
<file path=[Content_Types].xml><?xml version="1.0" encoding="utf-8"?>
<Types xmlns="http://schemas.openxmlformats.org/package/2006/content-types">
  <Default Extension="jfif" ContentType="image/jpeg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5"/>
  </p:notesMasterIdLst>
  <p:sldIdLst>
    <p:sldId id="268" r:id="rId2"/>
    <p:sldId id="269" r:id="rId3"/>
    <p:sldId id="257" r:id="rId4"/>
    <p:sldId id="256" r:id="rId5"/>
    <p:sldId id="279" r:id="rId6"/>
    <p:sldId id="271" r:id="rId7"/>
    <p:sldId id="296" r:id="rId8"/>
    <p:sldId id="297" r:id="rId9"/>
    <p:sldId id="258" r:id="rId10"/>
    <p:sldId id="263" r:id="rId11"/>
    <p:sldId id="295" r:id="rId12"/>
    <p:sldId id="283" r:id="rId13"/>
    <p:sldId id="285" r:id="rId14"/>
    <p:sldId id="270" r:id="rId15"/>
    <p:sldId id="274" r:id="rId16"/>
    <p:sldId id="309" r:id="rId17"/>
    <p:sldId id="289" r:id="rId18"/>
    <p:sldId id="259" r:id="rId19"/>
    <p:sldId id="264" r:id="rId20"/>
    <p:sldId id="301" r:id="rId21"/>
    <p:sldId id="278" r:id="rId22"/>
    <p:sldId id="277" r:id="rId23"/>
    <p:sldId id="294" r:id="rId24"/>
    <p:sldId id="302" r:id="rId25"/>
    <p:sldId id="272" r:id="rId26"/>
    <p:sldId id="260" r:id="rId27"/>
    <p:sldId id="265" r:id="rId28"/>
    <p:sldId id="298" r:id="rId29"/>
    <p:sldId id="290" r:id="rId30"/>
    <p:sldId id="308" r:id="rId31"/>
    <p:sldId id="284" r:id="rId32"/>
    <p:sldId id="281" r:id="rId33"/>
    <p:sldId id="280" r:id="rId34"/>
    <p:sldId id="292" r:id="rId35"/>
    <p:sldId id="293" r:id="rId36"/>
    <p:sldId id="261" r:id="rId37"/>
    <p:sldId id="266" r:id="rId38"/>
    <p:sldId id="276" r:id="rId39"/>
    <p:sldId id="304" r:id="rId40"/>
    <p:sldId id="303" r:id="rId41"/>
    <p:sldId id="273" r:id="rId42"/>
    <p:sldId id="275" r:id="rId43"/>
    <p:sldId id="262" r:id="rId44"/>
    <p:sldId id="267" r:id="rId45"/>
    <p:sldId id="307" r:id="rId46"/>
    <p:sldId id="305" r:id="rId47"/>
    <p:sldId id="299" r:id="rId48"/>
    <p:sldId id="291" r:id="rId49"/>
    <p:sldId id="300" r:id="rId50"/>
    <p:sldId id="306" r:id="rId51"/>
    <p:sldId id="287" r:id="rId52"/>
    <p:sldId id="288" r:id="rId53"/>
    <p:sldId id="286" r:id="rId54"/>
  </p:sldIdLst>
  <p:sldSz cx="12192000" cy="6858000"/>
  <p:notesSz cx="6858000" cy="9144000"/>
  <p:defaultTextStyle>
    <a:defPPr>
      <a:defRPr lang="fa-I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4C14B3A0-E06E-48C5-8502-917EC828F862}">
          <p14:sldIdLst>
            <p14:sldId id="268"/>
            <p14:sldId id="269"/>
          </p14:sldIdLst>
        </p14:section>
        <p14:section name="فصل اول" id="{54CFA372-630A-4011-A365-FDE10340039D}">
          <p14:sldIdLst>
            <p14:sldId id="257"/>
            <p14:sldId id="256"/>
            <p14:sldId id="279"/>
            <p14:sldId id="271"/>
            <p14:sldId id="296"/>
            <p14:sldId id="297"/>
          </p14:sldIdLst>
        </p14:section>
        <p14:section name="فصل دوم" id="{57F2CE67-5B8E-403D-81C6-AFC9621750D8}">
          <p14:sldIdLst>
            <p14:sldId id="258"/>
            <p14:sldId id="263"/>
            <p14:sldId id="295"/>
            <p14:sldId id="283"/>
            <p14:sldId id="285"/>
            <p14:sldId id="270"/>
            <p14:sldId id="274"/>
            <p14:sldId id="309"/>
            <p14:sldId id="289"/>
          </p14:sldIdLst>
        </p14:section>
        <p14:section name="فصل سوم" id="{F2C98FF8-DD6C-4440-A207-505656B28F33}">
          <p14:sldIdLst>
            <p14:sldId id="259"/>
            <p14:sldId id="264"/>
            <p14:sldId id="301"/>
            <p14:sldId id="278"/>
            <p14:sldId id="277"/>
            <p14:sldId id="294"/>
            <p14:sldId id="302"/>
            <p14:sldId id="272"/>
          </p14:sldIdLst>
        </p14:section>
        <p14:section name="فصل چهارم" id="{858D6955-A04B-4135-AC21-70E51C207C2D}">
          <p14:sldIdLst>
            <p14:sldId id="260"/>
            <p14:sldId id="265"/>
            <p14:sldId id="298"/>
            <p14:sldId id="290"/>
            <p14:sldId id="308"/>
            <p14:sldId id="284"/>
            <p14:sldId id="281"/>
            <p14:sldId id="280"/>
            <p14:sldId id="292"/>
            <p14:sldId id="293"/>
          </p14:sldIdLst>
        </p14:section>
        <p14:section name="فصل پنجم" id="{7E261DCD-D180-48B0-B018-3D2CAE987252}">
          <p14:sldIdLst>
            <p14:sldId id="261"/>
            <p14:sldId id="266"/>
            <p14:sldId id="276"/>
            <p14:sldId id="304"/>
            <p14:sldId id="303"/>
            <p14:sldId id="273"/>
            <p14:sldId id="275"/>
          </p14:sldIdLst>
        </p14:section>
        <p14:section name="فصل ششم" id="{8F470A31-B0F5-43C9-8C4B-7EC8F43F675D}">
          <p14:sldIdLst>
            <p14:sldId id="262"/>
            <p14:sldId id="267"/>
            <p14:sldId id="307"/>
            <p14:sldId id="305"/>
            <p14:sldId id="299"/>
            <p14:sldId id="291"/>
            <p14:sldId id="300"/>
            <p14:sldId id="306"/>
            <p14:sldId id="287"/>
            <p14:sldId id="288"/>
            <p14:sldId id="286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12060"/>
    <a:srgbClr val="D4CB92"/>
    <a:srgbClr val="AAAAAA"/>
    <a:srgbClr val="F2F2F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353" autoAdjust="0"/>
    <p:restoredTop sz="94660"/>
  </p:normalViewPr>
  <p:slideViewPr>
    <p:cSldViewPr snapToGrid="0">
      <p:cViewPr varScale="1">
        <p:scale>
          <a:sx n="81" d="100"/>
          <a:sy n="81" d="100"/>
        </p:scale>
        <p:origin x="62" y="91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 w="12700" cap="flat" cmpd="sng" algn="ctr">
              <a:noFill/>
              <a:prstDash val="solid"/>
              <a:miter lim="800000"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تیتر عنوان</c:v>
                </c:pt>
                <c:pt idx="1">
                  <c:v>تیتر عنوان</c:v>
                </c:pt>
                <c:pt idx="2">
                  <c:v>تیتر عنوان</c:v>
                </c:pt>
                <c:pt idx="3">
                  <c:v>تیتر عنوان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238-4C43-A635-10AC1D8FB2B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4"/>
            </a:solidFill>
            <a:ln w="12700" cap="flat" cmpd="sng" algn="ctr">
              <a:noFill/>
              <a:prstDash val="solid"/>
              <a:miter lim="800000"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تیتر عنوان</c:v>
                </c:pt>
                <c:pt idx="1">
                  <c:v>تیتر عنوان</c:v>
                </c:pt>
                <c:pt idx="2">
                  <c:v>تیتر عنوان</c:v>
                </c:pt>
                <c:pt idx="3">
                  <c:v>تیتر عنوان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238-4C43-A635-10AC1D8FB2B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تیتر عنوان</c:v>
                </c:pt>
                <c:pt idx="1">
                  <c:v>تیتر عنوان</c:v>
                </c:pt>
                <c:pt idx="2">
                  <c:v>تیتر عنوان</c:v>
                </c:pt>
                <c:pt idx="3">
                  <c:v>تیتر عنوان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238-4C43-A635-10AC1D8FB2B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4470656"/>
        <c:axId val="44472192"/>
      </c:barChart>
      <c:catAx>
        <c:axId val="4447065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defRPr>
            </a:pPr>
            <a:endParaRPr lang="fa-IR"/>
          </a:p>
        </c:txPr>
        <c:crossAx val="44472192"/>
        <c:crosses val="autoZero"/>
        <c:auto val="1"/>
        <c:lblAlgn val="ctr"/>
        <c:lblOffset val="100"/>
        <c:noMultiLvlLbl val="0"/>
      </c:catAx>
      <c:valAx>
        <c:axId val="44472192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latin typeface="+mn-lt"/>
                <a:cs typeface="Arial" pitchFamily="34" charset="0"/>
              </a:defRPr>
            </a:pPr>
            <a:endParaRPr lang="fa-IR"/>
          </a:p>
        </c:txPr>
        <c:crossAx val="444706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fa-IR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0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Category A</c:v>
                </c:pt>
              </c:strCache>
            </c:strRef>
          </c:tx>
          <c:spPr>
            <a:solidFill>
              <a:schemeClr val="accent1"/>
            </a:solidFill>
            <a:ln w="12700" cap="flat" cmpd="sng" algn="ctr">
              <a:noFill/>
              <a:prstDash val="solid"/>
              <a:miter lim="800000"/>
            </a:ln>
            <a:effectLst/>
          </c:spPr>
          <c:cat>
            <c:numRef>
              <c:f>Sheet1!$A$2:$A$30</c:f>
              <c:numCache>
                <c:formatCode>m/d/yyyy</c:formatCode>
                <c:ptCount val="29"/>
                <c:pt idx="0">
                  <c:v>45190</c:v>
                </c:pt>
                <c:pt idx="1">
                  <c:v>45191</c:v>
                </c:pt>
                <c:pt idx="2">
                  <c:v>45192</c:v>
                </c:pt>
                <c:pt idx="3">
                  <c:v>45193</c:v>
                </c:pt>
                <c:pt idx="4">
                  <c:v>45194</c:v>
                </c:pt>
                <c:pt idx="5">
                  <c:v>45195</c:v>
                </c:pt>
                <c:pt idx="6">
                  <c:v>45196</c:v>
                </c:pt>
                <c:pt idx="7">
                  <c:v>45197</c:v>
                </c:pt>
                <c:pt idx="8">
                  <c:v>45198</c:v>
                </c:pt>
                <c:pt idx="9">
                  <c:v>45199</c:v>
                </c:pt>
                <c:pt idx="10">
                  <c:v>45200</c:v>
                </c:pt>
                <c:pt idx="11">
                  <c:v>45201</c:v>
                </c:pt>
                <c:pt idx="12">
                  <c:v>45202</c:v>
                </c:pt>
                <c:pt idx="13">
                  <c:v>45203</c:v>
                </c:pt>
                <c:pt idx="14">
                  <c:v>45204</c:v>
                </c:pt>
                <c:pt idx="15">
                  <c:v>45205</c:v>
                </c:pt>
                <c:pt idx="16">
                  <c:v>45206</c:v>
                </c:pt>
                <c:pt idx="17">
                  <c:v>45207</c:v>
                </c:pt>
                <c:pt idx="18">
                  <c:v>45208</c:v>
                </c:pt>
                <c:pt idx="19">
                  <c:v>45209</c:v>
                </c:pt>
                <c:pt idx="20">
                  <c:v>45210</c:v>
                </c:pt>
                <c:pt idx="21">
                  <c:v>45211</c:v>
                </c:pt>
                <c:pt idx="22">
                  <c:v>45212</c:v>
                </c:pt>
                <c:pt idx="23">
                  <c:v>45213</c:v>
                </c:pt>
                <c:pt idx="24">
                  <c:v>45214</c:v>
                </c:pt>
                <c:pt idx="25">
                  <c:v>45215</c:v>
                </c:pt>
                <c:pt idx="26">
                  <c:v>45216</c:v>
                </c:pt>
                <c:pt idx="27">
                  <c:v>45217</c:v>
                </c:pt>
                <c:pt idx="28">
                  <c:v>45218</c:v>
                </c:pt>
              </c:numCache>
            </c:numRef>
          </c:cat>
          <c:val>
            <c:numRef>
              <c:f>Sheet1!$B$2:$B$30</c:f>
              <c:numCache>
                <c:formatCode>General</c:formatCode>
                <c:ptCount val="29"/>
                <c:pt idx="0">
                  <c:v>5</c:v>
                </c:pt>
                <c:pt idx="1">
                  <c:v>5</c:v>
                </c:pt>
                <c:pt idx="2">
                  <c:v>8</c:v>
                </c:pt>
                <c:pt idx="3">
                  <c:v>5</c:v>
                </c:pt>
                <c:pt idx="4">
                  <c:v>9</c:v>
                </c:pt>
                <c:pt idx="5">
                  <c:v>14</c:v>
                </c:pt>
                <c:pt idx="6">
                  <c:v>11</c:v>
                </c:pt>
                <c:pt idx="7">
                  <c:v>16</c:v>
                </c:pt>
                <c:pt idx="8">
                  <c:v>14</c:v>
                </c:pt>
                <c:pt idx="9">
                  <c:v>11</c:v>
                </c:pt>
                <c:pt idx="10">
                  <c:v>7</c:v>
                </c:pt>
                <c:pt idx="11">
                  <c:v>14</c:v>
                </c:pt>
                <c:pt idx="12">
                  <c:v>20</c:v>
                </c:pt>
                <c:pt idx="13">
                  <c:v>22</c:v>
                </c:pt>
                <c:pt idx="14">
                  <c:v>28</c:v>
                </c:pt>
                <c:pt idx="15">
                  <c:v>33</c:v>
                </c:pt>
                <c:pt idx="16">
                  <c:v>56</c:v>
                </c:pt>
                <c:pt idx="17">
                  <c:v>144</c:v>
                </c:pt>
                <c:pt idx="18">
                  <c:v>134</c:v>
                </c:pt>
                <c:pt idx="19">
                  <c:v>104</c:v>
                </c:pt>
                <c:pt idx="20">
                  <c:v>110</c:v>
                </c:pt>
                <c:pt idx="21">
                  <c:v>60</c:v>
                </c:pt>
                <c:pt idx="22">
                  <c:v>45</c:v>
                </c:pt>
                <c:pt idx="23">
                  <c:v>50</c:v>
                </c:pt>
                <c:pt idx="24">
                  <c:v>40</c:v>
                </c:pt>
                <c:pt idx="25">
                  <c:v>22</c:v>
                </c:pt>
                <c:pt idx="26">
                  <c:v>12</c:v>
                </c:pt>
                <c:pt idx="27">
                  <c:v>8</c:v>
                </c:pt>
                <c:pt idx="28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D99-4E4A-8895-12EDCAF98FD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604672"/>
        <c:axId val="47605216"/>
      </c:areaChart>
      <c:line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Category A Fill</c:v>
                </c:pt>
              </c:strCache>
            </c:strRef>
          </c:tx>
          <c:spPr>
            <a:ln w="19050" cap="flat" cmpd="sng" algn="ctr">
              <a:noFill/>
              <a:prstDash val="solid"/>
              <a:miter lim="800000"/>
            </a:ln>
            <a:effectLst/>
          </c:spPr>
          <c:marker>
            <c:symbol val="circle"/>
            <c:size val="5"/>
            <c:spPr>
              <a:solidFill>
                <a:schemeClr val="accent4"/>
              </a:solidFill>
              <a:ln w="19050" cap="flat" cmpd="sng" algn="ctr">
                <a:noFill/>
                <a:prstDash val="solid"/>
                <a:miter lim="800000"/>
              </a:ln>
              <a:effectLst/>
            </c:spPr>
          </c:marker>
          <c:cat>
            <c:numRef>
              <c:f>Sheet1!$A$2:$A$30</c:f>
              <c:numCache>
                <c:formatCode>m/d/yyyy</c:formatCode>
                <c:ptCount val="29"/>
                <c:pt idx="0">
                  <c:v>45190</c:v>
                </c:pt>
                <c:pt idx="1">
                  <c:v>45191</c:v>
                </c:pt>
                <c:pt idx="2">
                  <c:v>45192</c:v>
                </c:pt>
                <c:pt idx="3">
                  <c:v>45193</c:v>
                </c:pt>
                <c:pt idx="4">
                  <c:v>45194</c:v>
                </c:pt>
                <c:pt idx="5">
                  <c:v>45195</c:v>
                </c:pt>
                <c:pt idx="6">
                  <c:v>45196</c:v>
                </c:pt>
                <c:pt idx="7">
                  <c:v>45197</c:v>
                </c:pt>
                <c:pt idx="8">
                  <c:v>45198</c:v>
                </c:pt>
                <c:pt idx="9">
                  <c:v>45199</c:v>
                </c:pt>
                <c:pt idx="10">
                  <c:v>45200</c:v>
                </c:pt>
                <c:pt idx="11">
                  <c:v>45201</c:v>
                </c:pt>
                <c:pt idx="12">
                  <c:v>45202</c:v>
                </c:pt>
                <c:pt idx="13">
                  <c:v>45203</c:v>
                </c:pt>
                <c:pt idx="14">
                  <c:v>45204</c:v>
                </c:pt>
                <c:pt idx="15">
                  <c:v>45205</c:v>
                </c:pt>
                <c:pt idx="16">
                  <c:v>45206</c:v>
                </c:pt>
                <c:pt idx="17">
                  <c:v>45207</c:v>
                </c:pt>
                <c:pt idx="18">
                  <c:v>45208</c:v>
                </c:pt>
                <c:pt idx="19">
                  <c:v>45209</c:v>
                </c:pt>
                <c:pt idx="20">
                  <c:v>45210</c:v>
                </c:pt>
                <c:pt idx="21">
                  <c:v>45211</c:v>
                </c:pt>
                <c:pt idx="22">
                  <c:v>45212</c:v>
                </c:pt>
                <c:pt idx="23">
                  <c:v>45213</c:v>
                </c:pt>
                <c:pt idx="24">
                  <c:v>45214</c:v>
                </c:pt>
                <c:pt idx="25">
                  <c:v>45215</c:v>
                </c:pt>
                <c:pt idx="26">
                  <c:v>45216</c:v>
                </c:pt>
                <c:pt idx="27">
                  <c:v>45217</c:v>
                </c:pt>
                <c:pt idx="28">
                  <c:v>45218</c:v>
                </c:pt>
              </c:numCache>
            </c:numRef>
          </c:cat>
          <c:val>
            <c:numRef>
              <c:f>Sheet1!$C$2:$C$30</c:f>
              <c:numCache>
                <c:formatCode>General</c:formatCode>
                <c:ptCount val="29"/>
                <c:pt idx="0">
                  <c:v>5</c:v>
                </c:pt>
                <c:pt idx="1">
                  <c:v>5</c:v>
                </c:pt>
                <c:pt idx="2">
                  <c:v>8</c:v>
                </c:pt>
                <c:pt idx="3">
                  <c:v>5</c:v>
                </c:pt>
                <c:pt idx="4">
                  <c:v>9</c:v>
                </c:pt>
                <c:pt idx="5">
                  <c:v>14</c:v>
                </c:pt>
                <c:pt idx="6">
                  <c:v>11</c:v>
                </c:pt>
                <c:pt idx="7">
                  <c:v>16</c:v>
                </c:pt>
                <c:pt idx="8">
                  <c:v>14</c:v>
                </c:pt>
                <c:pt idx="9">
                  <c:v>11</c:v>
                </c:pt>
                <c:pt idx="10">
                  <c:v>7</c:v>
                </c:pt>
                <c:pt idx="11">
                  <c:v>14</c:v>
                </c:pt>
                <c:pt idx="12">
                  <c:v>20</c:v>
                </c:pt>
                <c:pt idx="13">
                  <c:v>22</c:v>
                </c:pt>
                <c:pt idx="14">
                  <c:v>28</c:v>
                </c:pt>
                <c:pt idx="15">
                  <c:v>33</c:v>
                </c:pt>
                <c:pt idx="16">
                  <c:v>56</c:v>
                </c:pt>
                <c:pt idx="17">
                  <c:v>144</c:v>
                </c:pt>
                <c:pt idx="18">
                  <c:v>134</c:v>
                </c:pt>
                <c:pt idx="19">
                  <c:v>104</c:v>
                </c:pt>
                <c:pt idx="20">
                  <c:v>110</c:v>
                </c:pt>
                <c:pt idx="21">
                  <c:v>60</c:v>
                </c:pt>
                <c:pt idx="22">
                  <c:v>45</c:v>
                </c:pt>
                <c:pt idx="23">
                  <c:v>50</c:v>
                </c:pt>
                <c:pt idx="24">
                  <c:v>40</c:v>
                </c:pt>
                <c:pt idx="25">
                  <c:v>22</c:v>
                </c:pt>
                <c:pt idx="26">
                  <c:v>12</c:v>
                </c:pt>
                <c:pt idx="27">
                  <c:v>8</c:v>
                </c:pt>
                <c:pt idx="28">
                  <c:v>10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D99-4E4A-8895-12EDCAF98FD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604672"/>
        <c:axId val="47605216"/>
      </c:lineChart>
      <c:dateAx>
        <c:axId val="47604672"/>
        <c:scaling>
          <c:orientation val="minMax"/>
        </c:scaling>
        <c:delete val="0"/>
        <c:axPos val="b"/>
        <c:numFmt formatCode="[$-13809]dd/mm/yy;@" sourceLinked="0"/>
        <c:majorTickMark val="out"/>
        <c:minorTickMark val="none"/>
        <c:tickLblPos val="nextTo"/>
        <c:spPr>
          <a:ln>
            <a:solidFill>
              <a:schemeClr val="bg1">
                <a:alpha val="28000"/>
              </a:schemeClr>
            </a:solidFill>
          </a:ln>
        </c:spPr>
        <c:txPr>
          <a:bodyPr/>
          <a:lstStyle/>
          <a:p>
            <a: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fa-IR"/>
          </a:p>
        </c:txPr>
        <c:crossAx val="47605216"/>
        <c:crosses val="autoZero"/>
        <c:auto val="1"/>
        <c:lblOffset val="100"/>
        <c:baseTimeUnit val="days"/>
        <c:majorUnit val="7"/>
        <c:majorTimeUnit val="days"/>
      </c:dateAx>
      <c:valAx>
        <c:axId val="47605216"/>
        <c:scaling>
          <c:orientation val="minMax"/>
          <c:max val="160"/>
        </c:scaling>
        <c:delete val="1"/>
        <c:axPos val="l"/>
        <c:numFmt formatCode="General" sourceLinked="1"/>
        <c:majorTickMark val="out"/>
        <c:minorTickMark val="none"/>
        <c:tickLblPos val="nextTo"/>
        <c:crossAx val="47604672"/>
        <c:crosses val="autoZero"/>
        <c:crossBetween val="midCat"/>
        <c:majorUnit val="40"/>
      </c:valAx>
      <c:spPr>
        <a:noFill/>
        <a:ln w="25400">
          <a:noFill/>
        </a:ln>
      </c:spPr>
    </c:plotArea>
    <c:plotVisOnly val="1"/>
    <c:dispBlanksAs val="zero"/>
    <c:showDLblsOverMax val="0"/>
  </c:chart>
  <c:spPr>
    <a:ln>
      <a:solidFill>
        <a:schemeClr val="bg1">
          <a:alpha val="0"/>
        </a:schemeClr>
      </a:solidFill>
    </a:ln>
  </c:spPr>
  <c:txPr>
    <a:bodyPr/>
    <a:lstStyle/>
    <a:p>
      <a:pPr>
        <a:defRPr sz="1200">
          <a:solidFill>
            <a:schemeClr val="bg1">
              <a:lumMod val="50000"/>
            </a:schemeClr>
          </a:solidFill>
        </a:defRPr>
      </a:pPr>
      <a:endParaRPr lang="fa-IR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endParaRPr lang="fa-IR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fld id="{DAA123CE-0E7D-402F-A76D-8AFB93A50FC1}" type="datetimeFigureOut">
              <a:rPr lang="fa-IR" smtClean="0"/>
              <a:t>14/08/1446</a:t>
            </a:fld>
            <a:endParaRPr lang="fa-IR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a-IR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a-I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endParaRPr lang="fa-I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fld id="{168638A7-99CC-4595-976D-45E260EC40F5}" type="slidenum">
              <a:rPr lang="fa-IR" smtClean="0"/>
              <a:t>‹#›</a:t>
            </a:fld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6911556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a-I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68638A7-99CC-4595-976D-45E260EC40F5}" type="slidenum">
              <a:rPr lang="fa-IR" smtClean="0"/>
              <a:t>4</a:t>
            </a:fld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285211349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a-I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68638A7-99CC-4595-976D-45E260EC40F5}" type="slidenum">
              <a:rPr lang="fa-IR" smtClean="0"/>
              <a:t>6</a:t>
            </a:fld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191028887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a-I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68638A7-99CC-4595-976D-45E260EC40F5}" type="slidenum">
              <a:rPr lang="fa-IR" smtClean="0"/>
              <a:t>7</a:t>
            </a:fld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321897261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a-I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68638A7-99CC-4595-976D-45E260EC40F5}" type="slidenum">
              <a:rPr lang="fa-IR" smtClean="0"/>
              <a:t>8</a:t>
            </a:fld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35479430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slide" Target="../slides/slide9.xml"/><Relationship Id="rId7" Type="http://schemas.openxmlformats.org/officeDocument/2006/relationships/slide" Target="../slides/slide43.xml"/><Relationship Id="rId2" Type="http://schemas.openxmlformats.org/officeDocument/2006/relationships/slide" Target="../slides/slide3.xml"/><Relationship Id="rId1" Type="http://schemas.openxmlformats.org/officeDocument/2006/relationships/slideMaster" Target="../slideMasters/slideMaster1.xml"/><Relationship Id="rId6" Type="http://schemas.openxmlformats.org/officeDocument/2006/relationships/slide" Target="../slides/slide36.xml"/><Relationship Id="rId5" Type="http://schemas.openxmlformats.org/officeDocument/2006/relationships/slide" Target="../slides/slide26.xml"/><Relationship Id="rId4" Type="http://schemas.openxmlformats.org/officeDocument/2006/relationships/slide" Target="../slides/slide18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slide" Target="../slides/slide9.xml"/><Relationship Id="rId7" Type="http://schemas.openxmlformats.org/officeDocument/2006/relationships/slide" Target="../slides/slide43.xml"/><Relationship Id="rId2" Type="http://schemas.openxmlformats.org/officeDocument/2006/relationships/slide" Target="../slides/slide3.xml"/><Relationship Id="rId1" Type="http://schemas.openxmlformats.org/officeDocument/2006/relationships/slideMaster" Target="../slideMasters/slideMaster1.xml"/><Relationship Id="rId6" Type="http://schemas.openxmlformats.org/officeDocument/2006/relationships/slide" Target="../slides/slide36.xml"/><Relationship Id="rId5" Type="http://schemas.openxmlformats.org/officeDocument/2006/relationships/slide" Target="../slides/slide26.xml"/><Relationship Id="rId4" Type="http://schemas.openxmlformats.org/officeDocument/2006/relationships/slide" Target="../slides/slide18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slide" Target="../slides/slide9.xml"/><Relationship Id="rId7" Type="http://schemas.openxmlformats.org/officeDocument/2006/relationships/slide" Target="../slides/slide43.xml"/><Relationship Id="rId2" Type="http://schemas.openxmlformats.org/officeDocument/2006/relationships/slide" Target="../slides/slide3.xml"/><Relationship Id="rId1" Type="http://schemas.openxmlformats.org/officeDocument/2006/relationships/slideMaster" Target="../slideMasters/slideMaster1.xml"/><Relationship Id="rId6" Type="http://schemas.openxmlformats.org/officeDocument/2006/relationships/slide" Target="../slides/slide36.xml"/><Relationship Id="rId5" Type="http://schemas.openxmlformats.org/officeDocument/2006/relationships/slide" Target="../slides/slide26.xml"/><Relationship Id="rId4" Type="http://schemas.openxmlformats.org/officeDocument/2006/relationships/slide" Target="../slides/slide18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slide" Target="../slides/slide9.xml"/><Relationship Id="rId7" Type="http://schemas.openxmlformats.org/officeDocument/2006/relationships/slide" Target="../slides/slide43.xml"/><Relationship Id="rId2" Type="http://schemas.openxmlformats.org/officeDocument/2006/relationships/slide" Target="../slides/slide3.xml"/><Relationship Id="rId1" Type="http://schemas.openxmlformats.org/officeDocument/2006/relationships/slideMaster" Target="../slideMasters/slideMaster1.xml"/><Relationship Id="rId6" Type="http://schemas.openxmlformats.org/officeDocument/2006/relationships/slide" Target="../slides/slide36.xml"/><Relationship Id="rId5" Type="http://schemas.openxmlformats.org/officeDocument/2006/relationships/slide" Target="../slides/slide26.xml"/><Relationship Id="rId4" Type="http://schemas.openxmlformats.org/officeDocument/2006/relationships/slide" Target="../slides/slide18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slide" Target="../slides/slide9.xml"/><Relationship Id="rId7" Type="http://schemas.openxmlformats.org/officeDocument/2006/relationships/slide" Target="../slides/slide43.xml"/><Relationship Id="rId2" Type="http://schemas.openxmlformats.org/officeDocument/2006/relationships/slide" Target="../slides/slide3.xml"/><Relationship Id="rId1" Type="http://schemas.openxmlformats.org/officeDocument/2006/relationships/slideMaster" Target="../slideMasters/slideMaster1.xml"/><Relationship Id="rId6" Type="http://schemas.openxmlformats.org/officeDocument/2006/relationships/slide" Target="../slides/slide36.xml"/><Relationship Id="rId5" Type="http://schemas.openxmlformats.org/officeDocument/2006/relationships/slide" Target="../slides/slide26.xml"/><Relationship Id="rId4" Type="http://schemas.openxmlformats.org/officeDocument/2006/relationships/slide" Target="../slides/slide18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slide" Target="../slides/slide9.xml"/><Relationship Id="rId7" Type="http://schemas.openxmlformats.org/officeDocument/2006/relationships/slide" Target="../slides/slide43.xml"/><Relationship Id="rId2" Type="http://schemas.openxmlformats.org/officeDocument/2006/relationships/slide" Target="../slides/slide3.xml"/><Relationship Id="rId1" Type="http://schemas.openxmlformats.org/officeDocument/2006/relationships/slideMaster" Target="../slideMasters/slideMaster1.xml"/><Relationship Id="rId6" Type="http://schemas.openxmlformats.org/officeDocument/2006/relationships/slide" Target="../slides/slide36.xml"/><Relationship Id="rId5" Type="http://schemas.openxmlformats.org/officeDocument/2006/relationships/slide" Target="../slides/slide26.xml"/><Relationship Id="rId4" Type="http://schemas.openxmlformats.org/officeDocument/2006/relationships/slide" Target="../slides/slide18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slide" Target="../slides/slide9.xml"/><Relationship Id="rId7" Type="http://schemas.openxmlformats.org/officeDocument/2006/relationships/slide" Target="../slides/slide43.xml"/><Relationship Id="rId2" Type="http://schemas.openxmlformats.org/officeDocument/2006/relationships/slide" Target="../slides/slide3.xml"/><Relationship Id="rId1" Type="http://schemas.openxmlformats.org/officeDocument/2006/relationships/slideMaster" Target="../slideMasters/slideMaster1.xml"/><Relationship Id="rId6" Type="http://schemas.openxmlformats.org/officeDocument/2006/relationships/slide" Target="../slides/slide36.xml"/><Relationship Id="rId5" Type="http://schemas.openxmlformats.org/officeDocument/2006/relationships/slide" Target="../slides/slide26.xml"/><Relationship Id="rId4" Type="http://schemas.openxmlformats.org/officeDocument/2006/relationships/slide" Target="../slides/slide18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slide" Target="../slides/slide9.xml"/><Relationship Id="rId7" Type="http://schemas.openxmlformats.org/officeDocument/2006/relationships/slide" Target="../slides/slide43.xml"/><Relationship Id="rId2" Type="http://schemas.openxmlformats.org/officeDocument/2006/relationships/slide" Target="../slides/slide3.xml"/><Relationship Id="rId1" Type="http://schemas.openxmlformats.org/officeDocument/2006/relationships/slideMaster" Target="../slideMasters/slideMaster1.xml"/><Relationship Id="rId6" Type="http://schemas.openxmlformats.org/officeDocument/2006/relationships/slide" Target="../slides/slide36.xml"/><Relationship Id="rId5" Type="http://schemas.openxmlformats.org/officeDocument/2006/relationships/slide" Target="../slides/slide26.xml"/><Relationship Id="rId4" Type="http://schemas.openxmlformats.org/officeDocument/2006/relationships/slide" Target="../slides/slide18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slide" Target="../slides/slide9.xml"/><Relationship Id="rId7" Type="http://schemas.openxmlformats.org/officeDocument/2006/relationships/slide" Target="../slides/slide43.xml"/><Relationship Id="rId2" Type="http://schemas.openxmlformats.org/officeDocument/2006/relationships/slide" Target="../slides/slide3.xml"/><Relationship Id="rId1" Type="http://schemas.openxmlformats.org/officeDocument/2006/relationships/slideMaster" Target="../slideMasters/slideMaster1.xml"/><Relationship Id="rId6" Type="http://schemas.openxmlformats.org/officeDocument/2006/relationships/slide" Target="../slides/slide36.xml"/><Relationship Id="rId5" Type="http://schemas.openxmlformats.org/officeDocument/2006/relationships/slide" Target="../slides/slide26.xml"/><Relationship Id="rId4" Type="http://schemas.openxmlformats.org/officeDocument/2006/relationships/slide" Target="../slides/slide1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slide" Target="../slides/slide9.xml"/><Relationship Id="rId7" Type="http://schemas.openxmlformats.org/officeDocument/2006/relationships/slide" Target="../slides/slide43.xml"/><Relationship Id="rId2" Type="http://schemas.openxmlformats.org/officeDocument/2006/relationships/slide" Target="../slides/slide3.xml"/><Relationship Id="rId1" Type="http://schemas.openxmlformats.org/officeDocument/2006/relationships/slideMaster" Target="../slideMasters/slideMaster1.xml"/><Relationship Id="rId6" Type="http://schemas.openxmlformats.org/officeDocument/2006/relationships/slide" Target="../slides/slide36.xml"/><Relationship Id="rId5" Type="http://schemas.openxmlformats.org/officeDocument/2006/relationships/slide" Target="../slides/slide26.xml"/><Relationship Id="rId4" Type="http://schemas.openxmlformats.org/officeDocument/2006/relationships/slide" Target="../slides/slide18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slide" Target="../slides/slide9.xml"/><Relationship Id="rId7" Type="http://schemas.openxmlformats.org/officeDocument/2006/relationships/slide" Target="../slides/slide43.xml"/><Relationship Id="rId2" Type="http://schemas.openxmlformats.org/officeDocument/2006/relationships/slide" Target="../slides/slide3.xml"/><Relationship Id="rId1" Type="http://schemas.openxmlformats.org/officeDocument/2006/relationships/slideMaster" Target="../slideMasters/slideMaster1.xml"/><Relationship Id="rId6" Type="http://schemas.openxmlformats.org/officeDocument/2006/relationships/slide" Target="../slides/slide36.xml"/><Relationship Id="rId5" Type="http://schemas.openxmlformats.org/officeDocument/2006/relationships/slide" Target="../slides/slide26.xml"/><Relationship Id="rId4" Type="http://schemas.openxmlformats.org/officeDocument/2006/relationships/slide" Target="../slides/slide18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slide" Target="../slides/slide9.xml"/><Relationship Id="rId7" Type="http://schemas.openxmlformats.org/officeDocument/2006/relationships/slide" Target="../slides/slide43.xml"/><Relationship Id="rId2" Type="http://schemas.openxmlformats.org/officeDocument/2006/relationships/slide" Target="../slides/slide3.xml"/><Relationship Id="rId1" Type="http://schemas.openxmlformats.org/officeDocument/2006/relationships/slideMaster" Target="../slideMasters/slideMaster1.xml"/><Relationship Id="rId6" Type="http://schemas.openxmlformats.org/officeDocument/2006/relationships/slide" Target="../slides/slide36.xml"/><Relationship Id="rId5" Type="http://schemas.openxmlformats.org/officeDocument/2006/relationships/slide" Target="../slides/slide26.xml"/><Relationship Id="rId4" Type="http://schemas.openxmlformats.org/officeDocument/2006/relationships/slide" Target="../slides/slide18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slide" Target="../slides/slide9.xml"/><Relationship Id="rId7" Type="http://schemas.openxmlformats.org/officeDocument/2006/relationships/slide" Target="../slides/slide43.xml"/><Relationship Id="rId2" Type="http://schemas.openxmlformats.org/officeDocument/2006/relationships/slide" Target="../slides/slide3.xml"/><Relationship Id="rId1" Type="http://schemas.openxmlformats.org/officeDocument/2006/relationships/slideMaster" Target="../slideMasters/slideMaster1.xml"/><Relationship Id="rId6" Type="http://schemas.openxmlformats.org/officeDocument/2006/relationships/slide" Target="../slides/slide36.xml"/><Relationship Id="rId5" Type="http://schemas.openxmlformats.org/officeDocument/2006/relationships/slide" Target="../slides/slide26.xml"/><Relationship Id="rId4" Type="http://schemas.openxmlformats.org/officeDocument/2006/relationships/slide" Target="../slides/slide18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slide" Target="../slides/slide9.xml"/><Relationship Id="rId7" Type="http://schemas.openxmlformats.org/officeDocument/2006/relationships/slide" Target="../slides/slide43.xml"/><Relationship Id="rId2" Type="http://schemas.openxmlformats.org/officeDocument/2006/relationships/slide" Target="../slides/slide3.xml"/><Relationship Id="rId1" Type="http://schemas.openxmlformats.org/officeDocument/2006/relationships/slideMaster" Target="../slideMasters/slideMaster1.xml"/><Relationship Id="rId6" Type="http://schemas.openxmlformats.org/officeDocument/2006/relationships/slide" Target="../slides/slide36.xml"/><Relationship Id="rId5" Type="http://schemas.openxmlformats.org/officeDocument/2006/relationships/slide" Target="../slides/slide26.xml"/><Relationship Id="rId4" Type="http://schemas.openxmlformats.org/officeDocument/2006/relationships/slide" Target="../slides/slide18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slide" Target="../slides/slide9.xml"/><Relationship Id="rId7" Type="http://schemas.openxmlformats.org/officeDocument/2006/relationships/slide" Target="../slides/slide43.xml"/><Relationship Id="rId2" Type="http://schemas.openxmlformats.org/officeDocument/2006/relationships/slide" Target="../slides/slide3.xml"/><Relationship Id="rId1" Type="http://schemas.openxmlformats.org/officeDocument/2006/relationships/slideMaster" Target="../slideMasters/slideMaster1.xml"/><Relationship Id="rId6" Type="http://schemas.openxmlformats.org/officeDocument/2006/relationships/slide" Target="../slides/slide36.xml"/><Relationship Id="rId5" Type="http://schemas.openxmlformats.org/officeDocument/2006/relationships/slide" Target="../slides/slide26.xml"/><Relationship Id="rId4" Type="http://schemas.openxmlformats.org/officeDocument/2006/relationships/slide" Target="../slides/slide1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0689B306-C956-E131-A763-D554013D175B}"/>
              </a:ext>
            </a:extLst>
          </p:cNvPr>
          <p:cNvSpPr/>
          <p:nvPr/>
        </p:nvSpPr>
        <p:spPr>
          <a:xfrm flipV="1">
            <a:off x="249695" y="2304812"/>
            <a:ext cx="15106" cy="2851091"/>
          </a:xfrm>
          <a:custGeom>
            <a:avLst/>
            <a:gdLst>
              <a:gd name="connsiteX0" fmla="*/ -25 w 15106"/>
              <a:gd name="connsiteY0" fmla="*/ 423863 h 2851091"/>
              <a:gd name="connsiteX1" fmla="*/ 2050 w 15106"/>
              <a:gd name="connsiteY1" fmla="*/ 2851068 h 2851091"/>
              <a:gd name="connsiteX2" fmla="*/ 15081 w 15106"/>
              <a:gd name="connsiteY2" fmla="*/ 2851068 h 2851091"/>
              <a:gd name="connsiteX3" fmla="*/ 13338 w 15106"/>
              <a:gd name="connsiteY3" fmla="*/ -24 h 2851091"/>
              <a:gd name="connsiteX4" fmla="*/ 266 w 15106"/>
              <a:gd name="connsiteY4" fmla="*/ -24 h 2851091"/>
              <a:gd name="connsiteX5" fmla="*/ -25 w 15106"/>
              <a:gd name="connsiteY5" fmla="*/ 423863 h 285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06" h="2851091">
                <a:moveTo>
                  <a:pt x="-25" y="423863"/>
                </a:moveTo>
                <a:cubicBezTo>
                  <a:pt x="-25" y="920791"/>
                  <a:pt x="556" y="2767361"/>
                  <a:pt x="2050" y="2851068"/>
                </a:cubicBezTo>
                <a:lnTo>
                  <a:pt x="15081" y="2851068"/>
                </a:lnTo>
                <a:cubicBezTo>
                  <a:pt x="12965" y="2731297"/>
                  <a:pt x="12716" y="145851"/>
                  <a:pt x="13338" y="-24"/>
                </a:cubicBezTo>
                <a:lnTo>
                  <a:pt x="266" y="-24"/>
                </a:lnTo>
                <a:cubicBezTo>
                  <a:pt x="99" y="43635"/>
                  <a:pt x="-25" y="209803"/>
                  <a:pt x="-25" y="4238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16100FC1-E35E-678E-2C79-98A37F6C3DDB}"/>
              </a:ext>
            </a:extLst>
          </p:cNvPr>
          <p:cNvSpPr/>
          <p:nvPr/>
        </p:nvSpPr>
        <p:spPr>
          <a:xfrm flipV="1">
            <a:off x="198034" y="5137216"/>
            <a:ext cx="135323" cy="206585"/>
          </a:xfrm>
          <a:custGeom>
            <a:avLst/>
            <a:gdLst>
              <a:gd name="connsiteX0" fmla="*/ 135260 w 135323"/>
              <a:gd name="connsiteY0" fmla="*/ 44572 h 206585"/>
              <a:gd name="connsiteX1" fmla="*/ 134927 w 135323"/>
              <a:gd name="connsiteY1" fmla="*/ 43821 h 206585"/>
              <a:gd name="connsiteX2" fmla="*/ 134762 w 135323"/>
              <a:gd name="connsiteY2" fmla="*/ 43784 h 206585"/>
              <a:gd name="connsiteX3" fmla="*/ 126462 w 135323"/>
              <a:gd name="connsiteY3" fmla="*/ 43410 h 206585"/>
              <a:gd name="connsiteX4" fmla="*/ 118161 w 135323"/>
              <a:gd name="connsiteY4" fmla="*/ 38555 h 206585"/>
              <a:gd name="connsiteX5" fmla="*/ 116252 w 135323"/>
              <a:gd name="connsiteY5" fmla="*/ 36065 h 206585"/>
              <a:gd name="connsiteX6" fmla="*/ 118535 w 135323"/>
              <a:gd name="connsiteY6" fmla="*/ 33533 h 206585"/>
              <a:gd name="connsiteX7" fmla="*/ 122685 w 135323"/>
              <a:gd name="connsiteY7" fmla="*/ 28429 h 206585"/>
              <a:gd name="connsiteX8" fmla="*/ 127582 w 135323"/>
              <a:gd name="connsiteY8" fmla="*/ 5022 h 206585"/>
              <a:gd name="connsiteX9" fmla="*/ 125756 w 135323"/>
              <a:gd name="connsiteY9" fmla="*/ 84 h 206585"/>
              <a:gd name="connsiteX10" fmla="*/ 124946 w 135323"/>
              <a:gd name="connsiteY10" fmla="*/ 225 h 206585"/>
              <a:gd name="connsiteX11" fmla="*/ 124843 w 135323"/>
              <a:gd name="connsiteY11" fmla="*/ 499 h 206585"/>
              <a:gd name="connsiteX12" fmla="*/ 120402 w 135323"/>
              <a:gd name="connsiteY12" fmla="*/ 12658 h 206585"/>
              <a:gd name="connsiteX13" fmla="*/ 111687 w 135323"/>
              <a:gd name="connsiteY13" fmla="*/ 22203 h 206585"/>
              <a:gd name="connsiteX14" fmla="*/ 102308 w 135323"/>
              <a:gd name="connsiteY14" fmla="*/ 29674 h 206585"/>
              <a:gd name="connsiteX15" fmla="*/ 91103 w 135323"/>
              <a:gd name="connsiteY15" fmla="*/ 35608 h 206585"/>
              <a:gd name="connsiteX16" fmla="*/ 69357 w 135323"/>
              <a:gd name="connsiteY16" fmla="*/ 46232 h 206585"/>
              <a:gd name="connsiteX17" fmla="*/ 58899 w 135323"/>
              <a:gd name="connsiteY17" fmla="*/ 60259 h 206585"/>
              <a:gd name="connsiteX18" fmla="*/ 54997 w 135323"/>
              <a:gd name="connsiteY18" fmla="*/ 63206 h 206585"/>
              <a:gd name="connsiteX19" fmla="*/ 45452 w 135323"/>
              <a:gd name="connsiteY19" fmla="*/ 75283 h 206585"/>
              <a:gd name="connsiteX20" fmla="*/ 45452 w 135323"/>
              <a:gd name="connsiteY20" fmla="*/ 70427 h 206585"/>
              <a:gd name="connsiteX21" fmla="*/ 31467 w 135323"/>
              <a:gd name="connsiteY21" fmla="*/ 48224 h 206585"/>
              <a:gd name="connsiteX22" fmla="*/ 3344 w 135323"/>
              <a:gd name="connsiteY22" fmla="*/ 53951 h 206585"/>
              <a:gd name="connsiteX23" fmla="*/ 51 w 135323"/>
              <a:gd name="connsiteY23" fmla="*/ 66900 h 206585"/>
              <a:gd name="connsiteX24" fmla="*/ 5778 w 135323"/>
              <a:gd name="connsiteY24" fmla="*/ 66900 h 206585"/>
              <a:gd name="connsiteX25" fmla="*/ 20303 w 135323"/>
              <a:gd name="connsiteY25" fmla="*/ 71340 h 206585"/>
              <a:gd name="connsiteX26" fmla="*/ 27981 w 135323"/>
              <a:gd name="connsiteY26" fmla="*/ 98440 h 206585"/>
              <a:gd name="connsiteX27" fmla="*/ 26238 w 135323"/>
              <a:gd name="connsiteY27" fmla="*/ 98440 h 206585"/>
              <a:gd name="connsiteX28" fmla="*/ 18933 w 135323"/>
              <a:gd name="connsiteY28" fmla="*/ 102300 h 206585"/>
              <a:gd name="connsiteX29" fmla="*/ 18269 w 135323"/>
              <a:gd name="connsiteY29" fmla="*/ 102798 h 206585"/>
              <a:gd name="connsiteX30" fmla="*/ 18269 w 135323"/>
              <a:gd name="connsiteY30" fmla="*/ 103088 h 206585"/>
              <a:gd name="connsiteX31" fmla="*/ 17979 w 135323"/>
              <a:gd name="connsiteY31" fmla="*/ 103462 h 206585"/>
              <a:gd name="connsiteX32" fmla="*/ 4491 w 135323"/>
              <a:gd name="connsiteY32" fmla="*/ 107736 h 206585"/>
              <a:gd name="connsiteX33" fmla="*/ 715 w 135323"/>
              <a:gd name="connsiteY33" fmla="*/ 118568 h 206585"/>
              <a:gd name="connsiteX34" fmla="*/ 424 w 135323"/>
              <a:gd name="connsiteY34" fmla="*/ 121680 h 206585"/>
              <a:gd name="connsiteX35" fmla="*/ 7230 w 135323"/>
              <a:gd name="connsiteY35" fmla="*/ 130561 h 206585"/>
              <a:gd name="connsiteX36" fmla="*/ 12750 w 135323"/>
              <a:gd name="connsiteY36" fmla="*/ 126411 h 206585"/>
              <a:gd name="connsiteX37" fmla="*/ 10052 w 135323"/>
              <a:gd name="connsiteY37" fmla="*/ 124544 h 206585"/>
              <a:gd name="connsiteX38" fmla="*/ 13248 w 135323"/>
              <a:gd name="connsiteY38" fmla="*/ 119315 h 206585"/>
              <a:gd name="connsiteX39" fmla="*/ 16775 w 135323"/>
              <a:gd name="connsiteY39" fmla="*/ 116908 h 206585"/>
              <a:gd name="connsiteX40" fmla="*/ 16775 w 135323"/>
              <a:gd name="connsiteY40" fmla="*/ 116908 h 206585"/>
              <a:gd name="connsiteX41" fmla="*/ 20925 w 135323"/>
              <a:gd name="connsiteY41" fmla="*/ 123174 h 206585"/>
              <a:gd name="connsiteX42" fmla="*/ 24287 w 135323"/>
              <a:gd name="connsiteY42" fmla="*/ 123174 h 206585"/>
              <a:gd name="connsiteX43" fmla="*/ 24287 w 135323"/>
              <a:gd name="connsiteY43" fmla="*/ 123174 h 206585"/>
              <a:gd name="connsiteX44" fmla="*/ 24661 w 135323"/>
              <a:gd name="connsiteY44" fmla="*/ 122967 h 206585"/>
              <a:gd name="connsiteX45" fmla="*/ 25698 w 135323"/>
              <a:gd name="connsiteY45" fmla="*/ 121639 h 206585"/>
              <a:gd name="connsiteX46" fmla="*/ 25200 w 135323"/>
              <a:gd name="connsiteY46" fmla="*/ 120809 h 206585"/>
              <a:gd name="connsiteX47" fmla="*/ 24080 w 135323"/>
              <a:gd name="connsiteY47" fmla="*/ 117032 h 206585"/>
              <a:gd name="connsiteX48" fmla="*/ 28230 w 135323"/>
              <a:gd name="connsiteY48" fmla="*/ 117323 h 206585"/>
              <a:gd name="connsiteX49" fmla="*/ 31591 w 135323"/>
              <a:gd name="connsiteY49" fmla="*/ 118817 h 206585"/>
              <a:gd name="connsiteX50" fmla="*/ 31591 w 135323"/>
              <a:gd name="connsiteY50" fmla="*/ 118817 h 206585"/>
              <a:gd name="connsiteX51" fmla="*/ 31882 w 135323"/>
              <a:gd name="connsiteY51" fmla="*/ 118817 h 206585"/>
              <a:gd name="connsiteX52" fmla="*/ 33417 w 135323"/>
              <a:gd name="connsiteY52" fmla="*/ 120228 h 206585"/>
              <a:gd name="connsiteX53" fmla="*/ 36322 w 135323"/>
              <a:gd name="connsiteY53" fmla="*/ 124129 h 206585"/>
              <a:gd name="connsiteX54" fmla="*/ 38065 w 135323"/>
              <a:gd name="connsiteY54" fmla="*/ 130603 h 206585"/>
              <a:gd name="connsiteX55" fmla="*/ 37733 w 135323"/>
              <a:gd name="connsiteY55" fmla="*/ 141642 h 206585"/>
              <a:gd name="connsiteX56" fmla="*/ 34809 w 135323"/>
              <a:gd name="connsiteY56" fmla="*/ 142518 h 206585"/>
              <a:gd name="connsiteX57" fmla="*/ 34953 w 135323"/>
              <a:gd name="connsiteY57" fmla="*/ 144796 h 206585"/>
              <a:gd name="connsiteX58" fmla="*/ 42630 w 135323"/>
              <a:gd name="connsiteY58" fmla="*/ 140646 h 206585"/>
              <a:gd name="connsiteX59" fmla="*/ 42298 w 135323"/>
              <a:gd name="connsiteY59" fmla="*/ 128196 h 206585"/>
              <a:gd name="connsiteX60" fmla="*/ 42630 w 135323"/>
              <a:gd name="connsiteY60" fmla="*/ 127864 h 206585"/>
              <a:gd name="connsiteX61" fmla="*/ 61721 w 135323"/>
              <a:gd name="connsiteY61" fmla="*/ 170029 h 206585"/>
              <a:gd name="connsiteX62" fmla="*/ 54167 w 135323"/>
              <a:gd name="connsiteY62" fmla="*/ 177665 h 206585"/>
              <a:gd name="connsiteX63" fmla="*/ 5570 w 135323"/>
              <a:gd name="connsiteY63" fmla="*/ 185965 h 206585"/>
              <a:gd name="connsiteX64" fmla="*/ 8060 w 135323"/>
              <a:gd name="connsiteY64" fmla="*/ 205595 h 206585"/>
              <a:gd name="connsiteX65" fmla="*/ 28271 w 135323"/>
              <a:gd name="connsiteY65" fmla="*/ 197792 h 206585"/>
              <a:gd name="connsiteX66" fmla="*/ 27856 w 135323"/>
              <a:gd name="connsiteY66" fmla="*/ 194306 h 206585"/>
              <a:gd name="connsiteX67" fmla="*/ 23706 w 135323"/>
              <a:gd name="connsiteY67" fmla="*/ 191775 h 206585"/>
              <a:gd name="connsiteX68" fmla="*/ 21797 w 135323"/>
              <a:gd name="connsiteY68" fmla="*/ 197004 h 206585"/>
              <a:gd name="connsiteX69" fmla="*/ 15530 w 135323"/>
              <a:gd name="connsiteY69" fmla="*/ 200739 h 206585"/>
              <a:gd name="connsiteX70" fmla="*/ 11588 w 135323"/>
              <a:gd name="connsiteY70" fmla="*/ 187459 h 206585"/>
              <a:gd name="connsiteX71" fmla="*/ 25200 w 135323"/>
              <a:gd name="connsiteY71" fmla="*/ 179408 h 206585"/>
              <a:gd name="connsiteX72" fmla="*/ 49478 w 135323"/>
              <a:gd name="connsiteY72" fmla="*/ 181690 h 206585"/>
              <a:gd name="connsiteX73" fmla="*/ 54873 w 135323"/>
              <a:gd name="connsiteY73" fmla="*/ 185633 h 206585"/>
              <a:gd name="connsiteX74" fmla="*/ 56242 w 135323"/>
              <a:gd name="connsiteY74" fmla="*/ 186006 h 206585"/>
              <a:gd name="connsiteX75" fmla="*/ 58608 w 135323"/>
              <a:gd name="connsiteY75" fmla="*/ 153760 h 206585"/>
              <a:gd name="connsiteX76" fmla="*/ 70726 w 135323"/>
              <a:gd name="connsiteY76" fmla="*/ 73789 h 206585"/>
              <a:gd name="connsiteX77" fmla="*/ 101354 w 135323"/>
              <a:gd name="connsiteY77" fmla="*/ 78644 h 206585"/>
              <a:gd name="connsiteX78" fmla="*/ 98034 w 135323"/>
              <a:gd name="connsiteY78" fmla="*/ 85077 h 206585"/>
              <a:gd name="connsiteX79" fmla="*/ 94133 w 135323"/>
              <a:gd name="connsiteY79" fmla="*/ 83085 h 206585"/>
              <a:gd name="connsiteX80" fmla="*/ 91975 w 135323"/>
              <a:gd name="connsiteY80" fmla="*/ 98232 h 206585"/>
              <a:gd name="connsiteX81" fmla="*/ 113057 w 135323"/>
              <a:gd name="connsiteY81" fmla="*/ 78437 h 206585"/>
              <a:gd name="connsiteX82" fmla="*/ 113057 w 135323"/>
              <a:gd name="connsiteY82" fmla="*/ 78063 h 206585"/>
              <a:gd name="connsiteX83" fmla="*/ 113057 w 135323"/>
              <a:gd name="connsiteY83" fmla="*/ 75905 h 206585"/>
              <a:gd name="connsiteX84" fmla="*/ 113057 w 135323"/>
              <a:gd name="connsiteY84" fmla="*/ 73415 h 206585"/>
              <a:gd name="connsiteX85" fmla="*/ 111438 w 135323"/>
              <a:gd name="connsiteY85" fmla="*/ 68394 h 206585"/>
              <a:gd name="connsiteX86" fmla="*/ 102682 w 135323"/>
              <a:gd name="connsiteY86" fmla="*/ 57354 h 206585"/>
              <a:gd name="connsiteX87" fmla="*/ 98532 w 135323"/>
              <a:gd name="connsiteY87" fmla="*/ 55570 h 206585"/>
              <a:gd name="connsiteX88" fmla="*/ 93884 w 135323"/>
              <a:gd name="connsiteY88" fmla="*/ 53495 h 206585"/>
              <a:gd name="connsiteX89" fmla="*/ 79566 w 135323"/>
              <a:gd name="connsiteY89" fmla="*/ 53038 h 206585"/>
              <a:gd name="connsiteX90" fmla="*/ 61762 w 135323"/>
              <a:gd name="connsiteY90" fmla="*/ 58433 h 206585"/>
              <a:gd name="connsiteX91" fmla="*/ 64958 w 135323"/>
              <a:gd name="connsiteY91" fmla="*/ 54740 h 206585"/>
              <a:gd name="connsiteX92" fmla="*/ 76370 w 135323"/>
              <a:gd name="connsiteY92" fmla="*/ 47768 h 206585"/>
              <a:gd name="connsiteX93" fmla="*/ 90398 w 135323"/>
              <a:gd name="connsiteY93" fmla="*/ 46108 h 206585"/>
              <a:gd name="connsiteX94" fmla="*/ 97494 w 135323"/>
              <a:gd name="connsiteY94" fmla="*/ 48930 h 206585"/>
              <a:gd name="connsiteX95" fmla="*/ 100150 w 135323"/>
              <a:gd name="connsiteY95" fmla="*/ 55528 h 206585"/>
              <a:gd name="connsiteX96" fmla="*/ 100778 w 135323"/>
              <a:gd name="connsiteY96" fmla="*/ 56147 h 206585"/>
              <a:gd name="connsiteX97" fmla="*/ 100980 w 135323"/>
              <a:gd name="connsiteY97" fmla="*/ 56109 h 206585"/>
              <a:gd name="connsiteX98" fmla="*/ 106873 w 135323"/>
              <a:gd name="connsiteY98" fmla="*/ 48639 h 206585"/>
              <a:gd name="connsiteX99" fmla="*/ 106541 w 135323"/>
              <a:gd name="connsiteY99" fmla="*/ 44116 h 206585"/>
              <a:gd name="connsiteX100" fmla="*/ 104715 w 135323"/>
              <a:gd name="connsiteY100" fmla="*/ 40920 h 206585"/>
              <a:gd name="connsiteX101" fmla="*/ 110359 w 135323"/>
              <a:gd name="connsiteY101" fmla="*/ 50258 h 206585"/>
              <a:gd name="connsiteX102" fmla="*/ 118078 w 135323"/>
              <a:gd name="connsiteY102" fmla="*/ 52499 h 206585"/>
              <a:gd name="connsiteX103" fmla="*/ 128620 w 135323"/>
              <a:gd name="connsiteY103" fmla="*/ 49013 h 206585"/>
              <a:gd name="connsiteX104" fmla="*/ 135260 w 135323"/>
              <a:gd name="connsiteY104" fmla="*/ 44572 h 206585"/>
              <a:gd name="connsiteX105" fmla="*/ 21382 w 135323"/>
              <a:gd name="connsiteY105" fmla="*/ 107944 h 206585"/>
              <a:gd name="connsiteX106" fmla="*/ 6110 w 135323"/>
              <a:gd name="connsiteY106" fmla="*/ 110185 h 206585"/>
              <a:gd name="connsiteX107" fmla="*/ 2209 w 135323"/>
              <a:gd name="connsiteY107" fmla="*/ 114750 h 206585"/>
              <a:gd name="connsiteX108" fmla="*/ 6566 w 135323"/>
              <a:gd name="connsiteY108" fmla="*/ 107446 h 206585"/>
              <a:gd name="connsiteX109" fmla="*/ 19016 w 135323"/>
              <a:gd name="connsiteY109" fmla="*/ 104582 h 206585"/>
              <a:gd name="connsiteX110" fmla="*/ 19680 w 135323"/>
              <a:gd name="connsiteY110" fmla="*/ 105703 h 206585"/>
              <a:gd name="connsiteX111" fmla="*/ 21382 w 135323"/>
              <a:gd name="connsiteY111" fmla="*/ 107944 h 206585"/>
              <a:gd name="connsiteX112" fmla="*/ 74254 w 135323"/>
              <a:gd name="connsiteY112" fmla="*/ 54989 h 206585"/>
              <a:gd name="connsiteX113" fmla="*/ 87658 w 135323"/>
              <a:gd name="connsiteY113" fmla="*/ 53910 h 206585"/>
              <a:gd name="connsiteX114" fmla="*/ 95627 w 135323"/>
              <a:gd name="connsiteY114" fmla="*/ 54906 h 206585"/>
              <a:gd name="connsiteX115" fmla="*/ 91477 w 135323"/>
              <a:gd name="connsiteY115" fmla="*/ 54283 h 206585"/>
              <a:gd name="connsiteX116" fmla="*/ 63422 w 135323"/>
              <a:gd name="connsiteY116" fmla="*/ 62998 h 206585"/>
              <a:gd name="connsiteX117" fmla="*/ 41053 w 135323"/>
              <a:gd name="connsiteY117" fmla="*/ 102881 h 206585"/>
              <a:gd name="connsiteX118" fmla="*/ 41053 w 135323"/>
              <a:gd name="connsiteY118" fmla="*/ 109147 h 206585"/>
              <a:gd name="connsiteX119" fmla="*/ 40306 w 135323"/>
              <a:gd name="connsiteY119" fmla="*/ 105537 h 206585"/>
              <a:gd name="connsiteX120" fmla="*/ 41178 w 135323"/>
              <a:gd name="connsiteY120" fmla="*/ 102881 h 206585"/>
              <a:gd name="connsiteX121" fmla="*/ 41925 w 135323"/>
              <a:gd name="connsiteY121" fmla="*/ 90140 h 206585"/>
              <a:gd name="connsiteX122" fmla="*/ 45286 w 135323"/>
              <a:gd name="connsiteY122" fmla="*/ 78354 h 206585"/>
              <a:gd name="connsiteX123" fmla="*/ 53586 w 135323"/>
              <a:gd name="connsiteY123" fmla="*/ 66360 h 206585"/>
              <a:gd name="connsiteX124" fmla="*/ 74254 w 135323"/>
              <a:gd name="connsiteY124" fmla="*/ 54989 h 20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35323" h="206585">
                <a:moveTo>
                  <a:pt x="135260" y="44572"/>
                </a:moveTo>
                <a:cubicBezTo>
                  <a:pt x="135375" y="44273"/>
                  <a:pt x="135226" y="43937"/>
                  <a:pt x="134927" y="43821"/>
                </a:cubicBezTo>
                <a:cubicBezTo>
                  <a:pt x="134874" y="43800"/>
                  <a:pt x="134818" y="43788"/>
                  <a:pt x="134762" y="43784"/>
                </a:cubicBezTo>
                <a:cubicBezTo>
                  <a:pt x="131981" y="43784"/>
                  <a:pt x="129325" y="43784"/>
                  <a:pt x="126462" y="43410"/>
                </a:cubicBezTo>
                <a:cubicBezTo>
                  <a:pt x="123187" y="42883"/>
                  <a:pt x="120227" y="41148"/>
                  <a:pt x="118161" y="38555"/>
                </a:cubicBezTo>
                <a:cubicBezTo>
                  <a:pt x="117331" y="37766"/>
                  <a:pt x="116335" y="37185"/>
                  <a:pt x="116252" y="36065"/>
                </a:cubicBezTo>
                <a:cubicBezTo>
                  <a:pt x="116169" y="34944"/>
                  <a:pt x="117414" y="34446"/>
                  <a:pt x="118535" y="33533"/>
                </a:cubicBezTo>
                <a:cubicBezTo>
                  <a:pt x="120134" y="32018"/>
                  <a:pt x="121529" y="30304"/>
                  <a:pt x="122685" y="28429"/>
                </a:cubicBezTo>
                <a:cubicBezTo>
                  <a:pt x="126821" y="21365"/>
                  <a:pt x="128540" y="13148"/>
                  <a:pt x="127582" y="5022"/>
                </a:cubicBezTo>
                <a:cubicBezTo>
                  <a:pt x="127526" y="3221"/>
                  <a:pt x="126884" y="1486"/>
                  <a:pt x="125756" y="84"/>
                </a:cubicBezTo>
                <a:cubicBezTo>
                  <a:pt x="125494" y="-103"/>
                  <a:pt x="125131" y="-41"/>
                  <a:pt x="124946" y="225"/>
                </a:cubicBezTo>
                <a:cubicBezTo>
                  <a:pt x="124889" y="304"/>
                  <a:pt x="124853" y="399"/>
                  <a:pt x="124843" y="499"/>
                </a:cubicBezTo>
                <a:cubicBezTo>
                  <a:pt x="124579" y="4898"/>
                  <a:pt x="123036" y="9122"/>
                  <a:pt x="120402" y="12658"/>
                </a:cubicBezTo>
                <a:cubicBezTo>
                  <a:pt x="117808" y="16111"/>
                  <a:pt x="114890" y="19307"/>
                  <a:pt x="111687" y="22203"/>
                </a:cubicBezTo>
                <a:cubicBezTo>
                  <a:pt x="108782" y="25025"/>
                  <a:pt x="105379" y="27100"/>
                  <a:pt x="102308" y="29674"/>
                </a:cubicBezTo>
                <a:cubicBezTo>
                  <a:pt x="98935" y="32271"/>
                  <a:pt x="95146" y="34276"/>
                  <a:pt x="91103" y="35608"/>
                </a:cubicBezTo>
                <a:cubicBezTo>
                  <a:pt x="83379" y="38082"/>
                  <a:pt x="76054" y="41659"/>
                  <a:pt x="69357" y="46232"/>
                </a:cubicBezTo>
                <a:cubicBezTo>
                  <a:pt x="64829" y="50034"/>
                  <a:pt x="61248" y="54835"/>
                  <a:pt x="58899" y="60259"/>
                </a:cubicBezTo>
                <a:cubicBezTo>
                  <a:pt x="57520" y="61135"/>
                  <a:pt x="56216" y="62119"/>
                  <a:pt x="54997" y="63206"/>
                </a:cubicBezTo>
                <a:cubicBezTo>
                  <a:pt x="51235" y="66738"/>
                  <a:pt x="48019" y="70809"/>
                  <a:pt x="45452" y="75283"/>
                </a:cubicBezTo>
                <a:cubicBezTo>
                  <a:pt x="45558" y="73664"/>
                  <a:pt x="45558" y="72046"/>
                  <a:pt x="45452" y="70427"/>
                </a:cubicBezTo>
                <a:cubicBezTo>
                  <a:pt x="44995" y="61089"/>
                  <a:pt x="39691" y="52669"/>
                  <a:pt x="31467" y="48224"/>
                </a:cubicBezTo>
                <a:cubicBezTo>
                  <a:pt x="22119" y="42041"/>
                  <a:pt x="9529" y="44605"/>
                  <a:pt x="3344" y="53951"/>
                </a:cubicBezTo>
                <a:cubicBezTo>
                  <a:pt x="816" y="57774"/>
                  <a:pt x="-344" y="62334"/>
                  <a:pt x="51" y="66900"/>
                </a:cubicBezTo>
                <a:cubicBezTo>
                  <a:pt x="341" y="70510"/>
                  <a:pt x="5985" y="70593"/>
                  <a:pt x="5778" y="66900"/>
                </a:cubicBezTo>
                <a:cubicBezTo>
                  <a:pt x="5197" y="56898"/>
                  <a:pt x="17813" y="67522"/>
                  <a:pt x="20303" y="71340"/>
                </a:cubicBezTo>
                <a:cubicBezTo>
                  <a:pt x="25631" y="79350"/>
                  <a:pt x="28316" y="88828"/>
                  <a:pt x="27981" y="98440"/>
                </a:cubicBezTo>
                <a:cubicBezTo>
                  <a:pt x="27400" y="98398"/>
                  <a:pt x="26818" y="98398"/>
                  <a:pt x="26238" y="98440"/>
                </a:cubicBezTo>
                <a:cubicBezTo>
                  <a:pt x="23340" y="98540"/>
                  <a:pt x="20648" y="99963"/>
                  <a:pt x="18933" y="102300"/>
                </a:cubicBezTo>
                <a:cubicBezTo>
                  <a:pt x="18696" y="102445"/>
                  <a:pt x="18474" y="102611"/>
                  <a:pt x="18269" y="102798"/>
                </a:cubicBezTo>
                <a:lnTo>
                  <a:pt x="18269" y="103088"/>
                </a:lnTo>
                <a:lnTo>
                  <a:pt x="17979" y="103462"/>
                </a:lnTo>
                <a:cubicBezTo>
                  <a:pt x="13071" y="102802"/>
                  <a:pt x="8125" y="104370"/>
                  <a:pt x="4491" y="107736"/>
                </a:cubicBezTo>
                <a:cubicBezTo>
                  <a:pt x="1865" y="110716"/>
                  <a:pt x="509" y="114604"/>
                  <a:pt x="715" y="118568"/>
                </a:cubicBezTo>
                <a:cubicBezTo>
                  <a:pt x="476" y="119589"/>
                  <a:pt x="378" y="120635"/>
                  <a:pt x="424" y="121680"/>
                </a:cubicBezTo>
                <a:cubicBezTo>
                  <a:pt x="681" y="125747"/>
                  <a:pt x="3370" y="129254"/>
                  <a:pt x="7230" y="130561"/>
                </a:cubicBezTo>
                <a:cubicBezTo>
                  <a:pt x="10135" y="131267"/>
                  <a:pt x="13206" y="129607"/>
                  <a:pt x="12750" y="126411"/>
                </a:cubicBezTo>
                <a:cubicBezTo>
                  <a:pt x="12501" y="124502"/>
                  <a:pt x="11131" y="123631"/>
                  <a:pt x="10052" y="124544"/>
                </a:cubicBezTo>
                <a:cubicBezTo>
                  <a:pt x="10675" y="122564"/>
                  <a:pt x="11772" y="120771"/>
                  <a:pt x="13248" y="119315"/>
                </a:cubicBezTo>
                <a:cubicBezTo>
                  <a:pt x="14231" y="118261"/>
                  <a:pt x="15436" y="117439"/>
                  <a:pt x="16775" y="116908"/>
                </a:cubicBezTo>
                <a:cubicBezTo>
                  <a:pt x="16775" y="116908"/>
                  <a:pt x="16775" y="116908"/>
                  <a:pt x="16775" y="116908"/>
                </a:cubicBezTo>
                <a:cubicBezTo>
                  <a:pt x="17024" y="119896"/>
                  <a:pt x="17896" y="122344"/>
                  <a:pt x="20925" y="123174"/>
                </a:cubicBezTo>
                <a:cubicBezTo>
                  <a:pt x="22027" y="123465"/>
                  <a:pt x="23185" y="123465"/>
                  <a:pt x="24287" y="123174"/>
                </a:cubicBezTo>
                <a:lnTo>
                  <a:pt x="24287" y="123174"/>
                </a:lnTo>
                <a:cubicBezTo>
                  <a:pt x="24428" y="123141"/>
                  <a:pt x="24558" y="123071"/>
                  <a:pt x="24661" y="122967"/>
                </a:cubicBezTo>
                <a:cubicBezTo>
                  <a:pt x="25186" y="122701"/>
                  <a:pt x="25566" y="122212"/>
                  <a:pt x="25698" y="121639"/>
                </a:cubicBezTo>
                <a:cubicBezTo>
                  <a:pt x="25698" y="121307"/>
                  <a:pt x="25698" y="120809"/>
                  <a:pt x="25200" y="120809"/>
                </a:cubicBezTo>
                <a:cubicBezTo>
                  <a:pt x="23457" y="121099"/>
                  <a:pt x="23083" y="119813"/>
                  <a:pt x="24080" y="117032"/>
                </a:cubicBezTo>
                <a:cubicBezTo>
                  <a:pt x="25455" y="116646"/>
                  <a:pt x="26921" y="116750"/>
                  <a:pt x="28230" y="117323"/>
                </a:cubicBezTo>
                <a:cubicBezTo>
                  <a:pt x="29376" y="117763"/>
                  <a:pt x="30498" y="118261"/>
                  <a:pt x="31591" y="118817"/>
                </a:cubicBezTo>
                <a:cubicBezTo>
                  <a:pt x="31591" y="118817"/>
                  <a:pt x="31591" y="118817"/>
                  <a:pt x="31591" y="118817"/>
                </a:cubicBezTo>
                <a:lnTo>
                  <a:pt x="31882" y="118817"/>
                </a:lnTo>
                <a:cubicBezTo>
                  <a:pt x="32432" y="119244"/>
                  <a:pt x="32946" y="119717"/>
                  <a:pt x="33417" y="120228"/>
                </a:cubicBezTo>
                <a:cubicBezTo>
                  <a:pt x="34461" y="121469"/>
                  <a:pt x="35432" y="122772"/>
                  <a:pt x="36322" y="124129"/>
                </a:cubicBezTo>
                <a:cubicBezTo>
                  <a:pt x="37306" y="126158"/>
                  <a:pt x="37898" y="128354"/>
                  <a:pt x="38065" y="130603"/>
                </a:cubicBezTo>
                <a:cubicBezTo>
                  <a:pt x="38572" y="134276"/>
                  <a:pt x="38459" y="138007"/>
                  <a:pt x="37733" y="141642"/>
                </a:cubicBezTo>
                <a:cubicBezTo>
                  <a:pt x="36684" y="141078"/>
                  <a:pt x="35375" y="141468"/>
                  <a:pt x="34809" y="142518"/>
                </a:cubicBezTo>
                <a:cubicBezTo>
                  <a:pt x="34418" y="143240"/>
                  <a:pt x="34474" y="144128"/>
                  <a:pt x="34953" y="144796"/>
                </a:cubicBezTo>
                <a:cubicBezTo>
                  <a:pt x="36945" y="147618"/>
                  <a:pt x="41800" y="142306"/>
                  <a:pt x="42630" y="140646"/>
                </a:cubicBezTo>
                <a:cubicBezTo>
                  <a:pt x="43938" y="136579"/>
                  <a:pt x="43821" y="132188"/>
                  <a:pt x="42298" y="128196"/>
                </a:cubicBezTo>
                <a:lnTo>
                  <a:pt x="42630" y="127864"/>
                </a:lnTo>
                <a:cubicBezTo>
                  <a:pt x="47859" y="149112"/>
                  <a:pt x="59687" y="161853"/>
                  <a:pt x="61721" y="170029"/>
                </a:cubicBezTo>
                <a:cubicBezTo>
                  <a:pt x="63381" y="176710"/>
                  <a:pt x="58401" y="177831"/>
                  <a:pt x="54167" y="177665"/>
                </a:cubicBezTo>
                <a:cubicBezTo>
                  <a:pt x="40140" y="168203"/>
                  <a:pt x="14534" y="172145"/>
                  <a:pt x="5570" y="185965"/>
                </a:cubicBezTo>
                <a:cubicBezTo>
                  <a:pt x="1752" y="191858"/>
                  <a:pt x="-240" y="202192"/>
                  <a:pt x="8060" y="205595"/>
                </a:cubicBezTo>
                <a:cubicBezTo>
                  <a:pt x="15800" y="208354"/>
                  <a:pt x="24394" y="205039"/>
                  <a:pt x="28271" y="197792"/>
                </a:cubicBezTo>
                <a:cubicBezTo>
                  <a:pt x="28945" y="196672"/>
                  <a:pt x="28774" y="195236"/>
                  <a:pt x="27856" y="194306"/>
                </a:cubicBezTo>
                <a:cubicBezTo>
                  <a:pt x="26701" y="193136"/>
                  <a:pt x="25276" y="192265"/>
                  <a:pt x="23706" y="191775"/>
                </a:cubicBezTo>
                <a:cubicBezTo>
                  <a:pt x="20469" y="190447"/>
                  <a:pt x="19016" y="195344"/>
                  <a:pt x="21797" y="197004"/>
                </a:cubicBezTo>
                <a:cubicBezTo>
                  <a:pt x="20200" y="198934"/>
                  <a:pt x="17987" y="200253"/>
                  <a:pt x="15530" y="200739"/>
                </a:cubicBezTo>
                <a:cubicBezTo>
                  <a:pt x="7230" y="202150"/>
                  <a:pt x="7230" y="192065"/>
                  <a:pt x="11588" y="187459"/>
                </a:cubicBezTo>
                <a:cubicBezTo>
                  <a:pt x="15147" y="183388"/>
                  <a:pt x="19918" y="180566"/>
                  <a:pt x="25200" y="179408"/>
                </a:cubicBezTo>
                <a:cubicBezTo>
                  <a:pt x="33342" y="177781"/>
                  <a:pt x="41782" y="178574"/>
                  <a:pt x="49478" y="181690"/>
                </a:cubicBezTo>
                <a:cubicBezTo>
                  <a:pt x="50781" y="183574"/>
                  <a:pt x="52682" y="184965"/>
                  <a:pt x="54873" y="185633"/>
                </a:cubicBezTo>
                <a:cubicBezTo>
                  <a:pt x="55283" y="185890"/>
                  <a:pt x="55759" y="186019"/>
                  <a:pt x="56242" y="186006"/>
                </a:cubicBezTo>
                <a:cubicBezTo>
                  <a:pt x="65165" y="188040"/>
                  <a:pt x="76536" y="181358"/>
                  <a:pt x="58608" y="153760"/>
                </a:cubicBezTo>
                <a:cubicBezTo>
                  <a:pt x="31052" y="111222"/>
                  <a:pt x="45743" y="85575"/>
                  <a:pt x="70726" y="73789"/>
                </a:cubicBezTo>
                <a:cubicBezTo>
                  <a:pt x="94216" y="62708"/>
                  <a:pt x="99320" y="73789"/>
                  <a:pt x="101354" y="78644"/>
                </a:cubicBezTo>
                <a:cubicBezTo>
                  <a:pt x="103387" y="83500"/>
                  <a:pt x="99071" y="87857"/>
                  <a:pt x="98034" y="85077"/>
                </a:cubicBezTo>
                <a:cubicBezTo>
                  <a:pt x="97433" y="83512"/>
                  <a:pt x="95751" y="82657"/>
                  <a:pt x="94133" y="83085"/>
                </a:cubicBezTo>
                <a:cubicBezTo>
                  <a:pt x="86911" y="82255"/>
                  <a:pt x="81973" y="93128"/>
                  <a:pt x="91975" y="98232"/>
                </a:cubicBezTo>
                <a:cubicBezTo>
                  <a:pt x="100980" y="102798"/>
                  <a:pt x="112434" y="92630"/>
                  <a:pt x="113057" y="78437"/>
                </a:cubicBezTo>
                <a:cubicBezTo>
                  <a:pt x="113116" y="78320"/>
                  <a:pt x="113116" y="78179"/>
                  <a:pt x="113057" y="78063"/>
                </a:cubicBezTo>
                <a:cubicBezTo>
                  <a:pt x="113057" y="77316"/>
                  <a:pt x="113057" y="76611"/>
                  <a:pt x="113057" y="75905"/>
                </a:cubicBezTo>
                <a:cubicBezTo>
                  <a:pt x="113057" y="75200"/>
                  <a:pt x="113057" y="74245"/>
                  <a:pt x="113057" y="73415"/>
                </a:cubicBezTo>
                <a:cubicBezTo>
                  <a:pt x="112808" y="71660"/>
                  <a:pt x="112260" y="69962"/>
                  <a:pt x="111438" y="68394"/>
                </a:cubicBezTo>
                <a:cubicBezTo>
                  <a:pt x="109775" y="63874"/>
                  <a:pt x="106706" y="60002"/>
                  <a:pt x="102682" y="57354"/>
                </a:cubicBezTo>
                <a:cubicBezTo>
                  <a:pt x="101388" y="56570"/>
                  <a:pt x="99991" y="55968"/>
                  <a:pt x="98532" y="55570"/>
                </a:cubicBezTo>
                <a:cubicBezTo>
                  <a:pt x="97785" y="54034"/>
                  <a:pt x="95419" y="53785"/>
                  <a:pt x="93884" y="53495"/>
                </a:cubicBezTo>
                <a:cubicBezTo>
                  <a:pt x="89157" y="52661"/>
                  <a:pt x="84336" y="52503"/>
                  <a:pt x="79566" y="53038"/>
                </a:cubicBezTo>
                <a:cubicBezTo>
                  <a:pt x="73318" y="53565"/>
                  <a:pt x="67252" y="55404"/>
                  <a:pt x="61762" y="58433"/>
                </a:cubicBezTo>
                <a:cubicBezTo>
                  <a:pt x="62748" y="57134"/>
                  <a:pt x="63815" y="55902"/>
                  <a:pt x="64958" y="54740"/>
                </a:cubicBezTo>
                <a:cubicBezTo>
                  <a:pt x="68301" y="51735"/>
                  <a:pt x="72170" y="49370"/>
                  <a:pt x="76370" y="47768"/>
                </a:cubicBezTo>
                <a:cubicBezTo>
                  <a:pt x="80847" y="46104"/>
                  <a:pt x="85656" y="45535"/>
                  <a:pt x="90398" y="46108"/>
                </a:cubicBezTo>
                <a:cubicBezTo>
                  <a:pt x="93000" y="46282"/>
                  <a:pt x="95483" y="47270"/>
                  <a:pt x="97494" y="48930"/>
                </a:cubicBezTo>
                <a:cubicBezTo>
                  <a:pt x="99431" y="50544"/>
                  <a:pt x="100428" y="53022"/>
                  <a:pt x="100150" y="55528"/>
                </a:cubicBezTo>
                <a:cubicBezTo>
                  <a:pt x="100153" y="55873"/>
                  <a:pt x="100435" y="56147"/>
                  <a:pt x="100778" y="56147"/>
                </a:cubicBezTo>
                <a:cubicBezTo>
                  <a:pt x="100847" y="56143"/>
                  <a:pt x="100915" y="56130"/>
                  <a:pt x="100980" y="56109"/>
                </a:cubicBezTo>
                <a:cubicBezTo>
                  <a:pt x="103972" y="54636"/>
                  <a:pt x="106138" y="51893"/>
                  <a:pt x="106873" y="48639"/>
                </a:cubicBezTo>
                <a:cubicBezTo>
                  <a:pt x="107184" y="47129"/>
                  <a:pt x="107070" y="45564"/>
                  <a:pt x="106541" y="44116"/>
                </a:cubicBezTo>
                <a:cubicBezTo>
                  <a:pt x="106074" y="42974"/>
                  <a:pt x="105460" y="41900"/>
                  <a:pt x="104715" y="40920"/>
                </a:cubicBezTo>
                <a:cubicBezTo>
                  <a:pt x="108077" y="41958"/>
                  <a:pt x="108326" y="48100"/>
                  <a:pt x="110359" y="50258"/>
                </a:cubicBezTo>
                <a:cubicBezTo>
                  <a:pt x="112460" y="52138"/>
                  <a:pt x="115299" y="52959"/>
                  <a:pt x="118078" y="52499"/>
                </a:cubicBezTo>
                <a:cubicBezTo>
                  <a:pt x="121763" y="51939"/>
                  <a:pt x="125327" y="50760"/>
                  <a:pt x="128620" y="49013"/>
                </a:cubicBezTo>
                <a:cubicBezTo>
                  <a:pt x="130446" y="48017"/>
                  <a:pt x="134222" y="46730"/>
                  <a:pt x="135260" y="44572"/>
                </a:cubicBezTo>
                <a:close/>
                <a:moveTo>
                  <a:pt x="21382" y="107944"/>
                </a:moveTo>
                <a:cubicBezTo>
                  <a:pt x="16209" y="106412"/>
                  <a:pt x="10625" y="107234"/>
                  <a:pt x="6110" y="110185"/>
                </a:cubicBezTo>
                <a:cubicBezTo>
                  <a:pt x="4466" y="111376"/>
                  <a:pt x="3130" y="112940"/>
                  <a:pt x="2209" y="114750"/>
                </a:cubicBezTo>
                <a:cubicBezTo>
                  <a:pt x="2778" y="111886"/>
                  <a:pt x="4317" y="109309"/>
                  <a:pt x="6566" y="107446"/>
                </a:cubicBezTo>
                <a:cubicBezTo>
                  <a:pt x="10150" y="104827"/>
                  <a:pt x="14649" y="103794"/>
                  <a:pt x="19016" y="104582"/>
                </a:cubicBezTo>
                <a:cubicBezTo>
                  <a:pt x="19200" y="104976"/>
                  <a:pt x="19422" y="105354"/>
                  <a:pt x="19680" y="105703"/>
                </a:cubicBezTo>
                <a:cubicBezTo>
                  <a:pt x="20190" y="106491"/>
                  <a:pt x="20759" y="107242"/>
                  <a:pt x="21382" y="107944"/>
                </a:cubicBezTo>
                <a:close/>
                <a:moveTo>
                  <a:pt x="74254" y="54989"/>
                </a:moveTo>
                <a:cubicBezTo>
                  <a:pt x="78662" y="54088"/>
                  <a:pt x="83163" y="53727"/>
                  <a:pt x="87658" y="53910"/>
                </a:cubicBezTo>
                <a:cubicBezTo>
                  <a:pt x="90345" y="53918"/>
                  <a:pt x="93021" y="54254"/>
                  <a:pt x="95627" y="54906"/>
                </a:cubicBezTo>
                <a:cubicBezTo>
                  <a:pt x="94133" y="54615"/>
                  <a:pt x="92680" y="54449"/>
                  <a:pt x="91477" y="54283"/>
                </a:cubicBezTo>
                <a:cubicBezTo>
                  <a:pt x="81415" y="53976"/>
                  <a:pt x="71539" y="57043"/>
                  <a:pt x="63422" y="62998"/>
                </a:cubicBezTo>
                <a:cubicBezTo>
                  <a:pt x="49731" y="71680"/>
                  <a:pt x="41325" y="86670"/>
                  <a:pt x="41053" y="102881"/>
                </a:cubicBezTo>
                <a:cubicBezTo>
                  <a:pt x="41053" y="105039"/>
                  <a:pt x="41053" y="107031"/>
                  <a:pt x="41053" y="109147"/>
                </a:cubicBezTo>
                <a:cubicBezTo>
                  <a:pt x="40924" y="107923"/>
                  <a:pt x="40674" y="106711"/>
                  <a:pt x="40306" y="105537"/>
                </a:cubicBezTo>
                <a:cubicBezTo>
                  <a:pt x="39974" y="104499"/>
                  <a:pt x="41427" y="103918"/>
                  <a:pt x="41178" y="102881"/>
                </a:cubicBezTo>
                <a:cubicBezTo>
                  <a:pt x="41759" y="98730"/>
                  <a:pt x="40348" y="94041"/>
                  <a:pt x="41925" y="90140"/>
                </a:cubicBezTo>
                <a:cubicBezTo>
                  <a:pt x="43522" y="86363"/>
                  <a:pt x="44651" y="82404"/>
                  <a:pt x="45286" y="78354"/>
                </a:cubicBezTo>
                <a:cubicBezTo>
                  <a:pt x="47444" y="73967"/>
                  <a:pt x="50241" y="69925"/>
                  <a:pt x="53586" y="66360"/>
                </a:cubicBezTo>
                <a:cubicBezTo>
                  <a:pt x="59142" y="60533"/>
                  <a:pt x="66359" y="56562"/>
                  <a:pt x="74254" y="549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D9AC1EC7-5922-F352-4B6C-4E770FC622D9}"/>
              </a:ext>
            </a:extLst>
          </p:cNvPr>
          <p:cNvSpPr/>
          <p:nvPr/>
        </p:nvSpPr>
        <p:spPr>
          <a:xfrm flipV="1">
            <a:off x="176328" y="5884622"/>
            <a:ext cx="618020" cy="617202"/>
          </a:xfrm>
          <a:custGeom>
            <a:avLst/>
            <a:gdLst>
              <a:gd name="connsiteX0" fmla="*/ 120444 w 618020"/>
              <a:gd name="connsiteY0" fmla="*/ 617104 h 617202"/>
              <a:gd name="connsiteX1" fmla="*/ 166095 w 618020"/>
              <a:gd name="connsiteY1" fmla="*/ 582244 h 617202"/>
              <a:gd name="connsiteX2" fmla="*/ 142739 w 618020"/>
              <a:gd name="connsiteY2" fmla="*/ 565166 h 617202"/>
              <a:gd name="connsiteX3" fmla="*/ 125798 w 618020"/>
              <a:gd name="connsiteY3" fmla="*/ 581455 h 617202"/>
              <a:gd name="connsiteX4" fmla="*/ 130280 w 618020"/>
              <a:gd name="connsiteY4" fmla="*/ 593905 h 617202"/>
              <a:gd name="connsiteX5" fmla="*/ 92390 w 618020"/>
              <a:gd name="connsiteY5" fmla="*/ 587473 h 617202"/>
              <a:gd name="connsiteX6" fmla="*/ 64460 w 618020"/>
              <a:gd name="connsiteY6" fmla="*/ 565104 h 617202"/>
              <a:gd name="connsiteX7" fmla="*/ 33335 w 618020"/>
              <a:gd name="connsiteY7" fmla="*/ 497998 h 617202"/>
              <a:gd name="connsiteX8" fmla="*/ 54707 w 618020"/>
              <a:gd name="connsiteY8" fmla="*/ 417611 h 617202"/>
              <a:gd name="connsiteX9" fmla="*/ 78653 w 618020"/>
              <a:gd name="connsiteY9" fmla="*/ 438361 h 617202"/>
              <a:gd name="connsiteX10" fmla="*/ 152566 w 618020"/>
              <a:gd name="connsiteY10" fmla="*/ 391051 h 617202"/>
              <a:gd name="connsiteX11" fmla="*/ 150408 w 618020"/>
              <a:gd name="connsiteY11" fmla="*/ 374450 h 617202"/>
              <a:gd name="connsiteX12" fmla="*/ 162858 w 618020"/>
              <a:gd name="connsiteY12" fmla="*/ 464631 h 617202"/>
              <a:gd name="connsiteX13" fmla="*/ 130363 w 618020"/>
              <a:gd name="connsiteY13" fmla="*/ 466499 h 617202"/>
              <a:gd name="connsiteX14" fmla="*/ 155844 w 618020"/>
              <a:gd name="connsiteY14" fmla="*/ 511278 h 617202"/>
              <a:gd name="connsiteX15" fmla="*/ 171739 w 618020"/>
              <a:gd name="connsiteY15" fmla="*/ 529165 h 617202"/>
              <a:gd name="connsiteX16" fmla="*/ 172818 w 618020"/>
              <a:gd name="connsiteY16" fmla="*/ 548047 h 617202"/>
              <a:gd name="connsiteX17" fmla="*/ 196432 w 618020"/>
              <a:gd name="connsiteY17" fmla="*/ 569918 h 617202"/>
              <a:gd name="connsiteX18" fmla="*/ 236729 w 618020"/>
              <a:gd name="connsiteY18" fmla="*/ 562448 h 617202"/>
              <a:gd name="connsiteX19" fmla="*/ 251545 w 618020"/>
              <a:gd name="connsiteY19" fmla="*/ 540951 h 617202"/>
              <a:gd name="connsiteX20" fmla="*/ 253993 w 618020"/>
              <a:gd name="connsiteY20" fmla="*/ 546885 h 617202"/>
              <a:gd name="connsiteX21" fmla="*/ 273457 w 618020"/>
              <a:gd name="connsiteY21" fmla="*/ 548794 h 617202"/>
              <a:gd name="connsiteX22" fmla="*/ 290057 w 618020"/>
              <a:gd name="connsiteY22" fmla="*/ 461353 h 617202"/>
              <a:gd name="connsiteX23" fmla="*/ 327076 w 618020"/>
              <a:gd name="connsiteY23" fmla="*/ 439980 h 617202"/>
              <a:gd name="connsiteX24" fmla="*/ 425142 w 618020"/>
              <a:gd name="connsiteY24" fmla="*/ 433008 h 617202"/>
              <a:gd name="connsiteX25" fmla="*/ 429292 w 618020"/>
              <a:gd name="connsiteY25" fmla="*/ 431265 h 617202"/>
              <a:gd name="connsiteX26" fmla="*/ 430828 w 618020"/>
              <a:gd name="connsiteY26" fmla="*/ 427613 h 617202"/>
              <a:gd name="connsiteX27" fmla="*/ 438671 w 618020"/>
              <a:gd name="connsiteY27" fmla="*/ 329920 h 617202"/>
              <a:gd name="connsiteX28" fmla="*/ 460417 w 618020"/>
              <a:gd name="connsiteY28" fmla="*/ 293151 h 617202"/>
              <a:gd name="connsiteX29" fmla="*/ 548067 w 618020"/>
              <a:gd name="connsiteY29" fmla="*/ 277546 h 617202"/>
              <a:gd name="connsiteX30" fmla="*/ 546407 w 618020"/>
              <a:gd name="connsiteY30" fmla="*/ 258083 h 617202"/>
              <a:gd name="connsiteX31" fmla="*/ 540514 w 618020"/>
              <a:gd name="connsiteY31" fmla="*/ 255551 h 617202"/>
              <a:gd name="connsiteX32" fmla="*/ 562177 w 618020"/>
              <a:gd name="connsiteY32" fmla="*/ 240984 h 617202"/>
              <a:gd name="connsiteX33" fmla="*/ 570104 w 618020"/>
              <a:gd name="connsiteY33" fmla="*/ 200770 h 617202"/>
              <a:gd name="connsiteX34" fmla="*/ 548523 w 618020"/>
              <a:gd name="connsiteY34" fmla="*/ 176907 h 617202"/>
              <a:gd name="connsiteX35" fmla="*/ 529641 w 618020"/>
              <a:gd name="connsiteY35" fmla="*/ 175621 h 617202"/>
              <a:gd name="connsiteX36" fmla="*/ 511961 w 618020"/>
              <a:gd name="connsiteY36" fmla="*/ 159519 h 617202"/>
              <a:gd name="connsiteX37" fmla="*/ 467473 w 618020"/>
              <a:gd name="connsiteY37" fmla="*/ 133498 h 617202"/>
              <a:gd name="connsiteX38" fmla="*/ 465232 w 618020"/>
              <a:gd name="connsiteY38" fmla="*/ 165951 h 617202"/>
              <a:gd name="connsiteX39" fmla="*/ 375217 w 618020"/>
              <a:gd name="connsiteY39" fmla="*/ 152547 h 617202"/>
              <a:gd name="connsiteX40" fmla="*/ 391817 w 618020"/>
              <a:gd name="connsiteY40" fmla="*/ 154912 h 617202"/>
              <a:gd name="connsiteX41" fmla="*/ 439999 w 618020"/>
              <a:gd name="connsiteY41" fmla="*/ 81581 h 617202"/>
              <a:gd name="connsiteX42" fmla="*/ 419249 w 618020"/>
              <a:gd name="connsiteY42" fmla="*/ 57386 h 617202"/>
              <a:gd name="connsiteX43" fmla="*/ 499926 w 618020"/>
              <a:gd name="connsiteY43" fmla="*/ 36926 h 617202"/>
              <a:gd name="connsiteX44" fmla="*/ 566618 w 618020"/>
              <a:gd name="connsiteY44" fmla="*/ 68757 h 617202"/>
              <a:gd name="connsiteX45" fmla="*/ 588654 w 618020"/>
              <a:gd name="connsiteY45" fmla="*/ 96977 h 617202"/>
              <a:gd name="connsiteX46" fmla="*/ 594630 w 618020"/>
              <a:gd name="connsiteY46" fmla="*/ 134950 h 617202"/>
              <a:gd name="connsiteX47" fmla="*/ 582180 w 618020"/>
              <a:gd name="connsiteY47" fmla="*/ 130302 h 617202"/>
              <a:gd name="connsiteX48" fmla="*/ 565754 w 618020"/>
              <a:gd name="connsiteY48" fmla="*/ 154123 h 617202"/>
              <a:gd name="connsiteX49" fmla="*/ 582471 w 618020"/>
              <a:gd name="connsiteY49" fmla="*/ 170599 h 617202"/>
              <a:gd name="connsiteX50" fmla="*/ 617871 w 618020"/>
              <a:gd name="connsiteY50" fmla="*/ 125447 h 617202"/>
              <a:gd name="connsiteX51" fmla="*/ 437551 w 618020"/>
              <a:gd name="connsiteY51" fmla="*/ 22733 h 617202"/>
              <a:gd name="connsiteX52" fmla="*/ 401155 w 618020"/>
              <a:gd name="connsiteY52" fmla="*/ 45641 h 617202"/>
              <a:gd name="connsiteX53" fmla="*/ 323092 w 618020"/>
              <a:gd name="connsiteY53" fmla="*/ 39914 h 617202"/>
              <a:gd name="connsiteX54" fmla="*/ 295328 w 618020"/>
              <a:gd name="connsiteY54" fmla="*/ 53941 h 617202"/>
              <a:gd name="connsiteX55" fmla="*/ 136837 w 618020"/>
              <a:gd name="connsiteY55" fmla="*/ 20741 h 617202"/>
              <a:gd name="connsiteX56" fmla="*/ 120776 w 618020"/>
              <a:gd name="connsiteY56" fmla="*/ 119720 h 617202"/>
              <a:gd name="connsiteX57" fmla="*/ 159164 w 618020"/>
              <a:gd name="connsiteY57" fmla="*/ 140470 h 617202"/>
              <a:gd name="connsiteX58" fmla="*/ 200250 w 618020"/>
              <a:gd name="connsiteY58" fmla="*/ 107933 h 617202"/>
              <a:gd name="connsiteX59" fmla="*/ 158749 w 618020"/>
              <a:gd name="connsiteY59" fmla="*/ 78343 h 617202"/>
              <a:gd name="connsiteX60" fmla="*/ 160077 w 618020"/>
              <a:gd name="connsiteY60" fmla="*/ 93367 h 617202"/>
              <a:gd name="connsiteX61" fmla="*/ 145345 w 618020"/>
              <a:gd name="connsiteY61" fmla="*/ 120757 h 617202"/>
              <a:gd name="connsiteX62" fmla="*/ 127084 w 618020"/>
              <a:gd name="connsiteY62" fmla="*/ 63445 h 617202"/>
              <a:gd name="connsiteX63" fmla="*/ 153437 w 618020"/>
              <a:gd name="connsiteY63" fmla="*/ 26675 h 617202"/>
              <a:gd name="connsiteX64" fmla="*/ 269639 w 618020"/>
              <a:gd name="connsiteY64" fmla="*/ 45226 h 617202"/>
              <a:gd name="connsiteX65" fmla="*/ 284496 w 618020"/>
              <a:gd name="connsiteY65" fmla="*/ 62947 h 617202"/>
              <a:gd name="connsiteX66" fmla="*/ 249013 w 618020"/>
              <a:gd name="connsiteY66" fmla="*/ 128020 h 617202"/>
              <a:gd name="connsiteX67" fmla="*/ 250839 w 618020"/>
              <a:gd name="connsiteY67" fmla="*/ 234386 h 617202"/>
              <a:gd name="connsiteX68" fmla="*/ 247436 w 618020"/>
              <a:gd name="connsiteY68" fmla="*/ 238785 h 617202"/>
              <a:gd name="connsiteX69" fmla="*/ 247436 w 618020"/>
              <a:gd name="connsiteY69" fmla="*/ 238785 h 617202"/>
              <a:gd name="connsiteX70" fmla="*/ 245071 w 618020"/>
              <a:gd name="connsiteY70" fmla="*/ 241233 h 617202"/>
              <a:gd name="connsiteX71" fmla="*/ 235899 w 618020"/>
              <a:gd name="connsiteY71" fmla="*/ 248994 h 617202"/>
              <a:gd name="connsiteX72" fmla="*/ 128537 w 618020"/>
              <a:gd name="connsiteY72" fmla="*/ 247002 h 617202"/>
              <a:gd name="connsiteX73" fmla="*/ 62509 w 618020"/>
              <a:gd name="connsiteY73" fmla="*/ 282277 h 617202"/>
              <a:gd name="connsiteX74" fmla="*/ 44706 w 618020"/>
              <a:gd name="connsiteY74" fmla="*/ 267503 h 617202"/>
              <a:gd name="connsiteX75" fmla="*/ 27358 w 618020"/>
              <a:gd name="connsiteY75" fmla="*/ 151302 h 617202"/>
              <a:gd name="connsiteX76" fmla="*/ 64003 w 618020"/>
              <a:gd name="connsiteY76" fmla="*/ 125530 h 617202"/>
              <a:gd name="connsiteX77" fmla="*/ 121067 w 618020"/>
              <a:gd name="connsiteY77" fmla="*/ 144537 h 617202"/>
              <a:gd name="connsiteX78" fmla="*/ 93510 w 618020"/>
              <a:gd name="connsiteY78" fmla="*/ 158938 h 617202"/>
              <a:gd name="connsiteX79" fmla="*/ 78487 w 618020"/>
              <a:gd name="connsiteY79" fmla="*/ 157444 h 617202"/>
              <a:gd name="connsiteX80" fmla="*/ 107538 w 618020"/>
              <a:gd name="connsiteY80" fmla="*/ 199442 h 617202"/>
              <a:gd name="connsiteX81" fmla="*/ 140738 w 618020"/>
              <a:gd name="connsiteY81" fmla="*/ 158772 h 617202"/>
              <a:gd name="connsiteX82" fmla="*/ 21465 w 618020"/>
              <a:gd name="connsiteY82" fmla="*/ 135075 h 617202"/>
              <a:gd name="connsiteX83" fmla="*/ 52466 w 618020"/>
              <a:gd name="connsiteY83" fmla="*/ 293773 h 617202"/>
              <a:gd name="connsiteX84" fmla="*/ 38398 w 618020"/>
              <a:gd name="connsiteY84" fmla="*/ 321371 h 617202"/>
              <a:gd name="connsiteX85" fmla="*/ 43212 w 618020"/>
              <a:gd name="connsiteY85" fmla="*/ 399517 h 617202"/>
              <a:gd name="connsiteX86" fmla="*/ 19722 w 618020"/>
              <a:gd name="connsiteY86" fmla="*/ 435622 h 617202"/>
              <a:gd name="connsiteX87" fmla="*/ 120444 w 618020"/>
              <a:gd name="connsiteY87" fmla="*/ 617104 h 617202"/>
              <a:gd name="connsiteX88" fmla="*/ 216103 w 618020"/>
              <a:gd name="connsiteY88" fmla="*/ 265594 h 617202"/>
              <a:gd name="connsiteX89" fmla="*/ 145843 w 618020"/>
              <a:gd name="connsiteY89" fmla="*/ 296886 h 617202"/>
              <a:gd name="connsiteX90" fmla="*/ 84297 w 618020"/>
              <a:gd name="connsiteY90" fmla="*/ 292487 h 617202"/>
              <a:gd name="connsiteX91" fmla="*/ 183899 w 618020"/>
              <a:gd name="connsiteY91" fmla="*/ 261610 h 617202"/>
              <a:gd name="connsiteX92" fmla="*/ 216103 w 618020"/>
              <a:gd name="connsiteY92" fmla="*/ 265594 h 617202"/>
              <a:gd name="connsiteX93" fmla="*/ 293585 w 618020"/>
              <a:gd name="connsiteY93" fmla="*/ 85565 h 617202"/>
              <a:gd name="connsiteX94" fmla="*/ 297279 w 618020"/>
              <a:gd name="connsiteY94" fmla="*/ 147193 h 617202"/>
              <a:gd name="connsiteX95" fmla="*/ 265157 w 618020"/>
              <a:gd name="connsiteY95" fmla="*/ 217038 h 617202"/>
              <a:gd name="connsiteX96" fmla="*/ 261546 w 618020"/>
              <a:gd name="connsiteY96" fmla="*/ 184876 h 617202"/>
              <a:gd name="connsiteX97" fmla="*/ 293585 w 618020"/>
              <a:gd name="connsiteY97" fmla="*/ 85565 h 617202"/>
              <a:gd name="connsiteX98" fmla="*/ 375009 w 618020"/>
              <a:gd name="connsiteY98" fmla="*/ 139225 h 617202"/>
              <a:gd name="connsiteX99" fmla="*/ 376503 w 618020"/>
              <a:gd name="connsiteY99" fmla="*/ 122625 h 617202"/>
              <a:gd name="connsiteX100" fmla="*/ 402441 w 618020"/>
              <a:gd name="connsiteY100" fmla="*/ 72201 h 617202"/>
              <a:gd name="connsiteX101" fmla="*/ 414891 w 618020"/>
              <a:gd name="connsiteY101" fmla="*/ 91624 h 617202"/>
              <a:gd name="connsiteX102" fmla="*/ 405180 w 618020"/>
              <a:gd name="connsiteY102" fmla="*/ 137274 h 617202"/>
              <a:gd name="connsiteX103" fmla="*/ 375009 w 618020"/>
              <a:gd name="connsiteY103" fmla="*/ 139225 h 617202"/>
              <a:gd name="connsiteX104" fmla="*/ 345087 w 618020"/>
              <a:gd name="connsiteY104" fmla="*/ 127729 h 617202"/>
              <a:gd name="connsiteX105" fmla="*/ 348615 w 618020"/>
              <a:gd name="connsiteY105" fmla="*/ 101501 h 617202"/>
              <a:gd name="connsiteX106" fmla="*/ 360733 w 618020"/>
              <a:gd name="connsiteY106" fmla="*/ 101210 h 617202"/>
              <a:gd name="connsiteX107" fmla="*/ 350773 w 618020"/>
              <a:gd name="connsiteY107" fmla="*/ 132875 h 617202"/>
              <a:gd name="connsiteX108" fmla="*/ 345087 w 618020"/>
              <a:gd name="connsiteY108" fmla="*/ 127729 h 617202"/>
              <a:gd name="connsiteX109" fmla="*/ 410907 w 618020"/>
              <a:gd name="connsiteY109" fmla="*/ 314482 h 617202"/>
              <a:gd name="connsiteX110" fmla="*/ 352267 w 618020"/>
              <a:gd name="connsiteY110" fmla="*/ 310332 h 617202"/>
              <a:gd name="connsiteX111" fmla="*/ 273789 w 618020"/>
              <a:gd name="connsiteY111" fmla="*/ 243267 h 617202"/>
              <a:gd name="connsiteX112" fmla="*/ 306990 w 618020"/>
              <a:gd name="connsiteY112" fmla="*/ 174085 h 617202"/>
              <a:gd name="connsiteX113" fmla="*/ 305745 w 618020"/>
              <a:gd name="connsiteY113" fmla="*/ 74235 h 617202"/>
              <a:gd name="connsiteX114" fmla="*/ 306865 w 618020"/>
              <a:gd name="connsiteY114" fmla="*/ 73322 h 617202"/>
              <a:gd name="connsiteX115" fmla="*/ 384969 w 618020"/>
              <a:gd name="connsiteY115" fmla="*/ 62573 h 617202"/>
              <a:gd name="connsiteX116" fmla="*/ 364219 w 618020"/>
              <a:gd name="connsiteY116" fmla="*/ 94321 h 617202"/>
              <a:gd name="connsiteX117" fmla="*/ 335169 w 618020"/>
              <a:gd name="connsiteY117" fmla="*/ 104738 h 617202"/>
              <a:gd name="connsiteX118" fmla="*/ 346208 w 618020"/>
              <a:gd name="connsiteY118" fmla="*/ 142088 h 617202"/>
              <a:gd name="connsiteX119" fmla="*/ 349196 w 618020"/>
              <a:gd name="connsiteY119" fmla="*/ 144205 h 617202"/>
              <a:gd name="connsiteX120" fmla="*/ 363431 w 618020"/>
              <a:gd name="connsiteY120" fmla="*/ 230609 h 617202"/>
              <a:gd name="connsiteX121" fmla="*/ 434189 w 618020"/>
              <a:gd name="connsiteY121" fmla="*/ 287590 h 617202"/>
              <a:gd name="connsiteX122" fmla="*/ 435061 w 618020"/>
              <a:gd name="connsiteY122" fmla="*/ 294977 h 617202"/>
              <a:gd name="connsiteX123" fmla="*/ 410741 w 618020"/>
              <a:gd name="connsiteY123" fmla="*/ 314482 h 617202"/>
              <a:gd name="connsiteX124" fmla="*/ 332056 w 618020"/>
              <a:gd name="connsiteY124" fmla="*/ 424210 h 617202"/>
              <a:gd name="connsiteX125" fmla="*/ 335003 w 618020"/>
              <a:gd name="connsiteY125" fmla="*/ 397151 h 617202"/>
              <a:gd name="connsiteX126" fmla="*/ 321681 w 618020"/>
              <a:gd name="connsiteY126" fmla="*/ 322948 h 617202"/>
              <a:gd name="connsiteX127" fmla="*/ 395593 w 618020"/>
              <a:gd name="connsiteY127" fmla="*/ 337307 h 617202"/>
              <a:gd name="connsiteX128" fmla="*/ 422527 w 618020"/>
              <a:gd name="connsiteY128" fmla="*/ 334817 h 617202"/>
              <a:gd name="connsiteX129" fmla="*/ 416385 w 618020"/>
              <a:gd name="connsiteY129" fmla="*/ 418731 h 617202"/>
              <a:gd name="connsiteX130" fmla="*/ 332264 w 618020"/>
              <a:gd name="connsiteY130" fmla="*/ 424210 h 617202"/>
              <a:gd name="connsiteX131" fmla="*/ 141983 w 618020"/>
              <a:gd name="connsiteY131" fmla="*/ 348595 h 617202"/>
              <a:gd name="connsiteX132" fmla="*/ 139867 w 618020"/>
              <a:gd name="connsiteY132" fmla="*/ 345607 h 617202"/>
              <a:gd name="connsiteX133" fmla="*/ 102848 w 618020"/>
              <a:gd name="connsiteY133" fmla="*/ 334070 h 617202"/>
              <a:gd name="connsiteX134" fmla="*/ 92099 w 618020"/>
              <a:gd name="connsiteY134" fmla="*/ 363121 h 617202"/>
              <a:gd name="connsiteX135" fmla="*/ 60061 w 618020"/>
              <a:gd name="connsiteY135" fmla="*/ 383871 h 617202"/>
              <a:gd name="connsiteX136" fmla="*/ 71764 w 618020"/>
              <a:gd name="connsiteY136" fmla="*/ 305891 h 617202"/>
              <a:gd name="connsiteX137" fmla="*/ 72677 w 618020"/>
              <a:gd name="connsiteY137" fmla="*/ 304771 h 617202"/>
              <a:gd name="connsiteX138" fmla="*/ 172528 w 618020"/>
              <a:gd name="connsiteY138" fmla="*/ 307219 h 617202"/>
              <a:gd name="connsiteX139" fmla="*/ 242041 w 618020"/>
              <a:gd name="connsiteY139" fmla="*/ 275056 h 617202"/>
              <a:gd name="connsiteX140" fmla="*/ 308193 w 618020"/>
              <a:gd name="connsiteY140" fmla="*/ 354281 h 617202"/>
              <a:gd name="connsiteX141" fmla="*/ 311804 w 618020"/>
              <a:gd name="connsiteY141" fmla="*/ 412963 h 617202"/>
              <a:gd name="connsiteX142" fmla="*/ 291966 w 618020"/>
              <a:gd name="connsiteY142" fmla="*/ 436909 h 617202"/>
              <a:gd name="connsiteX143" fmla="*/ 284621 w 618020"/>
              <a:gd name="connsiteY143" fmla="*/ 435954 h 617202"/>
              <a:gd name="connsiteX144" fmla="*/ 228221 w 618020"/>
              <a:gd name="connsiteY144" fmla="*/ 364200 h 617202"/>
              <a:gd name="connsiteX145" fmla="*/ 141983 w 618020"/>
              <a:gd name="connsiteY145" fmla="*/ 348595 h 617202"/>
              <a:gd name="connsiteX146" fmla="*/ 99113 w 618020"/>
              <a:gd name="connsiteY146" fmla="*/ 359925 h 617202"/>
              <a:gd name="connsiteX147" fmla="*/ 99528 w 618020"/>
              <a:gd name="connsiteY147" fmla="*/ 347765 h 617202"/>
              <a:gd name="connsiteX148" fmla="*/ 125798 w 618020"/>
              <a:gd name="connsiteY148" fmla="*/ 344570 h 617202"/>
              <a:gd name="connsiteX149" fmla="*/ 130902 w 618020"/>
              <a:gd name="connsiteY149" fmla="*/ 350297 h 617202"/>
              <a:gd name="connsiteX150" fmla="*/ 99113 w 618020"/>
              <a:gd name="connsiteY150" fmla="*/ 359759 h 617202"/>
              <a:gd name="connsiteX151" fmla="*/ 69648 w 618020"/>
              <a:gd name="connsiteY151" fmla="*/ 401094 h 617202"/>
              <a:gd name="connsiteX152" fmla="*/ 120237 w 618020"/>
              <a:gd name="connsiteY152" fmla="*/ 375778 h 617202"/>
              <a:gd name="connsiteX153" fmla="*/ 136837 w 618020"/>
              <a:gd name="connsiteY153" fmla="*/ 374492 h 617202"/>
              <a:gd name="connsiteX154" fmla="*/ 134472 w 618020"/>
              <a:gd name="connsiteY154" fmla="*/ 404663 h 617202"/>
              <a:gd name="connsiteX155" fmla="*/ 88821 w 618020"/>
              <a:gd name="connsiteY155" fmla="*/ 413834 h 617202"/>
              <a:gd name="connsiteX156" fmla="*/ 69648 w 618020"/>
              <a:gd name="connsiteY156" fmla="*/ 400928 h 617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</a:cxnLst>
            <a:rect l="l" t="t" r="r" b="b"/>
            <a:pathLst>
              <a:path w="618020" h="617202">
                <a:moveTo>
                  <a:pt x="120444" y="617104"/>
                </a:moveTo>
                <a:cubicBezTo>
                  <a:pt x="139659" y="616316"/>
                  <a:pt x="171781" y="607269"/>
                  <a:pt x="166095" y="582244"/>
                </a:cubicBezTo>
                <a:cubicBezTo>
                  <a:pt x="164362" y="571076"/>
                  <a:pt x="153905" y="563432"/>
                  <a:pt x="142739" y="565166"/>
                </a:cubicBezTo>
                <a:cubicBezTo>
                  <a:pt x="134225" y="566486"/>
                  <a:pt x="127452" y="573002"/>
                  <a:pt x="125798" y="581455"/>
                </a:cubicBezTo>
                <a:cubicBezTo>
                  <a:pt x="124601" y="586132"/>
                  <a:pt x="126378" y="591063"/>
                  <a:pt x="130280" y="593905"/>
                </a:cubicBezTo>
                <a:cubicBezTo>
                  <a:pt x="117422" y="593436"/>
                  <a:pt x="104682" y="591270"/>
                  <a:pt x="92390" y="587473"/>
                </a:cubicBezTo>
                <a:cubicBezTo>
                  <a:pt x="81666" y="581978"/>
                  <a:pt x="72165" y="574367"/>
                  <a:pt x="64460" y="565104"/>
                </a:cubicBezTo>
                <a:cubicBezTo>
                  <a:pt x="48222" y="545952"/>
                  <a:pt x="37467" y="522765"/>
                  <a:pt x="33335" y="497998"/>
                </a:cubicBezTo>
                <a:cubicBezTo>
                  <a:pt x="28852" y="469985"/>
                  <a:pt x="37900" y="440644"/>
                  <a:pt x="54707" y="417611"/>
                </a:cubicBezTo>
                <a:cubicBezTo>
                  <a:pt x="61406" y="425882"/>
                  <a:pt x="69513" y="432908"/>
                  <a:pt x="78653" y="438361"/>
                </a:cubicBezTo>
                <a:cubicBezTo>
                  <a:pt x="113431" y="459112"/>
                  <a:pt x="151321" y="427447"/>
                  <a:pt x="152566" y="391051"/>
                </a:cubicBezTo>
                <a:cubicBezTo>
                  <a:pt x="152347" y="385465"/>
                  <a:pt x="151624" y="379908"/>
                  <a:pt x="150408" y="374450"/>
                </a:cubicBezTo>
                <a:cubicBezTo>
                  <a:pt x="239344" y="379845"/>
                  <a:pt x="227142" y="472267"/>
                  <a:pt x="162858" y="464631"/>
                </a:cubicBezTo>
                <a:cubicBezTo>
                  <a:pt x="150740" y="463220"/>
                  <a:pt x="140655" y="455501"/>
                  <a:pt x="130363" y="466499"/>
                </a:cubicBezTo>
                <a:cubicBezTo>
                  <a:pt x="110941" y="487249"/>
                  <a:pt x="136796" y="507418"/>
                  <a:pt x="155844" y="511278"/>
                </a:cubicBezTo>
                <a:cubicBezTo>
                  <a:pt x="188754" y="517876"/>
                  <a:pt x="175889" y="507916"/>
                  <a:pt x="171739" y="529165"/>
                </a:cubicBezTo>
                <a:cubicBezTo>
                  <a:pt x="170522" y="535452"/>
                  <a:pt x="170893" y="541943"/>
                  <a:pt x="172818" y="548047"/>
                </a:cubicBezTo>
                <a:cubicBezTo>
                  <a:pt x="176500" y="558850"/>
                  <a:pt x="185378" y="567075"/>
                  <a:pt x="196432" y="569918"/>
                </a:cubicBezTo>
                <a:cubicBezTo>
                  <a:pt x="210315" y="573284"/>
                  <a:pt x="224974" y="570566"/>
                  <a:pt x="236729" y="562448"/>
                </a:cubicBezTo>
                <a:cubicBezTo>
                  <a:pt x="244205" y="557410"/>
                  <a:pt x="249498" y="549732"/>
                  <a:pt x="251545" y="540951"/>
                </a:cubicBezTo>
                <a:cubicBezTo>
                  <a:pt x="252624" y="543565"/>
                  <a:pt x="253537" y="546014"/>
                  <a:pt x="253993" y="546885"/>
                </a:cubicBezTo>
                <a:cubicBezTo>
                  <a:pt x="257687" y="554148"/>
                  <a:pt x="269058" y="556140"/>
                  <a:pt x="273457" y="548794"/>
                </a:cubicBezTo>
                <a:cubicBezTo>
                  <a:pt x="288107" y="524143"/>
                  <a:pt x="293709" y="492270"/>
                  <a:pt x="290057" y="461353"/>
                </a:cubicBezTo>
                <a:cubicBezTo>
                  <a:pt x="309106" y="464382"/>
                  <a:pt x="320477" y="454256"/>
                  <a:pt x="327076" y="439980"/>
                </a:cubicBezTo>
                <a:cubicBezTo>
                  <a:pt x="359446" y="436452"/>
                  <a:pt x="392813" y="436369"/>
                  <a:pt x="425142" y="433008"/>
                </a:cubicBezTo>
                <a:cubicBezTo>
                  <a:pt x="426682" y="432912"/>
                  <a:pt x="428147" y="432298"/>
                  <a:pt x="429292" y="431265"/>
                </a:cubicBezTo>
                <a:cubicBezTo>
                  <a:pt x="430002" y="430140"/>
                  <a:pt x="430520" y="428907"/>
                  <a:pt x="430828" y="427613"/>
                </a:cubicBezTo>
                <a:cubicBezTo>
                  <a:pt x="434563" y="395325"/>
                  <a:pt x="434729" y="362249"/>
                  <a:pt x="438671" y="329920"/>
                </a:cubicBezTo>
                <a:cubicBezTo>
                  <a:pt x="452989" y="323529"/>
                  <a:pt x="463239" y="312241"/>
                  <a:pt x="460417" y="293151"/>
                </a:cubicBezTo>
                <a:cubicBezTo>
                  <a:pt x="491294" y="297301"/>
                  <a:pt x="523249" y="291947"/>
                  <a:pt x="548067" y="277546"/>
                </a:cubicBezTo>
                <a:cubicBezTo>
                  <a:pt x="555495" y="273396"/>
                  <a:pt x="553628" y="261818"/>
                  <a:pt x="546407" y="258083"/>
                </a:cubicBezTo>
                <a:cubicBezTo>
                  <a:pt x="545535" y="257626"/>
                  <a:pt x="543128" y="256672"/>
                  <a:pt x="540514" y="255551"/>
                </a:cubicBezTo>
                <a:cubicBezTo>
                  <a:pt x="549320" y="253617"/>
                  <a:pt x="557064" y="248410"/>
                  <a:pt x="562177" y="240984"/>
                </a:cubicBezTo>
                <a:cubicBezTo>
                  <a:pt x="570469" y="229339"/>
                  <a:pt x="573357" y="214691"/>
                  <a:pt x="570104" y="200770"/>
                </a:cubicBezTo>
                <a:cubicBezTo>
                  <a:pt x="567381" y="189692"/>
                  <a:pt x="559272" y="180725"/>
                  <a:pt x="548523" y="176907"/>
                </a:cubicBezTo>
                <a:cubicBezTo>
                  <a:pt x="542439" y="174893"/>
                  <a:pt x="535944" y="174451"/>
                  <a:pt x="529641" y="175621"/>
                </a:cubicBezTo>
                <a:cubicBezTo>
                  <a:pt x="508351" y="179522"/>
                  <a:pt x="518186" y="192470"/>
                  <a:pt x="511961" y="159519"/>
                </a:cubicBezTo>
                <a:cubicBezTo>
                  <a:pt x="508351" y="140387"/>
                  <a:pt x="488430" y="114324"/>
                  <a:pt x="467473" y="133498"/>
                </a:cubicBezTo>
                <a:cubicBezTo>
                  <a:pt x="456392" y="143665"/>
                  <a:pt x="463945" y="153833"/>
                  <a:pt x="465232" y="165951"/>
                </a:cubicBezTo>
                <a:cubicBezTo>
                  <a:pt x="472121" y="230443"/>
                  <a:pt x="379574" y="241565"/>
                  <a:pt x="375217" y="152547"/>
                </a:cubicBezTo>
                <a:cubicBezTo>
                  <a:pt x="380674" y="153806"/>
                  <a:pt x="386227" y="154597"/>
                  <a:pt x="391817" y="154912"/>
                </a:cubicBezTo>
                <a:cubicBezTo>
                  <a:pt x="428213" y="154082"/>
                  <a:pt x="460417" y="116566"/>
                  <a:pt x="439999" y="81581"/>
                </a:cubicBezTo>
                <a:cubicBezTo>
                  <a:pt x="434587" y="72337"/>
                  <a:pt x="427561" y="64141"/>
                  <a:pt x="419249" y="57386"/>
                </a:cubicBezTo>
                <a:cubicBezTo>
                  <a:pt x="442489" y="40785"/>
                  <a:pt x="471996" y="32112"/>
                  <a:pt x="499926" y="36926"/>
                </a:cubicBezTo>
                <a:cubicBezTo>
                  <a:pt x="524611" y="41363"/>
                  <a:pt x="547644" y="52357"/>
                  <a:pt x="566618" y="68757"/>
                </a:cubicBezTo>
                <a:cubicBezTo>
                  <a:pt x="575781" y="76590"/>
                  <a:pt x="583276" y="86187"/>
                  <a:pt x="588654" y="96977"/>
                </a:cubicBezTo>
                <a:cubicBezTo>
                  <a:pt x="592302" y="109318"/>
                  <a:pt x="594315" y="122085"/>
                  <a:pt x="594630" y="134950"/>
                </a:cubicBezTo>
                <a:cubicBezTo>
                  <a:pt x="591850" y="130966"/>
                  <a:pt x="586895" y="129117"/>
                  <a:pt x="582180" y="130302"/>
                </a:cubicBezTo>
                <a:cubicBezTo>
                  <a:pt x="571066" y="132344"/>
                  <a:pt x="563713" y="143009"/>
                  <a:pt x="565754" y="154123"/>
                </a:cubicBezTo>
                <a:cubicBezTo>
                  <a:pt x="567311" y="162583"/>
                  <a:pt x="573988" y="169167"/>
                  <a:pt x="582471" y="170599"/>
                </a:cubicBezTo>
                <a:cubicBezTo>
                  <a:pt x="607371" y="176658"/>
                  <a:pt x="616833" y="144661"/>
                  <a:pt x="617871" y="125447"/>
                </a:cubicBezTo>
                <a:cubicBezTo>
                  <a:pt x="622394" y="41491"/>
                  <a:pt x="502250" y="-5322"/>
                  <a:pt x="437551" y="22733"/>
                </a:cubicBezTo>
                <a:cubicBezTo>
                  <a:pt x="424333" y="28487"/>
                  <a:pt x="412061" y="36211"/>
                  <a:pt x="401155" y="45641"/>
                </a:cubicBezTo>
                <a:cubicBezTo>
                  <a:pt x="376814" y="33850"/>
                  <a:pt x="348893" y="31802"/>
                  <a:pt x="323092" y="39914"/>
                </a:cubicBezTo>
                <a:cubicBezTo>
                  <a:pt x="313144" y="43065"/>
                  <a:pt x="303767" y="47802"/>
                  <a:pt x="295328" y="53941"/>
                </a:cubicBezTo>
                <a:cubicBezTo>
                  <a:pt x="262459" y="4929"/>
                  <a:pt x="181118" y="-20760"/>
                  <a:pt x="136837" y="20741"/>
                </a:cubicBezTo>
                <a:cubicBezTo>
                  <a:pt x="108243" y="47509"/>
                  <a:pt x="98657" y="92786"/>
                  <a:pt x="120776" y="119720"/>
                </a:cubicBezTo>
                <a:cubicBezTo>
                  <a:pt x="130601" y="131102"/>
                  <a:pt x="144260" y="138485"/>
                  <a:pt x="159164" y="140470"/>
                </a:cubicBezTo>
                <a:cubicBezTo>
                  <a:pt x="182405" y="144620"/>
                  <a:pt x="201744" y="134203"/>
                  <a:pt x="200250" y="107933"/>
                </a:cubicBezTo>
                <a:cubicBezTo>
                  <a:pt x="198881" y="84237"/>
                  <a:pt x="178462" y="79256"/>
                  <a:pt x="158749" y="78343"/>
                </a:cubicBezTo>
                <a:cubicBezTo>
                  <a:pt x="149038" y="77928"/>
                  <a:pt x="150449" y="92952"/>
                  <a:pt x="160077" y="93367"/>
                </a:cubicBezTo>
                <a:cubicBezTo>
                  <a:pt x="172196" y="123800"/>
                  <a:pt x="167285" y="132930"/>
                  <a:pt x="145345" y="120757"/>
                </a:cubicBezTo>
                <a:cubicBezTo>
                  <a:pt x="124262" y="103687"/>
                  <a:pt x="118175" y="84582"/>
                  <a:pt x="127084" y="63445"/>
                </a:cubicBezTo>
                <a:cubicBezTo>
                  <a:pt x="132153" y="48911"/>
                  <a:pt x="141303" y="36145"/>
                  <a:pt x="153437" y="26675"/>
                </a:cubicBezTo>
                <a:cubicBezTo>
                  <a:pt x="186638" y="2729"/>
                  <a:pt x="241377" y="18915"/>
                  <a:pt x="269639" y="45226"/>
                </a:cubicBezTo>
                <a:cubicBezTo>
                  <a:pt x="275361" y="50443"/>
                  <a:pt x="280358" y="56403"/>
                  <a:pt x="284496" y="62947"/>
                </a:cubicBezTo>
                <a:cubicBezTo>
                  <a:pt x="266859" y="80128"/>
                  <a:pt x="256068" y="102870"/>
                  <a:pt x="249013" y="128020"/>
                </a:cubicBezTo>
                <a:cubicBezTo>
                  <a:pt x="238828" y="162841"/>
                  <a:pt x="239465" y="199935"/>
                  <a:pt x="250839" y="234386"/>
                </a:cubicBezTo>
                <a:cubicBezTo>
                  <a:pt x="249387" y="236544"/>
                  <a:pt x="247436" y="238536"/>
                  <a:pt x="247436" y="238785"/>
                </a:cubicBezTo>
                <a:lnTo>
                  <a:pt x="247436" y="238785"/>
                </a:lnTo>
                <a:lnTo>
                  <a:pt x="245071" y="241233"/>
                </a:lnTo>
                <a:cubicBezTo>
                  <a:pt x="242177" y="244008"/>
                  <a:pt x="239114" y="246600"/>
                  <a:pt x="235899" y="248994"/>
                </a:cubicBezTo>
                <a:cubicBezTo>
                  <a:pt x="201114" y="237618"/>
                  <a:pt x="163720" y="236924"/>
                  <a:pt x="128537" y="247002"/>
                </a:cubicBezTo>
                <a:cubicBezTo>
                  <a:pt x="103346" y="253725"/>
                  <a:pt x="79898" y="264847"/>
                  <a:pt x="62509" y="282277"/>
                </a:cubicBezTo>
                <a:cubicBezTo>
                  <a:pt x="55943" y="278168"/>
                  <a:pt x="49955" y="273200"/>
                  <a:pt x="44706" y="267503"/>
                </a:cubicBezTo>
                <a:cubicBezTo>
                  <a:pt x="18726" y="239034"/>
                  <a:pt x="3205" y="184253"/>
                  <a:pt x="27358" y="151302"/>
                </a:cubicBezTo>
                <a:cubicBezTo>
                  <a:pt x="36875" y="139402"/>
                  <a:pt x="49587" y="130462"/>
                  <a:pt x="64003" y="125530"/>
                </a:cubicBezTo>
                <a:cubicBezTo>
                  <a:pt x="85252" y="116898"/>
                  <a:pt x="104273" y="123233"/>
                  <a:pt x="121067" y="144537"/>
                </a:cubicBezTo>
                <a:cubicBezTo>
                  <a:pt x="132991" y="166670"/>
                  <a:pt x="123806" y="171471"/>
                  <a:pt x="93510" y="158938"/>
                </a:cubicBezTo>
                <a:cubicBezTo>
                  <a:pt x="93178" y="149309"/>
                  <a:pt x="78155" y="147732"/>
                  <a:pt x="78487" y="157444"/>
                </a:cubicBezTo>
                <a:cubicBezTo>
                  <a:pt x="79151" y="177322"/>
                  <a:pt x="83882" y="197824"/>
                  <a:pt x="107538" y="199442"/>
                </a:cubicBezTo>
                <a:cubicBezTo>
                  <a:pt x="133766" y="201268"/>
                  <a:pt x="144307" y="182053"/>
                  <a:pt x="140738" y="158772"/>
                </a:cubicBezTo>
                <a:cubicBezTo>
                  <a:pt x="130197" y="93574"/>
                  <a:pt x="58650" y="96272"/>
                  <a:pt x="21465" y="135075"/>
                </a:cubicBezTo>
                <a:cubicBezTo>
                  <a:pt x="-20575" y="178692"/>
                  <a:pt x="4035" y="260324"/>
                  <a:pt x="52466" y="293773"/>
                </a:cubicBezTo>
                <a:cubicBezTo>
                  <a:pt x="46340" y="302166"/>
                  <a:pt x="41590" y="311482"/>
                  <a:pt x="38398" y="321371"/>
                </a:cubicBezTo>
                <a:cubicBezTo>
                  <a:pt x="29991" y="347081"/>
                  <a:pt x="31713" y="375031"/>
                  <a:pt x="43212" y="399517"/>
                </a:cubicBezTo>
                <a:cubicBezTo>
                  <a:pt x="33604" y="410298"/>
                  <a:pt x="25685" y="422471"/>
                  <a:pt x="19722" y="435622"/>
                </a:cubicBezTo>
                <a:cubicBezTo>
                  <a:pt x="-9079" y="499990"/>
                  <a:pt x="36489" y="620590"/>
                  <a:pt x="120444" y="617104"/>
                </a:cubicBezTo>
                <a:close/>
                <a:moveTo>
                  <a:pt x="216103" y="265594"/>
                </a:moveTo>
                <a:cubicBezTo>
                  <a:pt x="191576" y="281489"/>
                  <a:pt x="159953" y="294935"/>
                  <a:pt x="145843" y="296886"/>
                </a:cubicBezTo>
                <a:cubicBezTo>
                  <a:pt x="125254" y="299978"/>
                  <a:pt x="104237" y="298476"/>
                  <a:pt x="84297" y="292487"/>
                </a:cubicBezTo>
                <a:cubicBezTo>
                  <a:pt x="110443" y="270574"/>
                  <a:pt x="151487" y="261112"/>
                  <a:pt x="183899" y="261610"/>
                </a:cubicBezTo>
                <a:cubicBezTo>
                  <a:pt x="194748" y="261740"/>
                  <a:pt x="205549" y="263076"/>
                  <a:pt x="216103" y="265594"/>
                </a:cubicBezTo>
                <a:close/>
                <a:moveTo>
                  <a:pt x="293585" y="85565"/>
                </a:moveTo>
                <a:cubicBezTo>
                  <a:pt x="299359" y="105582"/>
                  <a:pt x="300620" y="126630"/>
                  <a:pt x="297279" y="147193"/>
                </a:cubicBezTo>
                <a:cubicBezTo>
                  <a:pt x="295162" y="161262"/>
                  <a:pt x="281342" y="192844"/>
                  <a:pt x="265157" y="217038"/>
                </a:cubicBezTo>
                <a:cubicBezTo>
                  <a:pt x="262807" y="206477"/>
                  <a:pt x="261596" y="195695"/>
                  <a:pt x="261546" y="184876"/>
                </a:cubicBezTo>
                <a:cubicBezTo>
                  <a:pt x="261339" y="152381"/>
                  <a:pt x="271382" y="111461"/>
                  <a:pt x="293585" y="85565"/>
                </a:cubicBezTo>
                <a:close/>
                <a:moveTo>
                  <a:pt x="375009" y="139225"/>
                </a:moveTo>
                <a:cubicBezTo>
                  <a:pt x="375258" y="133954"/>
                  <a:pt x="375673" y="128435"/>
                  <a:pt x="376503" y="122625"/>
                </a:cubicBezTo>
                <a:cubicBezTo>
                  <a:pt x="379682" y="103524"/>
                  <a:pt x="388750" y="85895"/>
                  <a:pt x="402441" y="72201"/>
                </a:cubicBezTo>
                <a:cubicBezTo>
                  <a:pt x="408500" y="77231"/>
                  <a:pt x="412849" y="84017"/>
                  <a:pt x="414891" y="91624"/>
                </a:cubicBezTo>
                <a:cubicBezTo>
                  <a:pt x="430952" y="111917"/>
                  <a:pt x="411862" y="131921"/>
                  <a:pt x="405180" y="137274"/>
                </a:cubicBezTo>
                <a:cubicBezTo>
                  <a:pt x="401362" y="140262"/>
                  <a:pt x="388123" y="140802"/>
                  <a:pt x="375009" y="139225"/>
                </a:cubicBezTo>
                <a:close/>
                <a:moveTo>
                  <a:pt x="345087" y="127729"/>
                </a:moveTo>
                <a:cubicBezTo>
                  <a:pt x="341892" y="119886"/>
                  <a:pt x="339070" y="104945"/>
                  <a:pt x="348615" y="101501"/>
                </a:cubicBezTo>
                <a:cubicBezTo>
                  <a:pt x="352574" y="100440"/>
                  <a:pt x="356728" y="100341"/>
                  <a:pt x="360733" y="101210"/>
                </a:cubicBezTo>
                <a:cubicBezTo>
                  <a:pt x="356309" y="111385"/>
                  <a:pt x="352968" y="121999"/>
                  <a:pt x="350773" y="132875"/>
                </a:cubicBezTo>
                <a:cubicBezTo>
                  <a:pt x="348370" y="131823"/>
                  <a:pt x="346374" y="130017"/>
                  <a:pt x="345087" y="127729"/>
                </a:cubicBezTo>
                <a:close/>
                <a:moveTo>
                  <a:pt x="410907" y="314482"/>
                </a:moveTo>
                <a:cubicBezTo>
                  <a:pt x="392813" y="319088"/>
                  <a:pt x="369905" y="314108"/>
                  <a:pt x="352267" y="310332"/>
                </a:cubicBezTo>
                <a:cubicBezTo>
                  <a:pt x="314916" y="302032"/>
                  <a:pt x="288190" y="275886"/>
                  <a:pt x="273789" y="243267"/>
                </a:cubicBezTo>
                <a:cubicBezTo>
                  <a:pt x="289476" y="221728"/>
                  <a:pt x="301927" y="190437"/>
                  <a:pt x="306990" y="174085"/>
                </a:cubicBezTo>
                <a:cubicBezTo>
                  <a:pt x="316286" y="142960"/>
                  <a:pt x="317821" y="105941"/>
                  <a:pt x="305745" y="74235"/>
                </a:cubicBezTo>
                <a:lnTo>
                  <a:pt x="306865" y="73322"/>
                </a:lnTo>
                <a:cubicBezTo>
                  <a:pt x="329603" y="57252"/>
                  <a:pt x="358737" y="53243"/>
                  <a:pt x="384969" y="62573"/>
                </a:cubicBezTo>
                <a:cubicBezTo>
                  <a:pt x="376794" y="72277"/>
                  <a:pt x="369826" y="82938"/>
                  <a:pt x="364219" y="94321"/>
                </a:cubicBezTo>
                <a:cubicBezTo>
                  <a:pt x="353180" y="90503"/>
                  <a:pt x="338364" y="92537"/>
                  <a:pt x="335169" y="104738"/>
                </a:cubicBezTo>
                <a:cubicBezTo>
                  <a:pt x="332687" y="118236"/>
                  <a:pt x="336787" y="132107"/>
                  <a:pt x="346208" y="142088"/>
                </a:cubicBezTo>
                <a:cubicBezTo>
                  <a:pt x="347117" y="142908"/>
                  <a:pt x="348121" y="143618"/>
                  <a:pt x="349196" y="144205"/>
                </a:cubicBezTo>
                <a:cubicBezTo>
                  <a:pt x="345187" y="173782"/>
                  <a:pt x="350146" y="203881"/>
                  <a:pt x="363431" y="230609"/>
                </a:cubicBezTo>
                <a:cubicBezTo>
                  <a:pt x="377541" y="259120"/>
                  <a:pt x="404101" y="278044"/>
                  <a:pt x="434189" y="287590"/>
                </a:cubicBezTo>
                <a:cubicBezTo>
                  <a:pt x="434849" y="289994"/>
                  <a:pt x="435144" y="292485"/>
                  <a:pt x="435061" y="294977"/>
                </a:cubicBezTo>
                <a:cubicBezTo>
                  <a:pt x="435061" y="294977"/>
                  <a:pt x="438256" y="308713"/>
                  <a:pt x="410741" y="314482"/>
                </a:cubicBezTo>
                <a:close/>
                <a:moveTo>
                  <a:pt x="332056" y="424210"/>
                </a:moveTo>
                <a:cubicBezTo>
                  <a:pt x="333990" y="415320"/>
                  <a:pt x="334978" y="406248"/>
                  <a:pt x="335003" y="397151"/>
                </a:cubicBezTo>
                <a:cubicBezTo>
                  <a:pt x="335700" y="371765"/>
                  <a:pt x="331164" y="346508"/>
                  <a:pt x="321681" y="322948"/>
                </a:cubicBezTo>
                <a:cubicBezTo>
                  <a:pt x="342971" y="333946"/>
                  <a:pt x="369365" y="337183"/>
                  <a:pt x="395593" y="337307"/>
                </a:cubicBezTo>
                <a:cubicBezTo>
                  <a:pt x="404632" y="337403"/>
                  <a:pt x="413659" y="336569"/>
                  <a:pt x="422527" y="334817"/>
                </a:cubicBezTo>
                <a:cubicBezTo>
                  <a:pt x="419581" y="362664"/>
                  <a:pt x="419622" y="390469"/>
                  <a:pt x="416385" y="418731"/>
                </a:cubicBezTo>
                <a:cubicBezTo>
                  <a:pt x="388704" y="421221"/>
                  <a:pt x="360152" y="421595"/>
                  <a:pt x="332264" y="424210"/>
                </a:cubicBezTo>
                <a:close/>
                <a:moveTo>
                  <a:pt x="141983" y="348595"/>
                </a:moveTo>
                <a:cubicBezTo>
                  <a:pt x="141396" y="347521"/>
                  <a:pt x="140686" y="346516"/>
                  <a:pt x="139867" y="345607"/>
                </a:cubicBezTo>
                <a:cubicBezTo>
                  <a:pt x="130057" y="336104"/>
                  <a:pt x="116319" y="331825"/>
                  <a:pt x="102848" y="334070"/>
                </a:cubicBezTo>
                <a:cubicBezTo>
                  <a:pt x="90398" y="337100"/>
                  <a:pt x="88406" y="351874"/>
                  <a:pt x="92099" y="363121"/>
                </a:cubicBezTo>
                <a:cubicBezTo>
                  <a:pt x="80607" y="368694"/>
                  <a:pt x="69847" y="375662"/>
                  <a:pt x="60061" y="383871"/>
                </a:cubicBezTo>
                <a:cubicBezTo>
                  <a:pt x="51047" y="357522"/>
                  <a:pt x="55413" y="328434"/>
                  <a:pt x="71764" y="305891"/>
                </a:cubicBezTo>
                <a:cubicBezTo>
                  <a:pt x="72055" y="305476"/>
                  <a:pt x="72387" y="305144"/>
                  <a:pt x="72677" y="304771"/>
                </a:cubicBezTo>
                <a:cubicBezTo>
                  <a:pt x="104259" y="317221"/>
                  <a:pt x="141278" y="316100"/>
                  <a:pt x="172528" y="307219"/>
                </a:cubicBezTo>
                <a:cubicBezTo>
                  <a:pt x="188879" y="302530"/>
                  <a:pt x="220336" y="290619"/>
                  <a:pt x="242041" y="275056"/>
                </a:cubicBezTo>
                <a:cubicBezTo>
                  <a:pt x="274536" y="289831"/>
                  <a:pt x="300142" y="316889"/>
                  <a:pt x="308193" y="354281"/>
                </a:cubicBezTo>
                <a:cubicBezTo>
                  <a:pt x="311887" y="371960"/>
                  <a:pt x="316493" y="394952"/>
                  <a:pt x="311804" y="412963"/>
                </a:cubicBezTo>
                <a:cubicBezTo>
                  <a:pt x="305703" y="440229"/>
                  <a:pt x="292132" y="436909"/>
                  <a:pt x="291966" y="436909"/>
                </a:cubicBezTo>
                <a:cubicBezTo>
                  <a:pt x="289485" y="436942"/>
                  <a:pt x="287012" y="436618"/>
                  <a:pt x="284621" y="435954"/>
                </a:cubicBezTo>
                <a:cubicBezTo>
                  <a:pt x="275532" y="405742"/>
                  <a:pt x="256815" y="378932"/>
                  <a:pt x="228221" y="364200"/>
                </a:cubicBezTo>
                <a:cubicBezTo>
                  <a:pt x="201681" y="350496"/>
                  <a:pt x="171643" y="345060"/>
                  <a:pt x="141983" y="348595"/>
                </a:cubicBezTo>
                <a:close/>
                <a:moveTo>
                  <a:pt x="99113" y="359925"/>
                </a:moveTo>
                <a:cubicBezTo>
                  <a:pt x="98317" y="355895"/>
                  <a:pt x="98460" y="351733"/>
                  <a:pt x="99528" y="347765"/>
                </a:cubicBezTo>
                <a:cubicBezTo>
                  <a:pt x="103139" y="338303"/>
                  <a:pt x="118037" y="341291"/>
                  <a:pt x="125798" y="344570"/>
                </a:cubicBezTo>
                <a:cubicBezTo>
                  <a:pt x="128083" y="345865"/>
                  <a:pt x="129877" y="347877"/>
                  <a:pt x="130902" y="350297"/>
                </a:cubicBezTo>
                <a:cubicBezTo>
                  <a:pt x="120005" y="352335"/>
                  <a:pt x="109350" y="355505"/>
                  <a:pt x="99113" y="359759"/>
                </a:cubicBezTo>
                <a:close/>
                <a:moveTo>
                  <a:pt x="69648" y="401094"/>
                </a:moveTo>
                <a:cubicBezTo>
                  <a:pt x="83471" y="387606"/>
                  <a:pt x="101153" y="378758"/>
                  <a:pt x="120237" y="375778"/>
                </a:cubicBezTo>
                <a:cubicBezTo>
                  <a:pt x="126130" y="375031"/>
                  <a:pt x="131650" y="374658"/>
                  <a:pt x="136837" y="374492"/>
                </a:cubicBezTo>
                <a:cubicBezTo>
                  <a:pt x="138248" y="387606"/>
                  <a:pt x="137543" y="400845"/>
                  <a:pt x="134472" y="404663"/>
                </a:cubicBezTo>
                <a:cubicBezTo>
                  <a:pt x="129118" y="411261"/>
                  <a:pt x="108907" y="430103"/>
                  <a:pt x="88821" y="413834"/>
                </a:cubicBezTo>
                <a:cubicBezTo>
                  <a:pt x="81235" y="411647"/>
                  <a:pt x="74529" y="407132"/>
                  <a:pt x="69648" y="400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7F1D7B03-B6D1-D956-87EE-4698DD92AC7B}"/>
              </a:ext>
            </a:extLst>
          </p:cNvPr>
          <p:cNvSpPr/>
          <p:nvPr/>
        </p:nvSpPr>
        <p:spPr>
          <a:xfrm flipV="1">
            <a:off x="263437" y="5442134"/>
            <a:ext cx="161901" cy="392042"/>
          </a:xfrm>
          <a:custGeom>
            <a:avLst/>
            <a:gdLst>
              <a:gd name="connsiteX0" fmla="*/ 138499 w 161901"/>
              <a:gd name="connsiteY0" fmla="*/ 392019 h 392042"/>
              <a:gd name="connsiteX1" fmla="*/ 74629 w 161901"/>
              <a:gd name="connsiteY1" fmla="*/ 178208 h 392042"/>
              <a:gd name="connsiteX2" fmla="*/ 9224 w 161901"/>
              <a:gd name="connsiteY2" fmla="*/ 144343 h 392042"/>
              <a:gd name="connsiteX3" fmla="*/ 2211 w 161901"/>
              <a:gd name="connsiteY3" fmla="*/ 90392 h 392042"/>
              <a:gd name="connsiteX4" fmla="*/ 21716 w 161901"/>
              <a:gd name="connsiteY4" fmla="*/ 100311 h 392042"/>
              <a:gd name="connsiteX5" fmla="*/ 87578 w 161901"/>
              <a:gd name="connsiteY5" fmla="*/ 1415 h 392042"/>
              <a:gd name="connsiteX6" fmla="*/ 73301 w 161901"/>
              <a:gd name="connsiteY6" fmla="*/ 93961 h 392042"/>
              <a:gd name="connsiteX7" fmla="*/ 138499 w 161901"/>
              <a:gd name="connsiteY7" fmla="*/ 392019 h 392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1901" h="392042">
                <a:moveTo>
                  <a:pt x="138499" y="392019"/>
                </a:moveTo>
                <a:cubicBezTo>
                  <a:pt x="145637" y="345746"/>
                  <a:pt x="150949" y="221866"/>
                  <a:pt x="74629" y="178208"/>
                </a:cubicBezTo>
                <a:cubicBezTo>
                  <a:pt x="50144" y="164263"/>
                  <a:pt x="19973" y="158702"/>
                  <a:pt x="9224" y="144343"/>
                </a:cubicBezTo>
                <a:cubicBezTo>
                  <a:pt x="2086" y="131893"/>
                  <a:pt x="-3226" y="103382"/>
                  <a:pt x="2211" y="90392"/>
                </a:cubicBezTo>
                <a:cubicBezTo>
                  <a:pt x="5697" y="87653"/>
                  <a:pt x="17856" y="98692"/>
                  <a:pt x="21716" y="100311"/>
                </a:cubicBezTo>
                <a:cubicBezTo>
                  <a:pt x="12254" y="56445"/>
                  <a:pt x="34166" y="-10703"/>
                  <a:pt x="87578" y="1415"/>
                </a:cubicBezTo>
                <a:cubicBezTo>
                  <a:pt x="59938" y="26315"/>
                  <a:pt x="57780" y="65492"/>
                  <a:pt x="73301" y="93961"/>
                </a:cubicBezTo>
                <a:cubicBezTo>
                  <a:pt x="88117" y="121684"/>
                  <a:pt x="212619" y="250626"/>
                  <a:pt x="138499" y="3920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E4614365-8A1D-F9C2-D0E9-76D4050FD576}"/>
              </a:ext>
            </a:extLst>
          </p:cNvPr>
          <p:cNvSpPr/>
          <p:nvPr/>
        </p:nvSpPr>
        <p:spPr>
          <a:xfrm flipV="1">
            <a:off x="234793" y="5302899"/>
            <a:ext cx="174716" cy="327076"/>
          </a:xfrm>
          <a:custGeom>
            <a:avLst/>
            <a:gdLst>
              <a:gd name="connsiteX0" fmla="*/ 61150 w 174716"/>
              <a:gd name="connsiteY0" fmla="*/ 327053 h 327076"/>
              <a:gd name="connsiteX1" fmla="*/ 63930 w 174716"/>
              <a:gd name="connsiteY1" fmla="*/ 325808 h 327076"/>
              <a:gd name="connsiteX2" fmla="*/ 159755 w 174716"/>
              <a:gd name="connsiteY2" fmla="*/ 215167 h 327076"/>
              <a:gd name="connsiteX3" fmla="*/ 114935 w 174716"/>
              <a:gd name="connsiteY3" fmla="*/ 9449 h 327076"/>
              <a:gd name="connsiteX4" fmla="*/ 63432 w 174716"/>
              <a:gd name="connsiteY4" fmla="*/ 3431 h 327076"/>
              <a:gd name="connsiteX5" fmla="*/ 71981 w 174716"/>
              <a:gd name="connsiteY5" fmla="*/ 19201 h 327076"/>
              <a:gd name="connsiteX6" fmla="*/ 63681 w 174716"/>
              <a:gd name="connsiteY6" fmla="*/ 17998 h 327076"/>
              <a:gd name="connsiteX7" fmla="*/ 41437 w 174716"/>
              <a:gd name="connsiteY7" fmla="*/ 19533 h 327076"/>
              <a:gd name="connsiteX8" fmla="*/ 9025 w 174716"/>
              <a:gd name="connsiteY8" fmla="*/ 37005 h 327076"/>
              <a:gd name="connsiteX9" fmla="*/ 725 w 174716"/>
              <a:gd name="connsiteY9" fmla="*/ 71367 h 327076"/>
              <a:gd name="connsiteX10" fmla="*/ 8402 w 174716"/>
              <a:gd name="connsiteY10" fmla="*/ 84855 h 327076"/>
              <a:gd name="connsiteX11" fmla="*/ 20189 w 174716"/>
              <a:gd name="connsiteY11" fmla="*/ 86557 h 327076"/>
              <a:gd name="connsiteX12" fmla="*/ 43180 w 174716"/>
              <a:gd name="connsiteY12" fmla="*/ 108012 h 327076"/>
              <a:gd name="connsiteX13" fmla="*/ 44508 w 174716"/>
              <a:gd name="connsiteY13" fmla="*/ 106228 h 327076"/>
              <a:gd name="connsiteX14" fmla="*/ 53348 w 174716"/>
              <a:gd name="connsiteY14" fmla="*/ 63026 h 327076"/>
              <a:gd name="connsiteX15" fmla="*/ 100368 w 174716"/>
              <a:gd name="connsiteY15" fmla="*/ 51323 h 327076"/>
              <a:gd name="connsiteX16" fmla="*/ 113067 w 174716"/>
              <a:gd name="connsiteY16" fmla="*/ 50244 h 327076"/>
              <a:gd name="connsiteX17" fmla="*/ 116927 w 174716"/>
              <a:gd name="connsiteY17" fmla="*/ 50576 h 327076"/>
              <a:gd name="connsiteX18" fmla="*/ 108419 w 174716"/>
              <a:gd name="connsiteY18" fmla="*/ 62403 h 327076"/>
              <a:gd name="connsiteX19" fmla="*/ 109623 w 174716"/>
              <a:gd name="connsiteY19" fmla="*/ 66553 h 327076"/>
              <a:gd name="connsiteX20" fmla="*/ 144857 w 174716"/>
              <a:gd name="connsiteY20" fmla="*/ 88590 h 327076"/>
              <a:gd name="connsiteX21" fmla="*/ 157307 w 174716"/>
              <a:gd name="connsiteY21" fmla="*/ 156527 h 327076"/>
              <a:gd name="connsiteX22" fmla="*/ 123733 w 174716"/>
              <a:gd name="connsiteY22" fmla="*/ 260859 h 327076"/>
              <a:gd name="connsiteX23" fmla="*/ 59614 w 174716"/>
              <a:gd name="connsiteY23" fmla="*/ 323899 h 327076"/>
              <a:gd name="connsiteX24" fmla="*/ 61150 w 174716"/>
              <a:gd name="connsiteY24" fmla="*/ 327053 h 32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74716" h="327076">
                <a:moveTo>
                  <a:pt x="61150" y="327053"/>
                </a:moveTo>
                <a:lnTo>
                  <a:pt x="63930" y="325808"/>
                </a:lnTo>
                <a:cubicBezTo>
                  <a:pt x="116885" y="302733"/>
                  <a:pt x="154692" y="229070"/>
                  <a:pt x="159755" y="215167"/>
                </a:cubicBezTo>
                <a:cubicBezTo>
                  <a:pt x="183452" y="149596"/>
                  <a:pt x="185859" y="46924"/>
                  <a:pt x="114935" y="9449"/>
                </a:cubicBezTo>
                <a:cubicBezTo>
                  <a:pt x="101488" y="2352"/>
                  <a:pt x="78082" y="-4288"/>
                  <a:pt x="63432" y="3431"/>
                </a:cubicBezTo>
                <a:cubicBezTo>
                  <a:pt x="55132" y="7830"/>
                  <a:pt x="63847" y="14097"/>
                  <a:pt x="71981" y="19201"/>
                </a:cubicBezTo>
                <a:cubicBezTo>
                  <a:pt x="69264" y="18512"/>
                  <a:pt x="66483" y="18106"/>
                  <a:pt x="63681" y="17998"/>
                </a:cubicBezTo>
                <a:cubicBezTo>
                  <a:pt x="56233" y="17699"/>
                  <a:pt x="48774" y="18213"/>
                  <a:pt x="41437" y="19533"/>
                </a:cubicBezTo>
                <a:cubicBezTo>
                  <a:pt x="29609" y="21733"/>
                  <a:pt x="16537" y="27169"/>
                  <a:pt x="9025" y="37005"/>
                </a:cubicBezTo>
                <a:cubicBezTo>
                  <a:pt x="1454" y="46737"/>
                  <a:pt x="-1568" y="59253"/>
                  <a:pt x="725" y="71367"/>
                </a:cubicBezTo>
                <a:cubicBezTo>
                  <a:pt x="1825" y="76551"/>
                  <a:pt x="4508" y="81265"/>
                  <a:pt x="8402" y="84855"/>
                </a:cubicBezTo>
                <a:cubicBezTo>
                  <a:pt x="11788" y="87387"/>
                  <a:pt x="16226" y="88026"/>
                  <a:pt x="20189" y="86557"/>
                </a:cubicBezTo>
                <a:cubicBezTo>
                  <a:pt x="22762" y="98011"/>
                  <a:pt x="27949" y="113408"/>
                  <a:pt x="43180" y="108012"/>
                </a:cubicBezTo>
                <a:cubicBezTo>
                  <a:pt x="43913" y="107701"/>
                  <a:pt x="44421" y="107021"/>
                  <a:pt x="44508" y="106228"/>
                </a:cubicBezTo>
                <a:cubicBezTo>
                  <a:pt x="46915" y="91827"/>
                  <a:pt x="43803" y="75891"/>
                  <a:pt x="53348" y="63026"/>
                </a:cubicBezTo>
                <a:cubicBezTo>
                  <a:pt x="64428" y="48127"/>
                  <a:pt x="83768" y="48335"/>
                  <a:pt x="100368" y="51323"/>
                </a:cubicBezTo>
                <a:cubicBezTo>
                  <a:pt x="104144" y="51987"/>
                  <a:pt x="109374" y="49165"/>
                  <a:pt x="113067" y="50244"/>
                </a:cubicBezTo>
                <a:cubicBezTo>
                  <a:pt x="114286" y="50758"/>
                  <a:pt x="115637" y="50874"/>
                  <a:pt x="116927" y="50576"/>
                </a:cubicBezTo>
                <a:cubicBezTo>
                  <a:pt x="112545" y="53136"/>
                  <a:pt x="109453" y="57436"/>
                  <a:pt x="108419" y="62403"/>
                </a:cubicBezTo>
                <a:cubicBezTo>
                  <a:pt x="108419" y="63565"/>
                  <a:pt x="108419" y="66553"/>
                  <a:pt x="109623" y="66553"/>
                </a:cubicBezTo>
                <a:cubicBezTo>
                  <a:pt x="125891" y="67923"/>
                  <a:pt x="136971" y="73401"/>
                  <a:pt x="144857" y="88590"/>
                </a:cubicBezTo>
                <a:cubicBezTo>
                  <a:pt x="153882" y="110067"/>
                  <a:pt x="158130" y="133245"/>
                  <a:pt x="157307" y="156527"/>
                </a:cubicBezTo>
                <a:cubicBezTo>
                  <a:pt x="156601" y="166819"/>
                  <a:pt x="149339" y="222637"/>
                  <a:pt x="123733" y="260859"/>
                </a:cubicBezTo>
                <a:cubicBezTo>
                  <a:pt x="104476" y="289661"/>
                  <a:pt x="77335" y="311241"/>
                  <a:pt x="59614" y="323899"/>
                </a:cubicBezTo>
                <a:cubicBezTo>
                  <a:pt x="60195" y="324915"/>
                  <a:pt x="60708" y="325969"/>
                  <a:pt x="61150" y="3270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379199AD-DB6C-D1E6-6E86-D6ED09917871}"/>
              </a:ext>
            </a:extLst>
          </p:cNvPr>
          <p:cNvSpPr/>
          <p:nvPr/>
        </p:nvSpPr>
        <p:spPr>
          <a:xfrm flipV="1">
            <a:off x="354235" y="5580746"/>
            <a:ext cx="1328" cy="788"/>
          </a:xfrm>
          <a:custGeom>
            <a:avLst/>
            <a:gdLst>
              <a:gd name="connsiteX0" fmla="*/ -25 w 1328"/>
              <a:gd name="connsiteY0" fmla="*/ 765 h 788"/>
              <a:gd name="connsiteX1" fmla="*/ 1303 w 1328"/>
              <a:gd name="connsiteY1" fmla="*/ 184 h 788"/>
              <a:gd name="connsiteX2" fmla="*/ 847 w 1328"/>
              <a:gd name="connsiteY2" fmla="*/ -24 h 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28" h="788">
                <a:moveTo>
                  <a:pt x="-25" y="765"/>
                </a:moveTo>
                <a:lnTo>
                  <a:pt x="1303" y="184"/>
                </a:lnTo>
                <a:lnTo>
                  <a:pt x="847" y="-2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3DC29129-A5A4-DFF6-D889-856DB6D35DF0}"/>
              </a:ext>
            </a:extLst>
          </p:cNvPr>
          <p:cNvSpPr/>
          <p:nvPr/>
        </p:nvSpPr>
        <p:spPr>
          <a:xfrm flipV="1">
            <a:off x="340343" y="5430963"/>
            <a:ext cx="167883" cy="324298"/>
          </a:xfrm>
          <a:custGeom>
            <a:avLst/>
            <a:gdLst>
              <a:gd name="connsiteX0" fmla="*/ 142435 w 167883"/>
              <a:gd name="connsiteY0" fmla="*/ 170798 h 324298"/>
              <a:gd name="connsiteX1" fmla="*/ 160820 w 167883"/>
              <a:gd name="connsiteY1" fmla="*/ 205949 h 324298"/>
              <a:gd name="connsiteX2" fmla="*/ 167211 w 167883"/>
              <a:gd name="connsiteY2" fmla="*/ 234004 h 324298"/>
              <a:gd name="connsiteX3" fmla="*/ 164414 w 167883"/>
              <a:gd name="connsiteY3" fmla="*/ 235066 h 324298"/>
              <a:gd name="connsiteX4" fmla="*/ 164016 w 167883"/>
              <a:gd name="connsiteY4" fmla="*/ 234834 h 324298"/>
              <a:gd name="connsiteX5" fmla="*/ 141979 w 167883"/>
              <a:gd name="connsiteY5" fmla="*/ 215495 h 324298"/>
              <a:gd name="connsiteX6" fmla="*/ 108778 w 167883"/>
              <a:gd name="connsiteY6" fmla="*/ 207402 h 324298"/>
              <a:gd name="connsiteX7" fmla="*/ 97822 w 167883"/>
              <a:gd name="connsiteY7" fmla="*/ 209145 h 324298"/>
              <a:gd name="connsiteX8" fmla="*/ 97324 w 167883"/>
              <a:gd name="connsiteY8" fmla="*/ 221180 h 324298"/>
              <a:gd name="connsiteX9" fmla="*/ 95788 w 167883"/>
              <a:gd name="connsiteY9" fmla="*/ 245043 h 324298"/>
              <a:gd name="connsiteX10" fmla="*/ 70017 w 167883"/>
              <a:gd name="connsiteY10" fmla="*/ 295425 h 324298"/>
              <a:gd name="connsiteX11" fmla="*/ 49266 w 167883"/>
              <a:gd name="connsiteY11" fmla="*/ 316175 h 324298"/>
              <a:gd name="connsiteX12" fmla="*/ 32293 w 167883"/>
              <a:gd name="connsiteY12" fmla="*/ 324268 h 324298"/>
              <a:gd name="connsiteX13" fmla="*/ 30568 w 167883"/>
              <a:gd name="connsiteY13" fmla="*/ 321823 h 324298"/>
              <a:gd name="connsiteX14" fmla="*/ 30965 w 167883"/>
              <a:gd name="connsiteY14" fmla="*/ 320906 h 324298"/>
              <a:gd name="connsiteX15" fmla="*/ 49640 w 167883"/>
              <a:gd name="connsiteY15" fmla="*/ 278492 h 324298"/>
              <a:gd name="connsiteX16" fmla="*/ 50885 w 167883"/>
              <a:gd name="connsiteY16" fmla="*/ 232385 h 324298"/>
              <a:gd name="connsiteX17" fmla="*/ 45448 w 167883"/>
              <a:gd name="connsiteY17" fmla="*/ 190013 h 324298"/>
              <a:gd name="connsiteX18" fmla="*/ 31338 w 167883"/>
              <a:gd name="connsiteY18" fmla="*/ 146977 h 324298"/>
              <a:gd name="connsiteX19" fmla="*/ 1997 w 167883"/>
              <a:gd name="connsiteY19" fmla="*/ 65843 h 324298"/>
              <a:gd name="connsiteX20" fmla="*/ 1043 w 167883"/>
              <a:gd name="connsiteY20" fmla="*/ 26584 h 324298"/>
              <a:gd name="connsiteX21" fmla="*/ 6064 w 167883"/>
              <a:gd name="connsiteY21" fmla="*/ 4339 h 324298"/>
              <a:gd name="connsiteX22" fmla="*/ 6313 w 167883"/>
              <a:gd name="connsiteY22" fmla="*/ 2264 h 324298"/>
              <a:gd name="connsiteX23" fmla="*/ 7683 w 167883"/>
              <a:gd name="connsiteY23" fmla="*/ 729 h 324298"/>
              <a:gd name="connsiteX24" fmla="*/ 10665 w 167883"/>
              <a:gd name="connsiteY24" fmla="*/ 472 h 324298"/>
              <a:gd name="connsiteX25" fmla="*/ 11252 w 167883"/>
              <a:gd name="connsiteY25" fmla="*/ 1268 h 324298"/>
              <a:gd name="connsiteX26" fmla="*/ 11791 w 167883"/>
              <a:gd name="connsiteY26" fmla="*/ 33182 h 324298"/>
              <a:gd name="connsiteX27" fmla="*/ 23868 w 167883"/>
              <a:gd name="connsiteY27" fmla="*/ 79414 h 324298"/>
              <a:gd name="connsiteX28" fmla="*/ 55823 w 167883"/>
              <a:gd name="connsiteY28" fmla="*/ 118632 h 324298"/>
              <a:gd name="connsiteX29" fmla="*/ 80724 w 167883"/>
              <a:gd name="connsiteY29" fmla="*/ 129090 h 324298"/>
              <a:gd name="connsiteX30" fmla="*/ 103840 w 167883"/>
              <a:gd name="connsiteY30" fmla="*/ 118840 h 324298"/>
              <a:gd name="connsiteX31" fmla="*/ 106822 w 167883"/>
              <a:gd name="connsiteY31" fmla="*/ 118582 h 324298"/>
              <a:gd name="connsiteX32" fmla="*/ 107409 w 167883"/>
              <a:gd name="connsiteY32" fmla="*/ 119379 h 324298"/>
              <a:gd name="connsiteX33" fmla="*/ 104089 w 167883"/>
              <a:gd name="connsiteY33" fmla="*/ 153202 h 324298"/>
              <a:gd name="connsiteX34" fmla="*/ 91970 w 167883"/>
              <a:gd name="connsiteY34" fmla="*/ 163909 h 324298"/>
              <a:gd name="connsiteX35" fmla="*/ 79520 w 167883"/>
              <a:gd name="connsiteY35" fmla="*/ 167603 h 324298"/>
              <a:gd name="connsiteX36" fmla="*/ 116871 w 167883"/>
              <a:gd name="connsiteY36" fmla="*/ 157601 h 324298"/>
              <a:gd name="connsiteX37" fmla="*/ 142435 w 167883"/>
              <a:gd name="connsiteY37" fmla="*/ 170798 h 324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67883" h="324298">
                <a:moveTo>
                  <a:pt x="142435" y="170798"/>
                </a:moveTo>
                <a:cubicBezTo>
                  <a:pt x="150557" y="181360"/>
                  <a:pt x="156778" y="193254"/>
                  <a:pt x="160820" y="205949"/>
                </a:cubicBezTo>
                <a:cubicBezTo>
                  <a:pt x="163476" y="213336"/>
                  <a:pt x="169909" y="225953"/>
                  <a:pt x="167211" y="234004"/>
                </a:cubicBezTo>
                <a:cubicBezTo>
                  <a:pt x="166734" y="235070"/>
                  <a:pt x="165480" y="235548"/>
                  <a:pt x="164414" y="235066"/>
                </a:cubicBezTo>
                <a:cubicBezTo>
                  <a:pt x="164273" y="235004"/>
                  <a:pt x="164140" y="234925"/>
                  <a:pt x="164016" y="234834"/>
                </a:cubicBezTo>
                <a:cubicBezTo>
                  <a:pt x="156628" y="228235"/>
                  <a:pt x="149864" y="221595"/>
                  <a:pt x="141979" y="215495"/>
                </a:cubicBezTo>
                <a:cubicBezTo>
                  <a:pt x="131272" y="207194"/>
                  <a:pt x="121685" y="207194"/>
                  <a:pt x="108778" y="207402"/>
                </a:cubicBezTo>
                <a:cubicBezTo>
                  <a:pt x="104628" y="207402"/>
                  <a:pt x="100769" y="206406"/>
                  <a:pt x="97822" y="209145"/>
                </a:cubicBezTo>
                <a:cubicBezTo>
                  <a:pt x="94045" y="212631"/>
                  <a:pt x="96743" y="216159"/>
                  <a:pt x="97324" y="221180"/>
                </a:cubicBezTo>
                <a:cubicBezTo>
                  <a:pt x="97871" y="229169"/>
                  <a:pt x="97355" y="237191"/>
                  <a:pt x="95788" y="245043"/>
                </a:cubicBezTo>
                <a:cubicBezTo>
                  <a:pt x="92634" y="264880"/>
                  <a:pt x="82384" y="279986"/>
                  <a:pt x="70017" y="295425"/>
                </a:cubicBezTo>
                <a:cubicBezTo>
                  <a:pt x="64077" y="303256"/>
                  <a:pt x="57096" y="310236"/>
                  <a:pt x="49266" y="316175"/>
                </a:cubicBezTo>
                <a:cubicBezTo>
                  <a:pt x="44328" y="319786"/>
                  <a:pt x="38684" y="324475"/>
                  <a:pt x="32293" y="324268"/>
                </a:cubicBezTo>
                <a:cubicBezTo>
                  <a:pt x="31141" y="324068"/>
                  <a:pt x="30369" y="322973"/>
                  <a:pt x="30568" y="321823"/>
                </a:cubicBezTo>
                <a:cubicBezTo>
                  <a:pt x="30625" y="321487"/>
                  <a:pt x="30761" y="321176"/>
                  <a:pt x="30965" y="320906"/>
                </a:cubicBezTo>
                <a:cubicBezTo>
                  <a:pt x="41201" y="308896"/>
                  <a:pt x="47694" y="294151"/>
                  <a:pt x="49640" y="278492"/>
                </a:cubicBezTo>
                <a:cubicBezTo>
                  <a:pt x="51466" y="263195"/>
                  <a:pt x="51883" y="247761"/>
                  <a:pt x="50885" y="232385"/>
                </a:cubicBezTo>
                <a:cubicBezTo>
                  <a:pt x="50387" y="217985"/>
                  <a:pt x="46735" y="204248"/>
                  <a:pt x="45448" y="190013"/>
                </a:cubicBezTo>
                <a:cubicBezTo>
                  <a:pt x="43871" y="175073"/>
                  <a:pt x="37646" y="160548"/>
                  <a:pt x="31338" y="146977"/>
                </a:cubicBezTo>
                <a:cubicBezTo>
                  <a:pt x="19344" y="120998"/>
                  <a:pt x="6438" y="94437"/>
                  <a:pt x="1997" y="65843"/>
                </a:cubicBezTo>
                <a:cubicBezTo>
                  <a:pt x="-328" y="52883"/>
                  <a:pt x="-650" y="39644"/>
                  <a:pt x="1043" y="26584"/>
                </a:cubicBezTo>
                <a:cubicBezTo>
                  <a:pt x="1997" y="20442"/>
                  <a:pt x="1956" y="9984"/>
                  <a:pt x="6064" y="4339"/>
                </a:cubicBezTo>
                <a:cubicBezTo>
                  <a:pt x="5630" y="3680"/>
                  <a:pt x="5735" y="2804"/>
                  <a:pt x="6313" y="2264"/>
                </a:cubicBezTo>
                <a:lnTo>
                  <a:pt x="7683" y="729"/>
                </a:lnTo>
                <a:cubicBezTo>
                  <a:pt x="8435" y="-163"/>
                  <a:pt x="9771" y="-280"/>
                  <a:pt x="10665" y="472"/>
                </a:cubicBezTo>
                <a:cubicBezTo>
                  <a:pt x="10921" y="687"/>
                  <a:pt x="11122" y="961"/>
                  <a:pt x="11252" y="1268"/>
                </a:cubicBezTo>
                <a:cubicBezTo>
                  <a:pt x="14738" y="11727"/>
                  <a:pt x="11252" y="22434"/>
                  <a:pt x="11791" y="33182"/>
                </a:cubicBezTo>
                <a:cubicBezTo>
                  <a:pt x="12950" y="49202"/>
                  <a:pt x="17043" y="64872"/>
                  <a:pt x="23868" y="79414"/>
                </a:cubicBezTo>
                <a:cubicBezTo>
                  <a:pt x="31223" y="94861"/>
                  <a:pt x="42183" y="108311"/>
                  <a:pt x="55823" y="118632"/>
                </a:cubicBezTo>
                <a:cubicBezTo>
                  <a:pt x="62811" y="124658"/>
                  <a:pt x="71528" y="128323"/>
                  <a:pt x="80724" y="129090"/>
                </a:cubicBezTo>
                <a:cubicBezTo>
                  <a:pt x="89660" y="129767"/>
                  <a:pt x="98340" y="125915"/>
                  <a:pt x="103840" y="118840"/>
                </a:cubicBezTo>
                <a:cubicBezTo>
                  <a:pt x="104592" y="117947"/>
                  <a:pt x="105927" y="117831"/>
                  <a:pt x="106822" y="118582"/>
                </a:cubicBezTo>
                <a:cubicBezTo>
                  <a:pt x="107077" y="118798"/>
                  <a:pt x="107279" y="119072"/>
                  <a:pt x="107409" y="119379"/>
                </a:cubicBezTo>
                <a:cubicBezTo>
                  <a:pt x="112472" y="128758"/>
                  <a:pt x="109401" y="144279"/>
                  <a:pt x="104089" y="153202"/>
                </a:cubicBezTo>
                <a:cubicBezTo>
                  <a:pt x="101130" y="157834"/>
                  <a:pt x="96932" y="161544"/>
                  <a:pt x="91970" y="163909"/>
                </a:cubicBezTo>
                <a:cubicBezTo>
                  <a:pt x="87989" y="165648"/>
                  <a:pt x="83807" y="166889"/>
                  <a:pt x="79520" y="167603"/>
                </a:cubicBezTo>
                <a:cubicBezTo>
                  <a:pt x="90642" y="173288"/>
                  <a:pt x="106454" y="158141"/>
                  <a:pt x="116871" y="157601"/>
                </a:cubicBezTo>
                <a:cubicBezTo>
                  <a:pt x="127287" y="157062"/>
                  <a:pt x="136169" y="163411"/>
                  <a:pt x="142435" y="1707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1AED28CA-8A11-3065-E99C-146E0AE9FB76}"/>
              </a:ext>
            </a:extLst>
          </p:cNvPr>
          <p:cNvSpPr/>
          <p:nvPr/>
        </p:nvSpPr>
        <p:spPr>
          <a:xfrm flipV="1">
            <a:off x="329417" y="5937390"/>
            <a:ext cx="168202" cy="122079"/>
          </a:xfrm>
          <a:custGeom>
            <a:avLst/>
            <a:gdLst>
              <a:gd name="connsiteX0" fmla="*/ 168177 w 168202"/>
              <a:gd name="connsiteY0" fmla="*/ 84278 h 122079"/>
              <a:gd name="connsiteX1" fmla="*/ 98290 w 168202"/>
              <a:gd name="connsiteY1" fmla="*/ 94944 h 122079"/>
              <a:gd name="connsiteX2" fmla="*/ 59528 w 168202"/>
              <a:gd name="connsiteY2" fmla="*/ 70624 h 122079"/>
              <a:gd name="connsiteX3" fmla="*/ 51228 w 168202"/>
              <a:gd name="connsiteY3" fmla="*/ 47342 h 122079"/>
              <a:gd name="connsiteX4" fmla="*/ 55918 w 168202"/>
              <a:gd name="connsiteY4" fmla="*/ 26011 h 122079"/>
              <a:gd name="connsiteX5" fmla="*/ 67455 w 168202"/>
              <a:gd name="connsiteY5" fmla="*/ 27920 h 122079"/>
              <a:gd name="connsiteX6" fmla="*/ 63637 w 168202"/>
              <a:gd name="connsiteY6" fmla="*/ 3601 h 122079"/>
              <a:gd name="connsiteX7" fmla="*/ 24045 w 168202"/>
              <a:gd name="connsiteY7" fmla="*/ 9328 h 122079"/>
              <a:gd name="connsiteX8" fmla="*/ 17156 w 168202"/>
              <a:gd name="connsiteY8" fmla="*/ 18043 h 122079"/>
              <a:gd name="connsiteX9" fmla="*/ -25 w 168202"/>
              <a:gd name="connsiteY9" fmla="*/ 55145 h 122079"/>
              <a:gd name="connsiteX10" fmla="*/ 26992 w 168202"/>
              <a:gd name="connsiteY10" fmla="*/ 102995 h 122079"/>
              <a:gd name="connsiteX11" fmla="*/ 83765 w 168202"/>
              <a:gd name="connsiteY11" fmla="*/ 122044 h 122079"/>
              <a:gd name="connsiteX12" fmla="*/ 148713 w 168202"/>
              <a:gd name="connsiteY12" fmla="*/ 100048 h 122079"/>
              <a:gd name="connsiteX13" fmla="*/ 149751 w 168202"/>
              <a:gd name="connsiteY13" fmla="*/ 97143 h 122079"/>
              <a:gd name="connsiteX14" fmla="*/ 168177 w 168202"/>
              <a:gd name="connsiteY14" fmla="*/ 84278 h 122079"/>
              <a:gd name="connsiteX15" fmla="*/ 97003 w 168202"/>
              <a:gd name="connsiteY15" fmla="*/ 117188 h 122079"/>
              <a:gd name="connsiteX16" fmla="*/ 40770 w 168202"/>
              <a:gd name="connsiteY16" fmla="*/ 106813 h 122079"/>
              <a:gd name="connsiteX17" fmla="*/ 4499 w 168202"/>
              <a:gd name="connsiteY17" fmla="*/ 61162 h 122079"/>
              <a:gd name="connsiteX18" fmla="*/ 11388 w 168202"/>
              <a:gd name="connsiteY18" fmla="*/ 31572 h 122079"/>
              <a:gd name="connsiteX19" fmla="*/ 10101 w 168202"/>
              <a:gd name="connsiteY19" fmla="*/ 52987 h 122079"/>
              <a:gd name="connsiteX20" fmla="*/ 96256 w 168202"/>
              <a:gd name="connsiteY20" fmla="*/ 112125 h 122079"/>
              <a:gd name="connsiteX21" fmla="*/ 119497 w 168202"/>
              <a:gd name="connsiteY21" fmla="*/ 110506 h 122079"/>
              <a:gd name="connsiteX22" fmla="*/ 97003 w 168202"/>
              <a:gd name="connsiteY22" fmla="*/ 117188 h 122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8202" h="122079">
                <a:moveTo>
                  <a:pt x="168177" y="84278"/>
                </a:moveTo>
                <a:cubicBezTo>
                  <a:pt x="146306" y="99218"/>
                  <a:pt x="121032" y="106522"/>
                  <a:pt x="98290" y="94944"/>
                </a:cubicBezTo>
                <a:cubicBezTo>
                  <a:pt x="83053" y="91304"/>
                  <a:pt x="69434" y="82759"/>
                  <a:pt x="59528" y="70624"/>
                </a:cubicBezTo>
                <a:cubicBezTo>
                  <a:pt x="53868" y="64221"/>
                  <a:pt x="50895" y="55883"/>
                  <a:pt x="51228" y="47342"/>
                </a:cubicBezTo>
                <a:cubicBezTo>
                  <a:pt x="51228" y="42943"/>
                  <a:pt x="51975" y="30742"/>
                  <a:pt x="55918" y="26011"/>
                </a:cubicBezTo>
                <a:cubicBezTo>
                  <a:pt x="56374" y="31033"/>
                  <a:pt x="62101" y="32153"/>
                  <a:pt x="67455" y="27920"/>
                </a:cubicBezTo>
                <a:cubicBezTo>
                  <a:pt x="76461" y="20865"/>
                  <a:pt x="72767" y="8913"/>
                  <a:pt x="63637" y="3601"/>
                </a:cubicBezTo>
                <a:cubicBezTo>
                  <a:pt x="51560" y="-3330"/>
                  <a:pt x="33881" y="281"/>
                  <a:pt x="24045" y="9328"/>
                </a:cubicBezTo>
                <a:cubicBezTo>
                  <a:pt x="21340" y="11884"/>
                  <a:pt x="19019" y="14818"/>
                  <a:pt x="17156" y="18043"/>
                </a:cubicBezTo>
                <a:cubicBezTo>
                  <a:pt x="6761" y="27663"/>
                  <a:pt x="586" y="40997"/>
                  <a:pt x="-25" y="55145"/>
                </a:cubicBezTo>
                <a:cubicBezTo>
                  <a:pt x="-25" y="74733"/>
                  <a:pt x="11678" y="91831"/>
                  <a:pt x="26992" y="102995"/>
                </a:cubicBezTo>
                <a:cubicBezTo>
                  <a:pt x="43176" y="115657"/>
                  <a:pt x="63217" y="122384"/>
                  <a:pt x="83765" y="122044"/>
                </a:cubicBezTo>
                <a:cubicBezTo>
                  <a:pt x="108665" y="121463"/>
                  <a:pt x="127257" y="111461"/>
                  <a:pt x="148713" y="100048"/>
                </a:cubicBezTo>
                <a:cubicBezTo>
                  <a:pt x="149745" y="99484"/>
                  <a:pt x="150190" y="98235"/>
                  <a:pt x="149751" y="97143"/>
                </a:cubicBezTo>
                <a:cubicBezTo>
                  <a:pt x="156282" y="93441"/>
                  <a:pt x="162450" y="89134"/>
                  <a:pt x="168177" y="84278"/>
                </a:cubicBezTo>
                <a:close/>
                <a:moveTo>
                  <a:pt x="97003" y="117188"/>
                </a:moveTo>
                <a:cubicBezTo>
                  <a:pt x="81856" y="118267"/>
                  <a:pt x="73680" y="112706"/>
                  <a:pt x="40770" y="106813"/>
                </a:cubicBezTo>
                <a:cubicBezTo>
                  <a:pt x="20891" y="103244"/>
                  <a:pt x="7570" y="82286"/>
                  <a:pt x="4499" y="61162"/>
                </a:cubicBezTo>
                <a:cubicBezTo>
                  <a:pt x="3349" y="50804"/>
                  <a:pt x="5780" y="40358"/>
                  <a:pt x="11388" y="31572"/>
                </a:cubicBezTo>
                <a:cubicBezTo>
                  <a:pt x="9292" y="38511"/>
                  <a:pt x="8851" y="45844"/>
                  <a:pt x="10101" y="52987"/>
                </a:cubicBezTo>
                <a:cubicBezTo>
                  <a:pt x="18401" y="92578"/>
                  <a:pt x="59902" y="108597"/>
                  <a:pt x="96256" y="112125"/>
                </a:cubicBezTo>
                <a:cubicBezTo>
                  <a:pt x="104039" y="112876"/>
                  <a:pt x="111893" y="112328"/>
                  <a:pt x="119497" y="110506"/>
                </a:cubicBezTo>
                <a:cubicBezTo>
                  <a:pt x="112438" y="114005"/>
                  <a:pt x="104829" y="116267"/>
                  <a:pt x="97003" y="117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94868EA5-FC82-4AF9-6B59-45310CDDB4D2}"/>
              </a:ext>
            </a:extLst>
          </p:cNvPr>
          <p:cNvSpPr/>
          <p:nvPr/>
        </p:nvSpPr>
        <p:spPr>
          <a:xfrm flipV="1">
            <a:off x="345607" y="5634679"/>
            <a:ext cx="234411" cy="478200"/>
          </a:xfrm>
          <a:custGeom>
            <a:avLst/>
            <a:gdLst>
              <a:gd name="connsiteX0" fmla="*/ 184607 w 234411"/>
              <a:gd name="connsiteY0" fmla="*/ 346021 h 478200"/>
              <a:gd name="connsiteX1" fmla="*/ 152652 w 234411"/>
              <a:gd name="connsiteY1" fmla="*/ 390136 h 478200"/>
              <a:gd name="connsiteX2" fmla="*/ 167550 w 234411"/>
              <a:gd name="connsiteY2" fmla="*/ 394619 h 478200"/>
              <a:gd name="connsiteX3" fmla="*/ 160039 w 234411"/>
              <a:gd name="connsiteY3" fmla="*/ 419519 h 478200"/>
              <a:gd name="connsiteX4" fmla="*/ 69526 w 234411"/>
              <a:gd name="connsiteY4" fmla="*/ 356023 h 478200"/>
              <a:gd name="connsiteX5" fmla="*/ 144227 w 234411"/>
              <a:gd name="connsiteY5" fmla="*/ 158563 h 478200"/>
              <a:gd name="connsiteX6" fmla="*/ 166928 w 234411"/>
              <a:gd name="connsiteY6" fmla="*/ 143249 h 478200"/>
              <a:gd name="connsiteX7" fmla="*/ 208844 w 234411"/>
              <a:gd name="connsiteY7" fmla="*/ 110464 h 478200"/>
              <a:gd name="connsiteX8" fmla="*/ 214986 w 234411"/>
              <a:gd name="connsiteY8" fmla="*/ 104488 h 478200"/>
              <a:gd name="connsiteX9" fmla="*/ 233163 w 234411"/>
              <a:gd name="connsiteY9" fmla="*/ 33148 h 478200"/>
              <a:gd name="connsiteX10" fmla="*/ 199423 w 234411"/>
              <a:gd name="connsiteY10" fmla="*/ 861 h 478200"/>
              <a:gd name="connsiteX11" fmla="*/ 171368 w 234411"/>
              <a:gd name="connsiteY11" fmla="*/ 29911 h 478200"/>
              <a:gd name="connsiteX12" fmla="*/ 171119 w 234411"/>
              <a:gd name="connsiteY12" fmla="*/ 32111 h 478200"/>
              <a:gd name="connsiteX13" fmla="*/ 170538 w 234411"/>
              <a:gd name="connsiteY13" fmla="*/ 39290 h 478200"/>
              <a:gd name="connsiteX14" fmla="*/ 170953 w 234411"/>
              <a:gd name="connsiteY14" fmla="*/ 43689 h 478200"/>
              <a:gd name="connsiteX15" fmla="*/ 170953 w 234411"/>
              <a:gd name="connsiteY15" fmla="*/ 44519 h 478200"/>
              <a:gd name="connsiteX16" fmla="*/ 170953 w 234411"/>
              <a:gd name="connsiteY16" fmla="*/ 44519 h 478200"/>
              <a:gd name="connsiteX17" fmla="*/ 171202 w 234411"/>
              <a:gd name="connsiteY17" fmla="*/ 46761 h 478200"/>
              <a:gd name="connsiteX18" fmla="*/ 171202 w 234411"/>
              <a:gd name="connsiteY18" fmla="*/ 46761 h 478200"/>
              <a:gd name="connsiteX19" fmla="*/ 174440 w 234411"/>
              <a:gd name="connsiteY19" fmla="*/ 60829 h 478200"/>
              <a:gd name="connsiteX20" fmla="*/ 191040 w 234411"/>
              <a:gd name="connsiteY20" fmla="*/ 69129 h 478200"/>
              <a:gd name="connsiteX21" fmla="*/ 203490 w 234411"/>
              <a:gd name="connsiteY21" fmla="*/ 45100 h 478200"/>
              <a:gd name="connsiteX22" fmla="*/ 198593 w 234411"/>
              <a:gd name="connsiteY22" fmla="*/ 51782 h 478200"/>
              <a:gd name="connsiteX23" fmla="*/ 195314 w 234411"/>
              <a:gd name="connsiteY23" fmla="*/ 59750 h 478200"/>
              <a:gd name="connsiteX24" fmla="*/ 185437 w 234411"/>
              <a:gd name="connsiteY24" fmla="*/ 59750 h 478200"/>
              <a:gd name="connsiteX25" fmla="*/ 179378 w 234411"/>
              <a:gd name="connsiteY25" fmla="*/ 51948 h 478200"/>
              <a:gd name="connsiteX26" fmla="*/ 179669 w 234411"/>
              <a:gd name="connsiteY26" fmla="*/ 50413 h 478200"/>
              <a:gd name="connsiteX27" fmla="*/ 185686 w 234411"/>
              <a:gd name="connsiteY27" fmla="*/ 25886 h 478200"/>
              <a:gd name="connsiteX28" fmla="*/ 219509 w 234411"/>
              <a:gd name="connsiteY28" fmla="*/ 30036 h 478200"/>
              <a:gd name="connsiteX29" fmla="*/ 216770 w 234411"/>
              <a:gd name="connsiteY29" fmla="*/ 71827 h 478200"/>
              <a:gd name="connsiteX30" fmla="*/ 82889 w 234411"/>
              <a:gd name="connsiteY30" fmla="*/ 184875 h 478200"/>
              <a:gd name="connsiteX31" fmla="*/ 80877 w 234411"/>
              <a:gd name="connsiteY31" fmla="*/ 182820 h 478200"/>
              <a:gd name="connsiteX32" fmla="*/ 79652 w 234411"/>
              <a:gd name="connsiteY32" fmla="*/ 183214 h 478200"/>
              <a:gd name="connsiteX33" fmla="*/ 56578 w 234411"/>
              <a:gd name="connsiteY33" fmla="*/ 198030 h 478200"/>
              <a:gd name="connsiteX34" fmla="*/ 40143 w 234411"/>
              <a:gd name="connsiteY34" fmla="*/ 212804 h 478200"/>
              <a:gd name="connsiteX35" fmla="*/ 17111 w 234411"/>
              <a:gd name="connsiteY35" fmla="*/ 254678 h 478200"/>
              <a:gd name="connsiteX36" fmla="*/ 220 w 234411"/>
              <a:gd name="connsiteY36" fmla="*/ 342950 h 478200"/>
              <a:gd name="connsiteX37" fmla="*/ 38068 w 234411"/>
              <a:gd name="connsiteY37" fmla="*/ 430102 h 478200"/>
              <a:gd name="connsiteX38" fmla="*/ 75959 w 234411"/>
              <a:gd name="connsiteY38" fmla="*/ 464423 h 478200"/>
              <a:gd name="connsiteX39" fmla="*/ 92974 w 234411"/>
              <a:gd name="connsiteY39" fmla="*/ 470606 h 478200"/>
              <a:gd name="connsiteX40" fmla="*/ 108246 w 234411"/>
              <a:gd name="connsiteY40" fmla="*/ 476458 h 478200"/>
              <a:gd name="connsiteX41" fmla="*/ 160039 w 234411"/>
              <a:gd name="connsiteY41" fmla="*/ 470108 h 478200"/>
              <a:gd name="connsiteX42" fmla="*/ 176639 w 234411"/>
              <a:gd name="connsiteY42" fmla="*/ 461186 h 478200"/>
              <a:gd name="connsiteX43" fmla="*/ 183321 w 234411"/>
              <a:gd name="connsiteY43" fmla="*/ 455375 h 478200"/>
              <a:gd name="connsiteX44" fmla="*/ 189006 w 234411"/>
              <a:gd name="connsiteY44" fmla="*/ 450271 h 478200"/>
              <a:gd name="connsiteX45" fmla="*/ 189546 w 234411"/>
              <a:gd name="connsiteY45" fmla="*/ 448943 h 478200"/>
              <a:gd name="connsiteX46" fmla="*/ 184607 w 234411"/>
              <a:gd name="connsiteY46" fmla="*/ 346021 h 478200"/>
              <a:gd name="connsiteX47" fmla="*/ 61350 w 234411"/>
              <a:gd name="connsiteY47" fmla="*/ 448030 h 478200"/>
              <a:gd name="connsiteX48" fmla="*/ 29810 w 234411"/>
              <a:gd name="connsiteY48" fmla="*/ 412007 h 478200"/>
              <a:gd name="connsiteX49" fmla="*/ 4287 w 234411"/>
              <a:gd name="connsiteY49" fmla="*/ 330998 h 478200"/>
              <a:gd name="connsiteX50" fmla="*/ 23751 w 234411"/>
              <a:gd name="connsiteY50" fmla="*/ 250155 h 478200"/>
              <a:gd name="connsiteX51" fmla="*/ 45705 w 234411"/>
              <a:gd name="connsiteY51" fmla="*/ 212348 h 478200"/>
              <a:gd name="connsiteX52" fmla="*/ 67160 w 234411"/>
              <a:gd name="connsiteY52" fmla="*/ 197532 h 478200"/>
              <a:gd name="connsiteX53" fmla="*/ 78075 w 234411"/>
              <a:gd name="connsiteY53" fmla="*/ 190104 h 478200"/>
              <a:gd name="connsiteX54" fmla="*/ 62678 w 234411"/>
              <a:gd name="connsiteY54" fmla="*/ 206455 h 478200"/>
              <a:gd name="connsiteX55" fmla="*/ 21178 w 234411"/>
              <a:gd name="connsiteY55" fmla="*/ 364157 h 478200"/>
              <a:gd name="connsiteX56" fmla="*/ 71476 w 234411"/>
              <a:gd name="connsiteY56" fmla="*/ 455998 h 478200"/>
              <a:gd name="connsiteX57" fmla="*/ 83927 w 234411"/>
              <a:gd name="connsiteY57" fmla="*/ 465253 h 478200"/>
              <a:gd name="connsiteX58" fmla="*/ 61350 w 234411"/>
              <a:gd name="connsiteY58" fmla="*/ 448030 h 47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4411" h="478200">
                <a:moveTo>
                  <a:pt x="184607" y="346021"/>
                </a:moveTo>
                <a:cubicBezTo>
                  <a:pt x="146302" y="334235"/>
                  <a:pt x="132026" y="374366"/>
                  <a:pt x="152652" y="390136"/>
                </a:cubicBezTo>
                <a:cubicBezTo>
                  <a:pt x="155698" y="395274"/>
                  <a:pt x="162172" y="397221"/>
                  <a:pt x="167550" y="394619"/>
                </a:cubicBezTo>
                <a:cubicBezTo>
                  <a:pt x="177137" y="390136"/>
                  <a:pt x="177552" y="411717"/>
                  <a:pt x="160039" y="419519"/>
                </a:cubicBezTo>
                <a:cubicBezTo>
                  <a:pt x="142526" y="427321"/>
                  <a:pt x="102353" y="442635"/>
                  <a:pt x="69526" y="356023"/>
                </a:cubicBezTo>
                <a:cubicBezTo>
                  <a:pt x="42177" y="283729"/>
                  <a:pt x="59275" y="213676"/>
                  <a:pt x="144227" y="158563"/>
                </a:cubicBezTo>
                <a:cubicBezTo>
                  <a:pt x="151158" y="152575"/>
                  <a:pt x="158777" y="147433"/>
                  <a:pt x="166928" y="143249"/>
                </a:cubicBezTo>
                <a:cubicBezTo>
                  <a:pt x="181490" y="133094"/>
                  <a:pt x="195480" y="122151"/>
                  <a:pt x="208844" y="110464"/>
                </a:cubicBezTo>
                <a:cubicBezTo>
                  <a:pt x="210960" y="108513"/>
                  <a:pt x="212994" y="106521"/>
                  <a:pt x="214986" y="104488"/>
                </a:cubicBezTo>
                <a:cubicBezTo>
                  <a:pt x="229594" y="83156"/>
                  <a:pt x="237603" y="58007"/>
                  <a:pt x="233163" y="33148"/>
                </a:cubicBezTo>
                <a:cubicBezTo>
                  <a:pt x="230050" y="15801"/>
                  <a:pt x="220007" y="-4534"/>
                  <a:pt x="199423" y="861"/>
                </a:cubicBezTo>
                <a:cubicBezTo>
                  <a:pt x="184192" y="5011"/>
                  <a:pt x="175726" y="16548"/>
                  <a:pt x="171368" y="29911"/>
                </a:cubicBezTo>
                <a:lnTo>
                  <a:pt x="171119" y="32111"/>
                </a:lnTo>
                <a:cubicBezTo>
                  <a:pt x="171049" y="34514"/>
                  <a:pt x="170854" y="36908"/>
                  <a:pt x="170538" y="39290"/>
                </a:cubicBezTo>
                <a:cubicBezTo>
                  <a:pt x="170904" y="40726"/>
                  <a:pt x="171045" y="42212"/>
                  <a:pt x="170953" y="43689"/>
                </a:cubicBezTo>
                <a:cubicBezTo>
                  <a:pt x="170987" y="43963"/>
                  <a:pt x="170987" y="44246"/>
                  <a:pt x="170953" y="44519"/>
                </a:cubicBezTo>
                <a:lnTo>
                  <a:pt x="170953" y="44519"/>
                </a:lnTo>
                <a:lnTo>
                  <a:pt x="171202" y="46761"/>
                </a:lnTo>
                <a:lnTo>
                  <a:pt x="171202" y="46761"/>
                </a:lnTo>
                <a:cubicBezTo>
                  <a:pt x="170401" y="51695"/>
                  <a:pt x="171564" y="56741"/>
                  <a:pt x="174440" y="60829"/>
                </a:cubicBezTo>
                <a:cubicBezTo>
                  <a:pt x="178428" y="65971"/>
                  <a:pt x="184532" y="69021"/>
                  <a:pt x="191040" y="69129"/>
                </a:cubicBezTo>
                <a:cubicBezTo>
                  <a:pt x="203241" y="69129"/>
                  <a:pt x="214529" y="54729"/>
                  <a:pt x="203490" y="45100"/>
                </a:cubicBezTo>
                <a:cubicBezTo>
                  <a:pt x="199340" y="41531"/>
                  <a:pt x="194609" y="48296"/>
                  <a:pt x="198593" y="51782"/>
                </a:cubicBezTo>
                <a:cubicBezTo>
                  <a:pt x="201705" y="54563"/>
                  <a:pt x="197929" y="58422"/>
                  <a:pt x="195314" y="59750"/>
                </a:cubicBezTo>
                <a:cubicBezTo>
                  <a:pt x="192206" y="61306"/>
                  <a:pt x="188546" y="61306"/>
                  <a:pt x="185437" y="59750"/>
                </a:cubicBezTo>
                <a:cubicBezTo>
                  <a:pt x="182159" y="58435"/>
                  <a:pt x="179843" y="55451"/>
                  <a:pt x="179378" y="51948"/>
                </a:cubicBezTo>
                <a:cubicBezTo>
                  <a:pt x="179565" y="51458"/>
                  <a:pt x="179664" y="50940"/>
                  <a:pt x="179669" y="50413"/>
                </a:cubicBezTo>
                <a:cubicBezTo>
                  <a:pt x="179627" y="41868"/>
                  <a:pt x="181694" y="33443"/>
                  <a:pt x="185686" y="25886"/>
                </a:cubicBezTo>
                <a:cubicBezTo>
                  <a:pt x="194816" y="11319"/>
                  <a:pt x="214737" y="13768"/>
                  <a:pt x="219509" y="30036"/>
                </a:cubicBezTo>
                <a:cubicBezTo>
                  <a:pt x="223369" y="43772"/>
                  <a:pt x="223410" y="59501"/>
                  <a:pt x="216770" y="71827"/>
                </a:cubicBezTo>
                <a:cubicBezTo>
                  <a:pt x="185935" y="129139"/>
                  <a:pt x="107790" y="161178"/>
                  <a:pt x="82889" y="184875"/>
                </a:cubicBezTo>
                <a:cubicBezTo>
                  <a:pt x="82901" y="183750"/>
                  <a:pt x="82000" y="182833"/>
                  <a:pt x="80877" y="182820"/>
                </a:cubicBezTo>
                <a:cubicBezTo>
                  <a:pt x="80436" y="182816"/>
                  <a:pt x="80007" y="182953"/>
                  <a:pt x="79652" y="183214"/>
                </a:cubicBezTo>
                <a:cubicBezTo>
                  <a:pt x="72240" y="188576"/>
                  <a:pt x="64537" y="193523"/>
                  <a:pt x="56578" y="198030"/>
                </a:cubicBezTo>
                <a:cubicBezTo>
                  <a:pt x="50152" y="201786"/>
                  <a:pt x="44560" y="206812"/>
                  <a:pt x="40143" y="212804"/>
                </a:cubicBezTo>
                <a:cubicBezTo>
                  <a:pt x="30991" y="225898"/>
                  <a:pt x="23268" y="239937"/>
                  <a:pt x="17111" y="254678"/>
                </a:cubicBezTo>
                <a:cubicBezTo>
                  <a:pt x="4467" y="282318"/>
                  <a:pt x="-1326" y="312597"/>
                  <a:pt x="220" y="342950"/>
                </a:cubicBezTo>
                <a:cubicBezTo>
                  <a:pt x="1921" y="375487"/>
                  <a:pt x="17069" y="405616"/>
                  <a:pt x="38068" y="430102"/>
                </a:cubicBezTo>
                <a:cubicBezTo>
                  <a:pt x="48996" y="443290"/>
                  <a:pt x="61755" y="454848"/>
                  <a:pt x="75959" y="464423"/>
                </a:cubicBezTo>
                <a:cubicBezTo>
                  <a:pt x="80607" y="467452"/>
                  <a:pt x="87288" y="472723"/>
                  <a:pt x="92974" y="470606"/>
                </a:cubicBezTo>
                <a:cubicBezTo>
                  <a:pt x="97797" y="473196"/>
                  <a:pt x="102929" y="475159"/>
                  <a:pt x="108246" y="476458"/>
                </a:cubicBezTo>
                <a:cubicBezTo>
                  <a:pt x="125738" y="480122"/>
                  <a:pt x="143949" y="477890"/>
                  <a:pt x="160039" y="470108"/>
                </a:cubicBezTo>
                <a:cubicBezTo>
                  <a:pt x="166061" y="468145"/>
                  <a:pt x="171680" y="465124"/>
                  <a:pt x="176639" y="461186"/>
                </a:cubicBezTo>
                <a:cubicBezTo>
                  <a:pt x="178963" y="459318"/>
                  <a:pt x="181204" y="457367"/>
                  <a:pt x="183321" y="455375"/>
                </a:cubicBezTo>
                <a:cubicBezTo>
                  <a:pt x="185437" y="453383"/>
                  <a:pt x="187180" y="452055"/>
                  <a:pt x="189006" y="450271"/>
                </a:cubicBezTo>
                <a:cubicBezTo>
                  <a:pt x="189396" y="449943"/>
                  <a:pt x="189596" y="449449"/>
                  <a:pt x="189546" y="448943"/>
                </a:cubicBezTo>
                <a:cubicBezTo>
                  <a:pt x="223286" y="411053"/>
                  <a:pt x="218970" y="356604"/>
                  <a:pt x="184607" y="346021"/>
                </a:cubicBezTo>
                <a:close/>
                <a:moveTo>
                  <a:pt x="61350" y="448030"/>
                </a:moveTo>
                <a:cubicBezTo>
                  <a:pt x="49378" y="437381"/>
                  <a:pt x="38782" y="425283"/>
                  <a:pt x="29810" y="412007"/>
                </a:cubicBezTo>
                <a:cubicBezTo>
                  <a:pt x="13040" y="388339"/>
                  <a:pt x="4113" y="360007"/>
                  <a:pt x="4287" y="330998"/>
                </a:cubicBezTo>
                <a:cubicBezTo>
                  <a:pt x="4633" y="302931"/>
                  <a:pt x="11284" y="275304"/>
                  <a:pt x="23751" y="250155"/>
                </a:cubicBezTo>
                <a:cubicBezTo>
                  <a:pt x="29851" y="237414"/>
                  <a:pt x="36450" y="223055"/>
                  <a:pt x="45705" y="212348"/>
                </a:cubicBezTo>
                <a:cubicBezTo>
                  <a:pt x="51861" y="206102"/>
                  <a:pt x="59140" y="201076"/>
                  <a:pt x="67160" y="197532"/>
                </a:cubicBezTo>
                <a:cubicBezTo>
                  <a:pt x="71009" y="195378"/>
                  <a:pt x="74661" y="192892"/>
                  <a:pt x="78075" y="190104"/>
                </a:cubicBezTo>
                <a:cubicBezTo>
                  <a:pt x="72929" y="195250"/>
                  <a:pt x="67783" y="200645"/>
                  <a:pt x="62678" y="206455"/>
                </a:cubicBezTo>
                <a:cubicBezTo>
                  <a:pt x="14828" y="260987"/>
                  <a:pt x="10803" y="318506"/>
                  <a:pt x="21178" y="364157"/>
                </a:cubicBezTo>
                <a:cubicBezTo>
                  <a:pt x="20721" y="367809"/>
                  <a:pt x="32922" y="425287"/>
                  <a:pt x="71476" y="455998"/>
                </a:cubicBezTo>
                <a:cubicBezTo>
                  <a:pt x="75627" y="459111"/>
                  <a:pt x="79777" y="462306"/>
                  <a:pt x="83927" y="465253"/>
                </a:cubicBezTo>
                <a:cubicBezTo>
                  <a:pt x="75756" y="460409"/>
                  <a:pt x="68179" y="454633"/>
                  <a:pt x="61350" y="4480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5CE60584-9001-D5AC-0971-72FB8F950460}"/>
              </a:ext>
            </a:extLst>
          </p:cNvPr>
          <p:cNvSpPr/>
          <p:nvPr/>
        </p:nvSpPr>
        <p:spPr>
          <a:xfrm flipV="1">
            <a:off x="348374" y="5917070"/>
            <a:ext cx="116667" cy="47141"/>
          </a:xfrm>
          <a:custGeom>
            <a:avLst/>
            <a:gdLst>
              <a:gd name="connsiteX0" fmla="*/ 110666 w 116667"/>
              <a:gd name="connsiteY0" fmla="*/ 4915 h 47141"/>
              <a:gd name="connsiteX1" fmla="*/ 110251 w 116667"/>
              <a:gd name="connsiteY1" fmla="*/ 5205 h 47141"/>
              <a:gd name="connsiteX2" fmla="*/ 108176 w 116667"/>
              <a:gd name="connsiteY2" fmla="*/ 8276 h 47141"/>
              <a:gd name="connsiteX3" fmla="*/ 88920 w 116667"/>
              <a:gd name="connsiteY3" fmla="*/ 20436 h 47141"/>
              <a:gd name="connsiteX4" fmla="*/ 58790 w 116667"/>
              <a:gd name="connsiteY4" fmla="*/ 30603 h 47141"/>
              <a:gd name="connsiteX5" fmla="*/ 26254 w 116667"/>
              <a:gd name="connsiteY5" fmla="*/ 24710 h 47141"/>
              <a:gd name="connsiteX6" fmla="*/ 6292 w 116667"/>
              <a:gd name="connsiteY6" fmla="*/ 2715 h 47141"/>
              <a:gd name="connsiteX7" fmla="*/ 6292 w 116667"/>
              <a:gd name="connsiteY7" fmla="*/ 2715 h 47141"/>
              <a:gd name="connsiteX8" fmla="*/ 1271 w 116667"/>
              <a:gd name="connsiteY8" fmla="*/ -24 h 47141"/>
              <a:gd name="connsiteX9" fmla="*/ 1271 w 116667"/>
              <a:gd name="connsiteY9" fmla="*/ -24 h 47141"/>
              <a:gd name="connsiteX10" fmla="*/ 9571 w 116667"/>
              <a:gd name="connsiteY10" fmla="*/ 35210 h 47141"/>
              <a:gd name="connsiteX11" fmla="*/ 42771 w 116667"/>
              <a:gd name="connsiteY11" fmla="*/ 46913 h 47141"/>
              <a:gd name="connsiteX12" fmla="*/ 85807 w 116667"/>
              <a:gd name="connsiteY12" fmla="*/ 36621 h 47141"/>
              <a:gd name="connsiteX13" fmla="*/ 103155 w 116667"/>
              <a:gd name="connsiteY13" fmla="*/ 22179 h 47141"/>
              <a:gd name="connsiteX14" fmla="*/ 110044 w 116667"/>
              <a:gd name="connsiteY14" fmla="*/ 12509 h 47141"/>
              <a:gd name="connsiteX15" fmla="*/ 116642 w 116667"/>
              <a:gd name="connsiteY15" fmla="*/ 3877 h 47141"/>
              <a:gd name="connsiteX16" fmla="*/ 110666 w 116667"/>
              <a:gd name="connsiteY16" fmla="*/ 4915 h 47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16667" h="47141">
                <a:moveTo>
                  <a:pt x="110666" y="4915"/>
                </a:moveTo>
                <a:lnTo>
                  <a:pt x="110251" y="5205"/>
                </a:lnTo>
                <a:cubicBezTo>
                  <a:pt x="109475" y="6168"/>
                  <a:pt x="108781" y="7197"/>
                  <a:pt x="108176" y="8276"/>
                </a:cubicBezTo>
                <a:cubicBezTo>
                  <a:pt x="102369" y="13227"/>
                  <a:pt x="95885" y="17319"/>
                  <a:pt x="88920" y="20436"/>
                </a:cubicBezTo>
                <a:cubicBezTo>
                  <a:pt x="79582" y="25291"/>
                  <a:pt x="69456" y="30520"/>
                  <a:pt x="58790" y="30603"/>
                </a:cubicBezTo>
                <a:cubicBezTo>
                  <a:pt x="47672" y="30691"/>
                  <a:pt x="36635" y="28690"/>
                  <a:pt x="26254" y="24710"/>
                </a:cubicBezTo>
                <a:cubicBezTo>
                  <a:pt x="17954" y="21307"/>
                  <a:pt x="8035" y="12260"/>
                  <a:pt x="6292" y="2715"/>
                </a:cubicBezTo>
                <a:lnTo>
                  <a:pt x="6292" y="2715"/>
                </a:lnTo>
                <a:cubicBezTo>
                  <a:pt x="4486" y="2068"/>
                  <a:pt x="2791" y="1146"/>
                  <a:pt x="1271" y="-24"/>
                </a:cubicBezTo>
                <a:lnTo>
                  <a:pt x="1271" y="-24"/>
                </a:lnTo>
                <a:cubicBezTo>
                  <a:pt x="-1551" y="12883"/>
                  <a:pt x="-182" y="25291"/>
                  <a:pt x="9571" y="35210"/>
                </a:cubicBezTo>
                <a:cubicBezTo>
                  <a:pt x="18353" y="43842"/>
                  <a:pt x="30516" y="48133"/>
                  <a:pt x="42771" y="46913"/>
                </a:cubicBezTo>
                <a:cubicBezTo>
                  <a:pt x="57006" y="45876"/>
                  <a:pt x="73316" y="44216"/>
                  <a:pt x="85807" y="36621"/>
                </a:cubicBezTo>
                <a:cubicBezTo>
                  <a:pt x="92214" y="32612"/>
                  <a:pt x="98050" y="27752"/>
                  <a:pt x="103155" y="22179"/>
                </a:cubicBezTo>
                <a:cubicBezTo>
                  <a:pt x="105775" y="19199"/>
                  <a:pt x="108084" y="15958"/>
                  <a:pt x="110044" y="12509"/>
                </a:cubicBezTo>
                <a:cubicBezTo>
                  <a:pt x="112936" y="10235"/>
                  <a:pt x="115206" y="7264"/>
                  <a:pt x="116642" y="3877"/>
                </a:cubicBezTo>
                <a:cubicBezTo>
                  <a:pt x="114650" y="4292"/>
                  <a:pt x="112658" y="4666"/>
                  <a:pt x="110666" y="4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262399A2-5257-0165-1160-C1ABC4F29765}"/>
              </a:ext>
            </a:extLst>
          </p:cNvPr>
          <p:cNvSpPr/>
          <p:nvPr/>
        </p:nvSpPr>
        <p:spPr>
          <a:xfrm flipV="1">
            <a:off x="378946" y="5961609"/>
            <a:ext cx="49657" cy="44727"/>
          </a:xfrm>
          <a:custGeom>
            <a:avLst/>
            <a:gdLst>
              <a:gd name="connsiteX0" fmla="*/ 43988 w 49657"/>
              <a:gd name="connsiteY0" fmla="*/ 38989 h 44727"/>
              <a:gd name="connsiteX1" fmla="*/ 35688 w 49657"/>
              <a:gd name="connsiteY1" fmla="*/ 36001 h 44727"/>
              <a:gd name="connsiteX2" fmla="*/ 24359 w 49657"/>
              <a:gd name="connsiteY2" fmla="*/ 26497 h 44727"/>
              <a:gd name="connsiteX3" fmla="*/ 36809 w 49657"/>
              <a:gd name="connsiteY3" fmla="*/ 19608 h 44727"/>
              <a:gd name="connsiteX4" fmla="*/ 40212 w 49657"/>
              <a:gd name="connsiteY4" fmla="*/ 18736 h 44727"/>
              <a:gd name="connsiteX5" fmla="*/ 40668 w 49657"/>
              <a:gd name="connsiteY5" fmla="*/ 12760 h 44727"/>
              <a:gd name="connsiteX6" fmla="*/ 40253 w 49657"/>
              <a:gd name="connsiteY6" fmla="*/ 11308 h 44727"/>
              <a:gd name="connsiteX7" fmla="*/ 39880 w 49657"/>
              <a:gd name="connsiteY7" fmla="*/ 10934 h 44727"/>
              <a:gd name="connsiteX8" fmla="*/ 31331 w 49657"/>
              <a:gd name="connsiteY8" fmla="*/ 2634 h 44727"/>
              <a:gd name="connsiteX9" fmla="*/ 4729 w 49657"/>
              <a:gd name="connsiteY9" fmla="*/ 8071 h 44727"/>
              <a:gd name="connsiteX10" fmla="*/ 2737 w 49657"/>
              <a:gd name="connsiteY10" fmla="*/ 8361 h 44727"/>
              <a:gd name="connsiteX11" fmla="*/ 5517 w 49657"/>
              <a:gd name="connsiteY11" fmla="*/ 21476 h 44727"/>
              <a:gd name="connsiteX12" fmla="*/ 8837 w 49657"/>
              <a:gd name="connsiteY12" fmla="*/ 18819 h 44727"/>
              <a:gd name="connsiteX13" fmla="*/ 14565 w 49657"/>
              <a:gd name="connsiteY13" fmla="*/ 14669 h 44727"/>
              <a:gd name="connsiteX14" fmla="*/ 35315 w 49657"/>
              <a:gd name="connsiteY14" fmla="*/ 12677 h 44727"/>
              <a:gd name="connsiteX15" fmla="*/ 36726 w 49657"/>
              <a:gd name="connsiteY15" fmla="*/ 14130 h 44727"/>
              <a:gd name="connsiteX16" fmla="*/ 36726 w 49657"/>
              <a:gd name="connsiteY16" fmla="*/ 14130 h 44727"/>
              <a:gd name="connsiteX17" fmla="*/ 19005 w 49657"/>
              <a:gd name="connsiteY17" fmla="*/ 21226 h 44727"/>
              <a:gd name="connsiteX18" fmla="*/ 46645 w 49657"/>
              <a:gd name="connsiteY18" fmla="*/ 44591 h 44727"/>
              <a:gd name="connsiteX19" fmla="*/ 49521 w 49657"/>
              <a:gd name="connsiteY19" fmla="*/ 43126 h 44727"/>
              <a:gd name="connsiteX20" fmla="*/ 49633 w 49657"/>
              <a:gd name="connsiteY20" fmla="*/ 42433 h 44727"/>
              <a:gd name="connsiteX21" fmla="*/ 43988 w 49657"/>
              <a:gd name="connsiteY21" fmla="*/ 38989 h 44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657" h="44727">
                <a:moveTo>
                  <a:pt x="43988" y="38989"/>
                </a:moveTo>
                <a:cubicBezTo>
                  <a:pt x="41147" y="38213"/>
                  <a:pt x="38371" y="37217"/>
                  <a:pt x="35688" y="36001"/>
                </a:cubicBezTo>
                <a:cubicBezTo>
                  <a:pt x="30905" y="34274"/>
                  <a:pt x="26890" y="30909"/>
                  <a:pt x="24359" y="26497"/>
                </a:cubicBezTo>
                <a:cubicBezTo>
                  <a:pt x="28758" y="16869"/>
                  <a:pt x="32659" y="14545"/>
                  <a:pt x="36809" y="19608"/>
                </a:cubicBezTo>
                <a:cubicBezTo>
                  <a:pt x="37929" y="20728"/>
                  <a:pt x="39589" y="19608"/>
                  <a:pt x="40212" y="18736"/>
                </a:cubicBezTo>
                <a:cubicBezTo>
                  <a:pt x="41268" y="16919"/>
                  <a:pt x="41436" y="14719"/>
                  <a:pt x="40668" y="12760"/>
                </a:cubicBezTo>
                <a:cubicBezTo>
                  <a:pt x="40741" y="12237"/>
                  <a:pt x="40590" y="11710"/>
                  <a:pt x="40253" y="11308"/>
                </a:cubicBezTo>
                <a:lnTo>
                  <a:pt x="39880" y="10934"/>
                </a:lnTo>
                <a:cubicBezTo>
                  <a:pt x="37794" y="7477"/>
                  <a:pt x="34849" y="4618"/>
                  <a:pt x="31331" y="2634"/>
                </a:cubicBezTo>
                <a:cubicBezTo>
                  <a:pt x="21122" y="-3010"/>
                  <a:pt x="12780" y="1057"/>
                  <a:pt x="4729" y="8071"/>
                </a:cubicBezTo>
                <a:cubicBezTo>
                  <a:pt x="4070" y="7735"/>
                  <a:pt x="3272" y="7851"/>
                  <a:pt x="2737" y="8361"/>
                </a:cubicBezTo>
                <a:cubicBezTo>
                  <a:pt x="-1081" y="11474"/>
                  <a:pt x="-1621" y="22928"/>
                  <a:pt x="5517" y="21476"/>
                </a:cubicBezTo>
                <a:cubicBezTo>
                  <a:pt x="6845" y="21185"/>
                  <a:pt x="7924" y="19566"/>
                  <a:pt x="8837" y="18819"/>
                </a:cubicBezTo>
                <a:cubicBezTo>
                  <a:pt x="10663" y="17242"/>
                  <a:pt x="12614" y="15873"/>
                  <a:pt x="14565" y="14669"/>
                </a:cubicBezTo>
                <a:cubicBezTo>
                  <a:pt x="20707" y="11183"/>
                  <a:pt x="29878" y="8154"/>
                  <a:pt x="35315" y="12677"/>
                </a:cubicBezTo>
                <a:cubicBezTo>
                  <a:pt x="35817" y="13130"/>
                  <a:pt x="36288" y="13615"/>
                  <a:pt x="36726" y="14130"/>
                </a:cubicBezTo>
                <a:lnTo>
                  <a:pt x="36726" y="14130"/>
                </a:lnTo>
                <a:cubicBezTo>
                  <a:pt x="29878" y="9980"/>
                  <a:pt x="19794" y="11432"/>
                  <a:pt x="19005" y="21226"/>
                </a:cubicBezTo>
                <a:cubicBezTo>
                  <a:pt x="17760" y="36333"/>
                  <a:pt x="35605" y="40939"/>
                  <a:pt x="46645" y="44591"/>
                </a:cubicBezTo>
                <a:cubicBezTo>
                  <a:pt x="47843" y="44981"/>
                  <a:pt x="49131" y="44326"/>
                  <a:pt x="49521" y="43126"/>
                </a:cubicBezTo>
                <a:cubicBezTo>
                  <a:pt x="49594" y="42902"/>
                  <a:pt x="49631" y="42670"/>
                  <a:pt x="49633" y="42433"/>
                </a:cubicBezTo>
                <a:cubicBezTo>
                  <a:pt x="47681" y="41404"/>
                  <a:pt x="45796" y="40255"/>
                  <a:pt x="43988" y="389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B81C79E5-7FA2-339A-3BF6-875E1ACE2EF7}"/>
              </a:ext>
            </a:extLst>
          </p:cNvPr>
          <p:cNvSpPr/>
          <p:nvPr/>
        </p:nvSpPr>
        <p:spPr>
          <a:xfrm flipV="1">
            <a:off x="843043" y="6268369"/>
            <a:ext cx="393245" cy="157671"/>
          </a:xfrm>
          <a:custGeom>
            <a:avLst/>
            <a:gdLst>
              <a:gd name="connsiteX0" fmla="*/ 93877 w 393245"/>
              <a:gd name="connsiteY0" fmla="*/ 73608 h 157671"/>
              <a:gd name="connsiteX1" fmla="*/ 1704 w 393245"/>
              <a:gd name="connsiteY1" fmla="*/ 89959 h 157671"/>
              <a:gd name="connsiteX2" fmla="*/ 99106 w 393245"/>
              <a:gd name="connsiteY2" fmla="*/ 21898 h 157671"/>
              <a:gd name="connsiteX3" fmla="*/ 88731 w 393245"/>
              <a:gd name="connsiteY3" fmla="*/ 2601 h 157671"/>
              <a:gd name="connsiteX4" fmla="*/ 142682 w 393245"/>
              <a:gd name="connsiteY4" fmla="*/ 8411 h 157671"/>
              <a:gd name="connsiteX5" fmla="*/ 178040 w 393245"/>
              <a:gd name="connsiteY5" fmla="*/ 73027 h 157671"/>
              <a:gd name="connsiteX6" fmla="*/ 393221 w 393245"/>
              <a:gd name="connsiteY6" fmla="*/ 132083 h 157671"/>
              <a:gd name="connsiteX7" fmla="*/ 93877 w 393245"/>
              <a:gd name="connsiteY7" fmla="*/ 73608 h 157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3245" h="157671">
                <a:moveTo>
                  <a:pt x="93877" y="73608"/>
                </a:moveTo>
                <a:cubicBezTo>
                  <a:pt x="65117" y="58751"/>
                  <a:pt x="25857" y="61781"/>
                  <a:pt x="1704" y="89959"/>
                </a:cubicBezTo>
                <a:cubicBezTo>
                  <a:pt x="-11618" y="37005"/>
                  <a:pt x="55032" y="13432"/>
                  <a:pt x="99106" y="21898"/>
                </a:cubicBezTo>
                <a:cubicBezTo>
                  <a:pt x="97487" y="18080"/>
                  <a:pt x="86075" y="6170"/>
                  <a:pt x="88731" y="2601"/>
                </a:cubicBezTo>
                <a:cubicBezTo>
                  <a:pt x="101513" y="-3251"/>
                  <a:pt x="130231" y="1563"/>
                  <a:pt x="142682" y="8411"/>
                </a:cubicBezTo>
                <a:cubicBezTo>
                  <a:pt x="157331" y="18827"/>
                  <a:pt x="163432" y="48874"/>
                  <a:pt x="178040" y="73027"/>
                </a:cubicBezTo>
                <a:cubicBezTo>
                  <a:pt x="223359" y="148517"/>
                  <a:pt x="347114" y="140258"/>
                  <a:pt x="393221" y="132083"/>
                </a:cubicBezTo>
                <a:cubicBezTo>
                  <a:pt x="253571" y="209440"/>
                  <a:pt x="121890" y="87926"/>
                  <a:pt x="93877" y="736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694515C9-6059-9892-124E-D8DB94762927}"/>
              </a:ext>
            </a:extLst>
          </p:cNvPr>
          <p:cNvSpPr/>
          <p:nvPr/>
        </p:nvSpPr>
        <p:spPr>
          <a:xfrm flipV="1">
            <a:off x="1046557" y="6284949"/>
            <a:ext cx="326600" cy="173220"/>
          </a:xfrm>
          <a:custGeom>
            <a:avLst/>
            <a:gdLst>
              <a:gd name="connsiteX0" fmla="*/ 326576 w 326600"/>
              <a:gd name="connsiteY0" fmla="*/ 55231 h 173220"/>
              <a:gd name="connsiteX1" fmla="*/ 325372 w 326600"/>
              <a:gd name="connsiteY1" fmla="*/ 58053 h 173220"/>
              <a:gd name="connsiteX2" fmla="*/ 216931 w 326600"/>
              <a:gd name="connsiteY2" fmla="*/ 156285 h 173220"/>
              <a:gd name="connsiteX3" fmla="*/ 10258 w 326600"/>
              <a:gd name="connsiteY3" fmla="*/ 116113 h 173220"/>
              <a:gd name="connsiteX4" fmla="*/ 3078 w 326600"/>
              <a:gd name="connsiteY4" fmla="*/ 64776 h 173220"/>
              <a:gd name="connsiteX5" fmla="*/ 19056 w 326600"/>
              <a:gd name="connsiteY5" fmla="*/ 73076 h 173220"/>
              <a:gd name="connsiteX6" fmla="*/ 17645 w 326600"/>
              <a:gd name="connsiteY6" fmla="*/ 64776 h 173220"/>
              <a:gd name="connsiteX7" fmla="*/ 18683 w 326600"/>
              <a:gd name="connsiteY7" fmla="*/ 42490 h 173220"/>
              <a:gd name="connsiteX8" fmla="*/ 35283 w 326600"/>
              <a:gd name="connsiteY8" fmla="*/ 9705 h 173220"/>
              <a:gd name="connsiteX9" fmla="*/ 69438 w 326600"/>
              <a:gd name="connsiteY9" fmla="*/ 533 h 173220"/>
              <a:gd name="connsiteX10" fmla="*/ 83050 w 326600"/>
              <a:gd name="connsiteY10" fmla="*/ 7920 h 173220"/>
              <a:gd name="connsiteX11" fmla="*/ 85042 w 326600"/>
              <a:gd name="connsiteY11" fmla="*/ 19665 h 173220"/>
              <a:gd name="connsiteX12" fmla="*/ 107037 w 326600"/>
              <a:gd name="connsiteY12" fmla="*/ 42158 h 173220"/>
              <a:gd name="connsiteX13" fmla="*/ 105294 w 326600"/>
              <a:gd name="connsiteY13" fmla="*/ 43528 h 173220"/>
              <a:gd name="connsiteX14" fmla="*/ 62258 w 326600"/>
              <a:gd name="connsiteY14" fmla="*/ 53364 h 173220"/>
              <a:gd name="connsiteX15" fmla="*/ 51634 w 326600"/>
              <a:gd name="connsiteY15" fmla="*/ 100591 h 173220"/>
              <a:gd name="connsiteX16" fmla="*/ 50846 w 326600"/>
              <a:gd name="connsiteY16" fmla="*/ 113332 h 173220"/>
              <a:gd name="connsiteX17" fmla="*/ 51261 w 326600"/>
              <a:gd name="connsiteY17" fmla="*/ 117192 h 173220"/>
              <a:gd name="connsiteX18" fmla="*/ 62881 w 326600"/>
              <a:gd name="connsiteY18" fmla="*/ 108435 h 173220"/>
              <a:gd name="connsiteX19" fmla="*/ 67238 w 326600"/>
              <a:gd name="connsiteY19" fmla="*/ 109514 h 173220"/>
              <a:gd name="connsiteX20" fmla="*/ 90064 w 326600"/>
              <a:gd name="connsiteY20" fmla="*/ 144291 h 173220"/>
              <a:gd name="connsiteX21" fmla="*/ 158249 w 326600"/>
              <a:gd name="connsiteY21" fmla="*/ 155123 h 173220"/>
              <a:gd name="connsiteX22" fmla="*/ 262001 w 326600"/>
              <a:gd name="connsiteY22" fmla="*/ 119225 h 173220"/>
              <a:gd name="connsiteX23" fmla="*/ 323546 w 326600"/>
              <a:gd name="connsiteY23" fmla="*/ 53696 h 173220"/>
              <a:gd name="connsiteX24" fmla="*/ 326576 w 326600"/>
              <a:gd name="connsiteY24" fmla="*/ 55231 h 17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26600" h="173220">
                <a:moveTo>
                  <a:pt x="326576" y="55231"/>
                </a:moveTo>
                <a:cubicBezTo>
                  <a:pt x="326161" y="56144"/>
                  <a:pt x="325787" y="57057"/>
                  <a:pt x="325372" y="58053"/>
                </a:cubicBezTo>
                <a:cubicBezTo>
                  <a:pt x="303501" y="111464"/>
                  <a:pt x="230751" y="150932"/>
                  <a:pt x="216931" y="156285"/>
                </a:cubicBezTo>
                <a:cubicBezTo>
                  <a:pt x="151900" y="181434"/>
                  <a:pt x="49310" y="186207"/>
                  <a:pt x="10258" y="116113"/>
                </a:cubicBezTo>
                <a:cubicBezTo>
                  <a:pt x="2871" y="102832"/>
                  <a:pt x="-4309" y="79592"/>
                  <a:pt x="3078" y="64776"/>
                </a:cubicBezTo>
                <a:cubicBezTo>
                  <a:pt x="7228" y="56476"/>
                  <a:pt x="13785" y="64776"/>
                  <a:pt x="19056" y="73076"/>
                </a:cubicBezTo>
                <a:cubicBezTo>
                  <a:pt x="18293" y="70367"/>
                  <a:pt x="17819" y="67585"/>
                  <a:pt x="17645" y="64776"/>
                </a:cubicBezTo>
                <a:cubicBezTo>
                  <a:pt x="17180" y="57332"/>
                  <a:pt x="17529" y="49859"/>
                  <a:pt x="18683" y="42490"/>
                </a:cubicBezTo>
                <a:cubicBezTo>
                  <a:pt x="20633" y="30621"/>
                  <a:pt x="25779" y="17590"/>
                  <a:pt x="35283" y="9705"/>
                </a:cubicBezTo>
                <a:cubicBezTo>
                  <a:pt x="44828" y="1895"/>
                  <a:pt x="57266" y="-1445"/>
                  <a:pt x="69438" y="533"/>
                </a:cubicBezTo>
                <a:cubicBezTo>
                  <a:pt x="74630" y="1531"/>
                  <a:pt x="79386" y="4112"/>
                  <a:pt x="83050" y="7920"/>
                </a:cubicBezTo>
                <a:cubicBezTo>
                  <a:pt x="85665" y="11243"/>
                  <a:pt x="86416" y="15666"/>
                  <a:pt x="85042" y="19665"/>
                </a:cubicBezTo>
                <a:cubicBezTo>
                  <a:pt x="96538" y="21989"/>
                  <a:pt x="112059" y="26845"/>
                  <a:pt x="107037" y="42158"/>
                </a:cubicBezTo>
                <a:cubicBezTo>
                  <a:pt x="106730" y="42886"/>
                  <a:pt x="106075" y="43403"/>
                  <a:pt x="105294" y="43528"/>
                </a:cubicBezTo>
                <a:cubicBezTo>
                  <a:pt x="90894" y="46267"/>
                  <a:pt x="74916" y="43528"/>
                  <a:pt x="62258" y="53364"/>
                </a:cubicBezTo>
                <a:cubicBezTo>
                  <a:pt x="47609" y="64776"/>
                  <a:pt x="48273" y="84116"/>
                  <a:pt x="51634" y="100591"/>
                </a:cubicBezTo>
                <a:cubicBezTo>
                  <a:pt x="52381" y="104409"/>
                  <a:pt x="49684" y="109680"/>
                  <a:pt x="50846" y="113332"/>
                </a:cubicBezTo>
                <a:cubicBezTo>
                  <a:pt x="51368" y="114548"/>
                  <a:pt x="51514" y="115893"/>
                  <a:pt x="51261" y="117192"/>
                </a:cubicBezTo>
                <a:cubicBezTo>
                  <a:pt x="53705" y="112747"/>
                  <a:pt x="57934" y="109561"/>
                  <a:pt x="62881" y="108435"/>
                </a:cubicBezTo>
                <a:cubicBezTo>
                  <a:pt x="64043" y="108435"/>
                  <a:pt x="67031" y="108435"/>
                  <a:pt x="67238" y="109514"/>
                </a:cubicBezTo>
                <a:cubicBezTo>
                  <a:pt x="68981" y="125782"/>
                  <a:pt x="74708" y="136697"/>
                  <a:pt x="90064" y="144291"/>
                </a:cubicBezTo>
                <a:cubicBezTo>
                  <a:pt x="111748" y="152764"/>
                  <a:pt x="135005" y="156459"/>
                  <a:pt x="158249" y="155123"/>
                </a:cubicBezTo>
                <a:cubicBezTo>
                  <a:pt x="168541" y="154210"/>
                  <a:pt x="224194" y="145661"/>
                  <a:pt x="262001" y="119225"/>
                </a:cubicBezTo>
                <a:cubicBezTo>
                  <a:pt x="290346" y="99346"/>
                  <a:pt x="311304" y="71707"/>
                  <a:pt x="323546" y="53696"/>
                </a:cubicBezTo>
                <a:cubicBezTo>
                  <a:pt x="324542" y="54152"/>
                  <a:pt x="325538" y="54733"/>
                  <a:pt x="326576" y="55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3AB96370-DED9-4EC7-00A5-478630616733}"/>
              </a:ext>
            </a:extLst>
          </p:cNvPr>
          <p:cNvSpPr/>
          <p:nvPr/>
        </p:nvSpPr>
        <p:spPr>
          <a:xfrm flipV="1">
            <a:off x="922356" y="6185604"/>
            <a:ext cx="324380" cy="164007"/>
          </a:xfrm>
          <a:custGeom>
            <a:avLst/>
            <a:gdLst>
              <a:gd name="connsiteX0" fmla="*/ 159525 w 324380"/>
              <a:gd name="connsiteY0" fmla="*/ 114792 h 164007"/>
              <a:gd name="connsiteX1" fmla="*/ 168697 w 324380"/>
              <a:gd name="connsiteY1" fmla="*/ 76985 h 164007"/>
              <a:gd name="connsiteX2" fmla="*/ 165294 w 324380"/>
              <a:gd name="connsiteY2" fmla="*/ 89435 h 164007"/>
              <a:gd name="connsiteX3" fmla="*/ 154836 w 324380"/>
              <a:gd name="connsiteY3" fmla="*/ 101886 h 164007"/>
              <a:gd name="connsiteX4" fmla="*/ 121096 w 324380"/>
              <a:gd name="connsiteY4" fmla="*/ 106036 h 164007"/>
              <a:gd name="connsiteX5" fmla="*/ 119892 w 324380"/>
              <a:gd name="connsiteY5" fmla="*/ 103296 h 164007"/>
              <a:gd name="connsiteX6" fmla="*/ 120473 w 324380"/>
              <a:gd name="connsiteY6" fmla="*/ 102467 h 164007"/>
              <a:gd name="connsiteX7" fmla="*/ 130185 w 324380"/>
              <a:gd name="connsiteY7" fmla="*/ 79102 h 164007"/>
              <a:gd name="connsiteX8" fmla="*/ 119436 w 324380"/>
              <a:gd name="connsiteY8" fmla="*/ 54201 h 164007"/>
              <a:gd name="connsiteX9" fmla="*/ 79720 w 324380"/>
              <a:gd name="connsiteY9" fmla="*/ 23283 h 164007"/>
              <a:gd name="connsiteX10" fmla="*/ 33239 w 324380"/>
              <a:gd name="connsiteY10" fmla="*/ 12244 h 164007"/>
              <a:gd name="connsiteX11" fmla="*/ 1325 w 324380"/>
              <a:gd name="connsiteY11" fmla="*/ 12244 h 164007"/>
              <a:gd name="connsiteX12" fmla="*/ 122 w 324380"/>
              <a:gd name="connsiteY12" fmla="*/ 9504 h 164007"/>
              <a:gd name="connsiteX13" fmla="*/ 703 w 324380"/>
              <a:gd name="connsiteY13" fmla="*/ 8675 h 164007"/>
              <a:gd name="connsiteX14" fmla="*/ 2197 w 324380"/>
              <a:gd name="connsiteY14" fmla="*/ 7306 h 164007"/>
              <a:gd name="connsiteX15" fmla="*/ 4272 w 324380"/>
              <a:gd name="connsiteY15" fmla="*/ 6974 h 164007"/>
              <a:gd name="connsiteX16" fmla="*/ 26391 w 324380"/>
              <a:gd name="connsiteY16" fmla="*/ 1454 h 164007"/>
              <a:gd name="connsiteX17" fmla="*/ 65693 w 324380"/>
              <a:gd name="connsiteY17" fmla="*/ 1454 h 164007"/>
              <a:gd name="connsiteX18" fmla="*/ 147324 w 324380"/>
              <a:gd name="connsiteY18" fmla="*/ 29260 h 164007"/>
              <a:gd name="connsiteX19" fmla="*/ 190734 w 324380"/>
              <a:gd name="connsiteY19" fmla="*/ 42332 h 164007"/>
              <a:gd name="connsiteX20" fmla="*/ 233189 w 324380"/>
              <a:gd name="connsiteY20" fmla="*/ 46856 h 164007"/>
              <a:gd name="connsiteX21" fmla="*/ 279255 w 324380"/>
              <a:gd name="connsiteY21" fmla="*/ 44573 h 164007"/>
              <a:gd name="connsiteX22" fmla="*/ 320963 w 324380"/>
              <a:gd name="connsiteY22" fmla="*/ 24777 h 164007"/>
              <a:gd name="connsiteX23" fmla="*/ 323885 w 324380"/>
              <a:gd name="connsiteY23" fmla="*/ 25063 h 164007"/>
              <a:gd name="connsiteX24" fmla="*/ 324324 w 324380"/>
              <a:gd name="connsiteY24" fmla="*/ 26022 h 164007"/>
              <a:gd name="connsiteX25" fmla="*/ 316647 w 324380"/>
              <a:gd name="connsiteY25" fmla="*/ 43121 h 164007"/>
              <a:gd name="connsiteX26" fmla="*/ 296478 w 324380"/>
              <a:gd name="connsiteY26" fmla="*/ 64494 h 164007"/>
              <a:gd name="connsiteX27" fmla="*/ 246677 w 324380"/>
              <a:gd name="connsiteY27" fmla="*/ 91386 h 164007"/>
              <a:gd name="connsiteX28" fmla="*/ 222855 w 324380"/>
              <a:gd name="connsiteY28" fmla="*/ 93420 h 164007"/>
              <a:gd name="connsiteX29" fmla="*/ 210862 w 324380"/>
              <a:gd name="connsiteY29" fmla="*/ 94208 h 164007"/>
              <a:gd name="connsiteX30" fmla="*/ 209368 w 324380"/>
              <a:gd name="connsiteY30" fmla="*/ 105206 h 164007"/>
              <a:gd name="connsiteX31" fmla="*/ 218207 w 324380"/>
              <a:gd name="connsiteY31" fmla="*/ 138406 h 164007"/>
              <a:gd name="connsiteX32" fmla="*/ 238003 w 324380"/>
              <a:gd name="connsiteY32" fmla="*/ 160028 h 164007"/>
              <a:gd name="connsiteX33" fmla="*/ 237700 w 324380"/>
              <a:gd name="connsiteY33" fmla="*/ 162947 h 164007"/>
              <a:gd name="connsiteX34" fmla="*/ 237256 w 324380"/>
              <a:gd name="connsiteY34" fmla="*/ 163224 h 164007"/>
              <a:gd name="connsiteX35" fmla="*/ 209036 w 324380"/>
              <a:gd name="connsiteY35" fmla="*/ 157455 h 164007"/>
              <a:gd name="connsiteX36" fmla="*/ 173511 w 324380"/>
              <a:gd name="connsiteY36" fmla="*/ 139900 h 164007"/>
              <a:gd name="connsiteX37" fmla="*/ 159525 w 324380"/>
              <a:gd name="connsiteY37" fmla="*/ 114792 h 164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24380" h="164007">
                <a:moveTo>
                  <a:pt x="159525" y="114792"/>
                </a:moveTo>
                <a:cubicBezTo>
                  <a:pt x="159857" y="104127"/>
                  <a:pt x="174632" y="87983"/>
                  <a:pt x="168697" y="76985"/>
                </a:cubicBezTo>
                <a:cubicBezTo>
                  <a:pt x="168058" y="81255"/>
                  <a:pt x="166917" y="85434"/>
                  <a:pt x="165294" y="89435"/>
                </a:cubicBezTo>
                <a:cubicBezTo>
                  <a:pt x="163065" y="94496"/>
                  <a:pt x="159434" y="98816"/>
                  <a:pt x="154836" y="101886"/>
                </a:cubicBezTo>
                <a:cubicBezTo>
                  <a:pt x="146038" y="107364"/>
                  <a:pt x="130599" y="110808"/>
                  <a:pt x="121096" y="106036"/>
                </a:cubicBezTo>
                <a:cubicBezTo>
                  <a:pt x="120004" y="105612"/>
                  <a:pt x="119465" y="104385"/>
                  <a:pt x="119892" y="103296"/>
                </a:cubicBezTo>
                <a:cubicBezTo>
                  <a:pt x="120013" y="102976"/>
                  <a:pt x="120216" y="102692"/>
                  <a:pt x="120473" y="102467"/>
                </a:cubicBezTo>
                <a:cubicBezTo>
                  <a:pt x="127425" y="96801"/>
                  <a:pt x="131073" y="88026"/>
                  <a:pt x="130185" y="79102"/>
                </a:cubicBezTo>
                <a:cubicBezTo>
                  <a:pt x="129355" y="69867"/>
                  <a:pt x="125586" y="61141"/>
                  <a:pt x="119436" y="54201"/>
                </a:cubicBezTo>
                <a:cubicBezTo>
                  <a:pt x="108841" y="40886"/>
                  <a:pt x="95229" y="30287"/>
                  <a:pt x="79720" y="23283"/>
                </a:cubicBezTo>
                <a:cubicBezTo>
                  <a:pt x="65037" y="16779"/>
                  <a:pt x="49279" y="13037"/>
                  <a:pt x="33239" y="12244"/>
                </a:cubicBezTo>
                <a:cubicBezTo>
                  <a:pt x="22449" y="12244"/>
                  <a:pt x="11825" y="15689"/>
                  <a:pt x="1325" y="12244"/>
                </a:cubicBezTo>
                <a:cubicBezTo>
                  <a:pt x="234" y="11821"/>
                  <a:pt x="-306" y="10594"/>
                  <a:pt x="122" y="9504"/>
                </a:cubicBezTo>
                <a:cubicBezTo>
                  <a:pt x="242" y="9185"/>
                  <a:pt x="445" y="8900"/>
                  <a:pt x="703" y="8675"/>
                </a:cubicBezTo>
                <a:lnTo>
                  <a:pt x="2197" y="7306"/>
                </a:lnTo>
                <a:cubicBezTo>
                  <a:pt x="2728" y="6730"/>
                  <a:pt x="3587" y="6593"/>
                  <a:pt x="4272" y="6974"/>
                </a:cubicBezTo>
                <a:cubicBezTo>
                  <a:pt x="9791" y="2824"/>
                  <a:pt x="20249" y="2575"/>
                  <a:pt x="26391" y="1454"/>
                </a:cubicBezTo>
                <a:cubicBezTo>
                  <a:pt x="39418" y="-517"/>
                  <a:pt x="52666" y="-517"/>
                  <a:pt x="65693" y="1454"/>
                </a:cubicBezTo>
                <a:cubicBezTo>
                  <a:pt x="94245" y="5480"/>
                  <a:pt x="121220" y="17930"/>
                  <a:pt x="147324" y="29260"/>
                </a:cubicBezTo>
                <a:cubicBezTo>
                  <a:pt x="161061" y="35236"/>
                  <a:pt x="175752" y="41129"/>
                  <a:pt x="190734" y="42332"/>
                </a:cubicBezTo>
                <a:cubicBezTo>
                  <a:pt x="204969" y="43494"/>
                  <a:pt x="218788" y="46690"/>
                  <a:pt x="233189" y="46856"/>
                </a:cubicBezTo>
                <a:cubicBezTo>
                  <a:pt x="248582" y="47510"/>
                  <a:pt x="264003" y="46746"/>
                  <a:pt x="279255" y="44573"/>
                </a:cubicBezTo>
                <a:cubicBezTo>
                  <a:pt x="294780" y="42155"/>
                  <a:pt x="309272" y="35278"/>
                  <a:pt x="320963" y="24777"/>
                </a:cubicBezTo>
                <a:cubicBezTo>
                  <a:pt x="321847" y="24050"/>
                  <a:pt x="323154" y="24177"/>
                  <a:pt x="323885" y="25063"/>
                </a:cubicBezTo>
                <a:cubicBezTo>
                  <a:pt x="324113" y="25339"/>
                  <a:pt x="324262" y="25670"/>
                  <a:pt x="324324" y="26022"/>
                </a:cubicBezTo>
                <a:cubicBezTo>
                  <a:pt x="324781" y="32372"/>
                  <a:pt x="320174" y="38099"/>
                  <a:pt x="316647" y="43121"/>
                </a:cubicBezTo>
                <a:cubicBezTo>
                  <a:pt x="310928" y="51129"/>
                  <a:pt x="304143" y="58320"/>
                  <a:pt x="296478" y="64494"/>
                </a:cubicBezTo>
                <a:cubicBezTo>
                  <a:pt x="281288" y="77193"/>
                  <a:pt x="266473" y="87775"/>
                  <a:pt x="246677" y="91386"/>
                </a:cubicBezTo>
                <a:cubicBezTo>
                  <a:pt x="238866" y="93160"/>
                  <a:pt x="230853" y="93844"/>
                  <a:pt x="222855" y="93420"/>
                </a:cubicBezTo>
                <a:cubicBezTo>
                  <a:pt x="217792" y="93004"/>
                  <a:pt x="214223" y="90348"/>
                  <a:pt x="210862" y="94208"/>
                </a:cubicBezTo>
                <a:cubicBezTo>
                  <a:pt x="208164" y="97238"/>
                  <a:pt x="209285" y="101222"/>
                  <a:pt x="209368" y="105206"/>
                </a:cubicBezTo>
                <a:cubicBezTo>
                  <a:pt x="209617" y="118195"/>
                  <a:pt x="209700" y="127782"/>
                  <a:pt x="218207" y="138406"/>
                </a:cubicBezTo>
                <a:cubicBezTo>
                  <a:pt x="224474" y="146167"/>
                  <a:pt x="231239" y="152807"/>
                  <a:pt x="238003" y="160028"/>
                </a:cubicBezTo>
                <a:cubicBezTo>
                  <a:pt x="238725" y="160917"/>
                  <a:pt x="238593" y="162224"/>
                  <a:pt x="237700" y="162947"/>
                </a:cubicBezTo>
                <a:cubicBezTo>
                  <a:pt x="237567" y="163058"/>
                  <a:pt x="237414" y="163150"/>
                  <a:pt x="237256" y="163224"/>
                </a:cubicBezTo>
                <a:cubicBezTo>
                  <a:pt x="229288" y="166129"/>
                  <a:pt x="216506" y="159945"/>
                  <a:pt x="209036" y="157455"/>
                </a:cubicBezTo>
                <a:cubicBezTo>
                  <a:pt x="196254" y="153737"/>
                  <a:pt x="184227" y="147795"/>
                  <a:pt x="173511" y="139900"/>
                </a:cubicBezTo>
                <a:cubicBezTo>
                  <a:pt x="166000" y="133675"/>
                  <a:pt x="159235" y="124918"/>
                  <a:pt x="159525" y="1147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ACA493F1-902D-4D06-A509-72B48CAD5258}"/>
              </a:ext>
            </a:extLst>
          </p:cNvPr>
          <p:cNvSpPr/>
          <p:nvPr/>
        </p:nvSpPr>
        <p:spPr>
          <a:xfrm flipV="1">
            <a:off x="618636" y="6185990"/>
            <a:ext cx="123173" cy="167766"/>
          </a:xfrm>
          <a:custGeom>
            <a:avLst/>
            <a:gdLst>
              <a:gd name="connsiteX0" fmla="*/ 99452 w 123173"/>
              <a:gd name="connsiteY0" fmla="*/ 148735 h 167766"/>
              <a:gd name="connsiteX1" fmla="*/ 102398 w 123173"/>
              <a:gd name="connsiteY1" fmla="*/ 147698 h 167766"/>
              <a:gd name="connsiteX2" fmla="*/ 123149 w 123173"/>
              <a:gd name="connsiteY2" fmla="*/ 82293 h 167766"/>
              <a:gd name="connsiteX3" fmla="*/ 102647 w 123173"/>
              <a:gd name="connsiteY3" fmla="*/ 25935 h 167766"/>
              <a:gd name="connsiteX4" fmla="*/ 54174 w 123173"/>
              <a:gd name="connsiteY4" fmla="*/ -3 h 167766"/>
              <a:gd name="connsiteX5" fmla="*/ 17280 w 123173"/>
              <a:gd name="connsiteY5" fmla="*/ 17925 h 167766"/>
              <a:gd name="connsiteX6" fmla="*/ 8731 w 123173"/>
              <a:gd name="connsiteY6" fmla="*/ 25063 h 167766"/>
              <a:gd name="connsiteX7" fmla="*/ 3959 w 123173"/>
              <a:gd name="connsiteY7" fmla="*/ 64738 h 167766"/>
              <a:gd name="connsiteX8" fmla="*/ 28320 w 123173"/>
              <a:gd name="connsiteY8" fmla="*/ 68017 h 167766"/>
              <a:gd name="connsiteX9" fmla="*/ 26162 w 123173"/>
              <a:gd name="connsiteY9" fmla="*/ 56521 h 167766"/>
              <a:gd name="connsiteX10" fmla="*/ 47368 w 123173"/>
              <a:gd name="connsiteY10" fmla="*/ 51333 h 167766"/>
              <a:gd name="connsiteX11" fmla="*/ 70858 w 123173"/>
              <a:gd name="connsiteY11" fmla="*/ 59426 h 167766"/>
              <a:gd name="connsiteX12" fmla="*/ 96007 w 123173"/>
              <a:gd name="connsiteY12" fmla="*/ 97648 h 167766"/>
              <a:gd name="connsiteX13" fmla="*/ 86960 w 123173"/>
              <a:gd name="connsiteY13" fmla="*/ 167743 h 167766"/>
              <a:gd name="connsiteX14" fmla="*/ 99452 w 123173"/>
              <a:gd name="connsiteY14" fmla="*/ 148735 h 167766"/>
              <a:gd name="connsiteX15" fmla="*/ 111902 w 123173"/>
              <a:gd name="connsiteY15" fmla="*/ 118274 h 167766"/>
              <a:gd name="connsiteX16" fmla="*/ 112981 w 123173"/>
              <a:gd name="connsiteY16" fmla="*/ 94992 h 167766"/>
              <a:gd name="connsiteX17" fmla="*/ 51892 w 123173"/>
              <a:gd name="connsiteY17" fmla="*/ 10206 h 167766"/>
              <a:gd name="connsiteX18" fmla="*/ 30561 w 123173"/>
              <a:gd name="connsiteY18" fmla="*/ 11949 h 167766"/>
              <a:gd name="connsiteX19" fmla="*/ 59985 w 123173"/>
              <a:gd name="connsiteY19" fmla="*/ 4396 h 167766"/>
              <a:gd name="connsiteX20" fmla="*/ 106424 w 123173"/>
              <a:gd name="connsiteY20" fmla="*/ 39672 h 167766"/>
              <a:gd name="connsiteX21" fmla="*/ 118044 w 123173"/>
              <a:gd name="connsiteY21" fmla="*/ 95656 h 167766"/>
              <a:gd name="connsiteX22" fmla="*/ 112068 w 123173"/>
              <a:gd name="connsiteY22" fmla="*/ 118274 h 167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3173" h="167766">
                <a:moveTo>
                  <a:pt x="99452" y="148735"/>
                </a:moveTo>
                <a:cubicBezTo>
                  <a:pt x="100556" y="149221"/>
                  <a:pt x="101842" y="148767"/>
                  <a:pt x="102398" y="147698"/>
                </a:cubicBezTo>
                <a:cubicBezTo>
                  <a:pt x="113354" y="125993"/>
                  <a:pt x="122941" y="107069"/>
                  <a:pt x="123149" y="82293"/>
                </a:cubicBezTo>
                <a:cubicBezTo>
                  <a:pt x="122966" y="61715"/>
                  <a:pt x="115728" y="41822"/>
                  <a:pt x="102647" y="25935"/>
                </a:cubicBezTo>
                <a:cubicBezTo>
                  <a:pt x="91152" y="10912"/>
                  <a:pt x="73597" y="-584"/>
                  <a:pt x="54174" y="-3"/>
                </a:cubicBezTo>
                <a:cubicBezTo>
                  <a:pt x="39994" y="883"/>
                  <a:pt x="26738" y="7325"/>
                  <a:pt x="17280" y="17925"/>
                </a:cubicBezTo>
                <a:cubicBezTo>
                  <a:pt x="14106" y="19886"/>
                  <a:pt x="11225" y="22290"/>
                  <a:pt x="8731" y="25063"/>
                </a:cubicBezTo>
                <a:cubicBezTo>
                  <a:pt x="-67" y="35065"/>
                  <a:pt x="-3262" y="52827"/>
                  <a:pt x="3959" y="64738"/>
                </a:cubicBezTo>
                <a:cubicBezTo>
                  <a:pt x="9437" y="73744"/>
                  <a:pt x="21472" y="77188"/>
                  <a:pt x="28320" y="68017"/>
                </a:cubicBezTo>
                <a:cubicBezTo>
                  <a:pt x="32470" y="62580"/>
                  <a:pt x="31183" y="56853"/>
                  <a:pt x="26162" y="56521"/>
                </a:cubicBezTo>
                <a:cubicBezTo>
                  <a:pt x="30976" y="52371"/>
                  <a:pt x="43011" y="51541"/>
                  <a:pt x="47368" y="51333"/>
                </a:cubicBezTo>
                <a:cubicBezTo>
                  <a:pt x="55955" y="50858"/>
                  <a:pt x="64388" y="53763"/>
                  <a:pt x="70858" y="59426"/>
                </a:cubicBezTo>
                <a:cubicBezTo>
                  <a:pt x="83196" y="69075"/>
                  <a:pt x="92027" y="82501"/>
                  <a:pt x="96007" y="97648"/>
                </a:cubicBezTo>
                <a:cubicBezTo>
                  <a:pt x="108125" y="120100"/>
                  <a:pt x="101361" y="145540"/>
                  <a:pt x="86960" y="167743"/>
                </a:cubicBezTo>
                <a:cubicBezTo>
                  <a:pt x="91687" y="161795"/>
                  <a:pt x="95866" y="155434"/>
                  <a:pt x="99452" y="148735"/>
                </a:cubicBezTo>
                <a:close/>
                <a:moveTo>
                  <a:pt x="111902" y="118274"/>
                </a:moveTo>
                <a:cubicBezTo>
                  <a:pt x="113562" y="110628"/>
                  <a:pt x="113927" y="102758"/>
                  <a:pt x="112981" y="94992"/>
                </a:cubicBezTo>
                <a:cubicBezTo>
                  <a:pt x="108831" y="58679"/>
                  <a:pt x="91691" y="17718"/>
                  <a:pt x="51892" y="10206"/>
                </a:cubicBezTo>
                <a:cubicBezTo>
                  <a:pt x="44741" y="9118"/>
                  <a:pt x="37437" y="9715"/>
                  <a:pt x="30561" y="11949"/>
                </a:cubicBezTo>
                <a:cubicBezTo>
                  <a:pt x="39218" y="6146"/>
                  <a:pt x="49601" y="3481"/>
                  <a:pt x="59985" y="4396"/>
                </a:cubicBezTo>
                <a:cubicBezTo>
                  <a:pt x="81191" y="6803"/>
                  <a:pt x="102440" y="19834"/>
                  <a:pt x="106424" y="39672"/>
                </a:cubicBezTo>
                <a:cubicBezTo>
                  <a:pt x="113064" y="72416"/>
                  <a:pt x="118874" y="80425"/>
                  <a:pt x="118044" y="95656"/>
                </a:cubicBezTo>
                <a:cubicBezTo>
                  <a:pt x="117367" y="103483"/>
                  <a:pt x="115342" y="111134"/>
                  <a:pt x="112068" y="118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6F13CAE9-9BA6-3A85-6071-99C406E350AC}"/>
              </a:ext>
            </a:extLst>
          </p:cNvPr>
          <p:cNvSpPr/>
          <p:nvPr/>
        </p:nvSpPr>
        <p:spPr>
          <a:xfrm flipV="1">
            <a:off x="569293" y="6101390"/>
            <a:ext cx="476077" cy="241331"/>
          </a:xfrm>
          <a:custGeom>
            <a:avLst/>
            <a:gdLst>
              <a:gd name="connsiteX0" fmla="*/ 448429 w 476077"/>
              <a:gd name="connsiteY0" fmla="*/ 187085 h 241331"/>
              <a:gd name="connsiteX1" fmla="*/ 449757 w 476077"/>
              <a:gd name="connsiteY1" fmla="*/ 186504 h 241331"/>
              <a:gd name="connsiteX2" fmla="*/ 454695 w 476077"/>
              <a:gd name="connsiteY2" fmla="*/ 180694 h 241331"/>
              <a:gd name="connsiteX3" fmla="*/ 460381 w 476077"/>
              <a:gd name="connsiteY3" fmla="*/ 173888 h 241331"/>
              <a:gd name="connsiteX4" fmla="*/ 468930 w 476077"/>
              <a:gd name="connsiteY4" fmla="*/ 157288 h 241331"/>
              <a:gd name="connsiteX5" fmla="*/ 473869 w 476077"/>
              <a:gd name="connsiteY5" fmla="*/ 105329 h 241331"/>
              <a:gd name="connsiteX6" fmla="*/ 467643 w 476077"/>
              <a:gd name="connsiteY6" fmla="*/ 89891 h 241331"/>
              <a:gd name="connsiteX7" fmla="*/ 461086 w 476077"/>
              <a:gd name="connsiteY7" fmla="*/ 73042 h 241331"/>
              <a:gd name="connsiteX8" fmla="*/ 425935 w 476077"/>
              <a:gd name="connsiteY8" fmla="*/ 35940 h 241331"/>
              <a:gd name="connsiteX9" fmla="*/ 337954 w 476077"/>
              <a:gd name="connsiteY9" fmla="*/ 42 h 241331"/>
              <a:gd name="connsiteX10" fmla="*/ 250180 w 476077"/>
              <a:gd name="connsiteY10" fmla="*/ 19008 h 241331"/>
              <a:gd name="connsiteX11" fmla="*/ 208680 w 476077"/>
              <a:gd name="connsiteY11" fmla="*/ 42995 h 241331"/>
              <a:gd name="connsiteX12" fmla="*/ 194528 w 476077"/>
              <a:gd name="connsiteY12" fmla="*/ 60094 h 241331"/>
              <a:gd name="connsiteX13" fmla="*/ 180252 w 476077"/>
              <a:gd name="connsiteY13" fmla="*/ 83500 h 241331"/>
              <a:gd name="connsiteX14" fmla="*/ 180808 w 476077"/>
              <a:gd name="connsiteY14" fmla="*/ 86381 h 241331"/>
              <a:gd name="connsiteX15" fmla="*/ 181953 w 476077"/>
              <a:gd name="connsiteY15" fmla="*/ 86737 h 241331"/>
              <a:gd name="connsiteX16" fmla="*/ 72018 w 476077"/>
              <a:gd name="connsiteY16" fmla="*/ 223066 h 241331"/>
              <a:gd name="connsiteX17" fmla="*/ 30268 w 476077"/>
              <a:gd name="connsiteY17" fmla="*/ 226760 h 241331"/>
              <a:gd name="connsiteX18" fmla="*/ 25413 w 476077"/>
              <a:gd name="connsiteY18" fmla="*/ 193020 h 241331"/>
              <a:gd name="connsiteX19" fmla="*/ 49815 w 476077"/>
              <a:gd name="connsiteY19" fmla="*/ 186504 h 241331"/>
              <a:gd name="connsiteX20" fmla="*/ 51351 w 476077"/>
              <a:gd name="connsiteY20" fmla="*/ 186172 h 241331"/>
              <a:gd name="connsiteX21" fmla="*/ 59277 w 476077"/>
              <a:gd name="connsiteY21" fmla="*/ 192065 h 241331"/>
              <a:gd name="connsiteX22" fmla="*/ 59651 w 476077"/>
              <a:gd name="connsiteY22" fmla="*/ 201943 h 241331"/>
              <a:gd name="connsiteX23" fmla="*/ 51807 w 476077"/>
              <a:gd name="connsiteY23" fmla="*/ 205387 h 241331"/>
              <a:gd name="connsiteX24" fmla="*/ 45209 w 476077"/>
              <a:gd name="connsiteY24" fmla="*/ 210409 h 241331"/>
              <a:gd name="connsiteX25" fmla="*/ 68947 w 476077"/>
              <a:gd name="connsiteY25" fmla="*/ 197295 h 241331"/>
              <a:gd name="connsiteX26" fmla="*/ 60356 w 476077"/>
              <a:gd name="connsiteY26" fmla="*/ 180694 h 241331"/>
              <a:gd name="connsiteX27" fmla="*/ 46163 w 476077"/>
              <a:gd name="connsiteY27" fmla="*/ 177748 h 241331"/>
              <a:gd name="connsiteX28" fmla="*/ 46163 w 476077"/>
              <a:gd name="connsiteY28" fmla="*/ 177748 h 241331"/>
              <a:gd name="connsiteX29" fmla="*/ 43922 w 476077"/>
              <a:gd name="connsiteY29" fmla="*/ 177748 h 241331"/>
              <a:gd name="connsiteX30" fmla="*/ 43922 w 476077"/>
              <a:gd name="connsiteY30" fmla="*/ 177748 h 241331"/>
              <a:gd name="connsiteX31" fmla="*/ 43092 w 476077"/>
              <a:gd name="connsiteY31" fmla="*/ 177748 h 241331"/>
              <a:gd name="connsiteX32" fmla="*/ 38693 w 476077"/>
              <a:gd name="connsiteY32" fmla="*/ 177416 h 241331"/>
              <a:gd name="connsiteX33" fmla="*/ 31513 w 476077"/>
              <a:gd name="connsiteY33" fmla="*/ 178163 h 241331"/>
              <a:gd name="connsiteX34" fmla="*/ 29314 w 476077"/>
              <a:gd name="connsiteY34" fmla="*/ 178453 h 241331"/>
              <a:gd name="connsiteX35" fmla="*/ 720 w 476077"/>
              <a:gd name="connsiteY35" fmla="*/ 207172 h 241331"/>
              <a:gd name="connsiteX36" fmla="*/ 33920 w 476077"/>
              <a:gd name="connsiteY36" fmla="*/ 240372 h 241331"/>
              <a:gd name="connsiteX37" fmla="*/ 104803 w 476077"/>
              <a:gd name="connsiteY37" fmla="*/ 220576 h 241331"/>
              <a:gd name="connsiteX38" fmla="*/ 110697 w 476077"/>
              <a:gd name="connsiteY38" fmla="*/ 214310 h 241331"/>
              <a:gd name="connsiteX39" fmla="*/ 142279 w 476077"/>
              <a:gd name="connsiteY39" fmla="*/ 171315 h 241331"/>
              <a:gd name="connsiteX40" fmla="*/ 157094 w 476077"/>
              <a:gd name="connsiteY40" fmla="*/ 148282 h 241331"/>
              <a:gd name="connsiteX41" fmla="*/ 352604 w 476077"/>
              <a:gd name="connsiteY41" fmla="*/ 69141 h 241331"/>
              <a:gd name="connsiteX42" fmla="*/ 418133 w 476077"/>
              <a:gd name="connsiteY42" fmla="*/ 158201 h 241331"/>
              <a:gd name="connsiteX43" fmla="*/ 393482 w 476077"/>
              <a:gd name="connsiteY43" fmla="*/ 166252 h 241331"/>
              <a:gd name="connsiteX44" fmla="*/ 388668 w 476077"/>
              <a:gd name="connsiteY44" fmla="*/ 151436 h 241331"/>
              <a:gd name="connsiteX45" fmla="*/ 345300 w 476077"/>
              <a:gd name="connsiteY45" fmla="*/ 184388 h 241331"/>
              <a:gd name="connsiteX46" fmla="*/ 448429 w 476077"/>
              <a:gd name="connsiteY46" fmla="*/ 187085 h 241331"/>
              <a:gd name="connsiteX47" fmla="*/ 462248 w 476077"/>
              <a:gd name="connsiteY47" fmla="*/ 81342 h 241331"/>
              <a:gd name="connsiteX48" fmla="*/ 452703 w 476077"/>
              <a:gd name="connsiteY48" fmla="*/ 68892 h 241331"/>
              <a:gd name="connsiteX49" fmla="*/ 359783 w 476077"/>
              <a:gd name="connsiteY49" fmla="*/ 20709 h 241331"/>
              <a:gd name="connsiteX50" fmla="*/ 203035 w 476077"/>
              <a:gd name="connsiteY50" fmla="*/ 65613 h 241331"/>
              <a:gd name="connsiteX51" fmla="*/ 187016 w 476077"/>
              <a:gd name="connsiteY51" fmla="*/ 81383 h 241331"/>
              <a:gd name="connsiteX52" fmla="*/ 194196 w 476077"/>
              <a:gd name="connsiteY52" fmla="*/ 70261 h 241331"/>
              <a:gd name="connsiteX53" fmla="*/ 208680 w 476077"/>
              <a:gd name="connsiteY53" fmla="*/ 48390 h 241331"/>
              <a:gd name="connsiteX54" fmla="*/ 246030 w 476077"/>
              <a:gd name="connsiteY54" fmla="*/ 25565 h 241331"/>
              <a:gd name="connsiteX55" fmla="*/ 326458 w 476077"/>
              <a:gd name="connsiteY55" fmla="*/ 4151 h 241331"/>
              <a:gd name="connsiteX56" fmla="*/ 407883 w 476077"/>
              <a:gd name="connsiteY56" fmla="*/ 27972 h 241331"/>
              <a:gd name="connsiteX57" fmla="*/ 444569 w 476077"/>
              <a:gd name="connsiteY57" fmla="*/ 58890 h 241331"/>
              <a:gd name="connsiteX58" fmla="*/ 462248 w 476077"/>
              <a:gd name="connsiteY58" fmla="*/ 81342 h 241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76077" h="241331">
                <a:moveTo>
                  <a:pt x="448429" y="187085"/>
                </a:moveTo>
                <a:cubicBezTo>
                  <a:pt x="448935" y="187106"/>
                  <a:pt x="449425" y="186890"/>
                  <a:pt x="449757" y="186504"/>
                </a:cubicBezTo>
                <a:cubicBezTo>
                  <a:pt x="451458" y="184637"/>
                  <a:pt x="453118" y="182686"/>
                  <a:pt x="454695" y="180694"/>
                </a:cubicBezTo>
                <a:cubicBezTo>
                  <a:pt x="456272" y="178702"/>
                  <a:pt x="458555" y="176254"/>
                  <a:pt x="460381" y="173888"/>
                </a:cubicBezTo>
                <a:cubicBezTo>
                  <a:pt x="464174" y="168896"/>
                  <a:pt x="467067" y="163276"/>
                  <a:pt x="468930" y="157288"/>
                </a:cubicBezTo>
                <a:cubicBezTo>
                  <a:pt x="476251" y="140984"/>
                  <a:pt x="477985" y="122720"/>
                  <a:pt x="473869" y="105329"/>
                </a:cubicBezTo>
                <a:cubicBezTo>
                  <a:pt x="472462" y="99938"/>
                  <a:pt x="470370" y="94750"/>
                  <a:pt x="467643" y="89891"/>
                </a:cubicBezTo>
                <a:cubicBezTo>
                  <a:pt x="469636" y="84164"/>
                  <a:pt x="464199" y="77441"/>
                  <a:pt x="461086" y="73042"/>
                </a:cubicBezTo>
                <a:cubicBezTo>
                  <a:pt x="451209" y="59052"/>
                  <a:pt x="439373" y="46557"/>
                  <a:pt x="425935" y="35940"/>
                </a:cubicBezTo>
                <a:cubicBezTo>
                  <a:pt x="401035" y="15480"/>
                  <a:pt x="370491" y="1038"/>
                  <a:pt x="337954" y="42"/>
                </a:cubicBezTo>
                <a:cubicBezTo>
                  <a:pt x="307600" y="-760"/>
                  <a:pt x="277496" y="5745"/>
                  <a:pt x="250180" y="19008"/>
                </a:cubicBezTo>
                <a:cubicBezTo>
                  <a:pt x="235522" y="25487"/>
                  <a:pt x="221611" y="33530"/>
                  <a:pt x="208680" y="42995"/>
                </a:cubicBezTo>
                <a:cubicBezTo>
                  <a:pt x="202845" y="47668"/>
                  <a:pt x="198026" y="53487"/>
                  <a:pt x="194528" y="60094"/>
                </a:cubicBezTo>
                <a:cubicBezTo>
                  <a:pt x="190228" y="68167"/>
                  <a:pt x="185464" y="75982"/>
                  <a:pt x="180252" y="83500"/>
                </a:cubicBezTo>
                <a:cubicBezTo>
                  <a:pt x="179608" y="84449"/>
                  <a:pt x="179857" y="85739"/>
                  <a:pt x="180808" y="86381"/>
                </a:cubicBezTo>
                <a:cubicBezTo>
                  <a:pt x="181148" y="86609"/>
                  <a:pt x="181546" y="86734"/>
                  <a:pt x="181953" y="86737"/>
                </a:cubicBezTo>
                <a:cubicBezTo>
                  <a:pt x="158837" y="112135"/>
                  <a:pt x="128583" y="190986"/>
                  <a:pt x="72018" y="223066"/>
                </a:cubicBezTo>
                <a:cubicBezTo>
                  <a:pt x="59817" y="229997"/>
                  <a:pt x="44088" y="230329"/>
                  <a:pt x="30268" y="226760"/>
                </a:cubicBezTo>
                <a:cubicBezTo>
                  <a:pt x="13959" y="222610"/>
                  <a:pt x="11054" y="202524"/>
                  <a:pt x="25413" y="193020"/>
                </a:cubicBezTo>
                <a:cubicBezTo>
                  <a:pt x="32891" y="188886"/>
                  <a:pt x="41270" y="186650"/>
                  <a:pt x="49815" y="186504"/>
                </a:cubicBezTo>
                <a:cubicBezTo>
                  <a:pt x="50338" y="186467"/>
                  <a:pt x="50857" y="186355"/>
                  <a:pt x="51351" y="186172"/>
                </a:cubicBezTo>
                <a:cubicBezTo>
                  <a:pt x="54866" y="186554"/>
                  <a:pt x="57899" y="188808"/>
                  <a:pt x="59277" y="192065"/>
                </a:cubicBezTo>
                <a:cubicBezTo>
                  <a:pt x="60971" y="195112"/>
                  <a:pt x="61112" y="198780"/>
                  <a:pt x="59651" y="201943"/>
                </a:cubicBezTo>
                <a:cubicBezTo>
                  <a:pt x="58364" y="204557"/>
                  <a:pt x="54629" y="208417"/>
                  <a:pt x="51807" y="205387"/>
                </a:cubicBezTo>
                <a:cubicBezTo>
                  <a:pt x="48197" y="201486"/>
                  <a:pt x="41557" y="206466"/>
                  <a:pt x="45209" y="210409"/>
                </a:cubicBezTo>
                <a:cubicBezTo>
                  <a:pt x="55086" y="221116"/>
                  <a:pt x="69113" y="209537"/>
                  <a:pt x="68947" y="197295"/>
                </a:cubicBezTo>
                <a:cubicBezTo>
                  <a:pt x="68777" y="190737"/>
                  <a:pt x="65610" y="184620"/>
                  <a:pt x="60356" y="180694"/>
                </a:cubicBezTo>
                <a:cubicBezTo>
                  <a:pt x="56186" y="177910"/>
                  <a:pt x="51098" y="176851"/>
                  <a:pt x="46163" y="177748"/>
                </a:cubicBezTo>
                <a:lnTo>
                  <a:pt x="46163" y="177748"/>
                </a:lnTo>
                <a:lnTo>
                  <a:pt x="43922" y="177748"/>
                </a:lnTo>
                <a:lnTo>
                  <a:pt x="43922" y="177748"/>
                </a:lnTo>
                <a:lnTo>
                  <a:pt x="43092" y="177748"/>
                </a:lnTo>
                <a:cubicBezTo>
                  <a:pt x="41619" y="177847"/>
                  <a:pt x="40137" y="177735"/>
                  <a:pt x="38693" y="177416"/>
                </a:cubicBezTo>
                <a:cubicBezTo>
                  <a:pt x="36286" y="177748"/>
                  <a:pt x="33920" y="178038"/>
                  <a:pt x="31513" y="178163"/>
                </a:cubicBezTo>
                <a:lnTo>
                  <a:pt x="29314" y="178453"/>
                </a:lnTo>
                <a:cubicBezTo>
                  <a:pt x="15868" y="183101"/>
                  <a:pt x="4413" y="191858"/>
                  <a:pt x="720" y="207172"/>
                </a:cubicBezTo>
                <a:cubicBezTo>
                  <a:pt x="-4219" y="227922"/>
                  <a:pt x="16366" y="237467"/>
                  <a:pt x="33920" y="240372"/>
                </a:cubicBezTo>
                <a:cubicBezTo>
                  <a:pt x="58821" y="244273"/>
                  <a:pt x="83721" y="235641"/>
                  <a:pt x="104803" y="220576"/>
                </a:cubicBezTo>
                <a:cubicBezTo>
                  <a:pt x="106796" y="218543"/>
                  <a:pt x="108954" y="216426"/>
                  <a:pt x="110697" y="214310"/>
                </a:cubicBezTo>
                <a:cubicBezTo>
                  <a:pt x="122010" y="200573"/>
                  <a:pt x="132555" y="186218"/>
                  <a:pt x="142279" y="171315"/>
                </a:cubicBezTo>
                <a:cubicBezTo>
                  <a:pt x="146304" y="163090"/>
                  <a:pt x="151280" y="155359"/>
                  <a:pt x="157094" y="148282"/>
                </a:cubicBezTo>
                <a:cubicBezTo>
                  <a:pt x="210091" y="62086"/>
                  <a:pt x="279729" y="43410"/>
                  <a:pt x="352604" y="69141"/>
                </a:cubicBezTo>
                <a:cubicBezTo>
                  <a:pt x="439755" y="99976"/>
                  <a:pt x="425479" y="140522"/>
                  <a:pt x="418133" y="158201"/>
                </a:cubicBezTo>
                <a:cubicBezTo>
                  <a:pt x="410788" y="175880"/>
                  <a:pt x="389083" y="175922"/>
                  <a:pt x="393482" y="166252"/>
                </a:cubicBezTo>
                <a:cubicBezTo>
                  <a:pt x="395955" y="160811"/>
                  <a:pt x="393868" y="154382"/>
                  <a:pt x="388668" y="151436"/>
                </a:cubicBezTo>
                <a:cubicBezTo>
                  <a:pt x="372441" y="131226"/>
                  <a:pt x="332642" y="146373"/>
                  <a:pt x="345300" y="184388"/>
                </a:cubicBezTo>
                <a:cubicBezTo>
                  <a:pt x="356629" y="218543"/>
                  <a:pt x="411161" y="221614"/>
                  <a:pt x="448429" y="187085"/>
                </a:cubicBezTo>
                <a:close/>
                <a:moveTo>
                  <a:pt x="462248" y="81342"/>
                </a:moveTo>
                <a:cubicBezTo>
                  <a:pt x="459219" y="76943"/>
                  <a:pt x="455940" y="72793"/>
                  <a:pt x="452703" y="68892"/>
                </a:cubicBezTo>
                <a:cubicBezTo>
                  <a:pt x="421163" y="31043"/>
                  <a:pt x="363435" y="20128"/>
                  <a:pt x="359783" y="20709"/>
                </a:cubicBezTo>
                <a:cubicBezTo>
                  <a:pt x="314133" y="11247"/>
                  <a:pt x="256488" y="16559"/>
                  <a:pt x="203035" y="65613"/>
                </a:cubicBezTo>
                <a:cubicBezTo>
                  <a:pt x="197350" y="70842"/>
                  <a:pt x="192038" y="76113"/>
                  <a:pt x="187016" y="81383"/>
                </a:cubicBezTo>
                <a:cubicBezTo>
                  <a:pt x="189735" y="77895"/>
                  <a:pt x="192137" y="74173"/>
                  <a:pt x="194196" y="70261"/>
                </a:cubicBezTo>
                <a:cubicBezTo>
                  <a:pt x="197574" y="62108"/>
                  <a:pt x="202492" y="54683"/>
                  <a:pt x="208680" y="48390"/>
                </a:cubicBezTo>
                <a:cubicBezTo>
                  <a:pt x="219138" y="38887"/>
                  <a:pt x="233372" y="31790"/>
                  <a:pt x="246030" y="25565"/>
                </a:cubicBezTo>
                <a:cubicBezTo>
                  <a:pt x="270893" y="12487"/>
                  <a:pt x="298383" y="5167"/>
                  <a:pt x="326458" y="4151"/>
                </a:cubicBezTo>
                <a:cubicBezTo>
                  <a:pt x="355422" y="3400"/>
                  <a:pt x="383891" y="11730"/>
                  <a:pt x="407883" y="27972"/>
                </a:cubicBezTo>
                <a:cubicBezTo>
                  <a:pt x="421345" y="36718"/>
                  <a:pt x="433667" y="47104"/>
                  <a:pt x="444569" y="58890"/>
                </a:cubicBezTo>
                <a:cubicBezTo>
                  <a:pt x="451334" y="65645"/>
                  <a:pt x="457268" y="73182"/>
                  <a:pt x="462248" y="81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75A285E0-AAED-CABA-F97D-DE8DDF4B148F}"/>
              </a:ext>
            </a:extLst>
          </p:cNvPr>
          <p:cNvSpPr/>
          <p:nvPr/>
        </p:nvSpPr>
        <p:spPr>
          <a:xfrm flipV="1">
            <a:off x="713215" y="6219150"/>
            <a:ext cx="48026" cy="116741"/>
          </a:xfrm>
          <a:custGeom>
            <a:avLst/>
            <a:gdLst>
              <a:gd name="connsiteX0" fmla="*/ 7404 w 48026"/>
              <a:gd name="connsiteY0" fmla="*/ 110742 h 116741"/>
              <a:gd name="connsiteX1" fmla="*/ 7653 w 48026"/>
              <a:gd name="connsiteY1" fmla="*/ 110327 h 116741"/>
              <a:gd name="connsiteX2" fmla="*/ 10682 w 48026"/>
              <a:gd name="connsiteY2" fmla="*/ 108169 h 116741"/>
              <a:gd name="connsiteX3" fmla="*/ 22427 w 48026"/>
              <a:gd name="connsiteY3" fmla="*/ 88663 h 116741"/>
              <a:gd name="connsiteX4" fmla="*/ 31889 w 48026"/>
              <a:gd name="connsiteY4" fmla="*/ 58326 h 116741"/>
              <a:gd name="connsiteX5" fmla="*/ 25249 w 48026"/>
              <a:gd name="connsiteY5" fmla="*/ 25914 h 116741"/>
              <a:gd name="connsiteX6" fmla="*/ 2797 w 48026"/>
              <a:gd name="connsiteY6" fmla="*/ 6451 h 116741"/>
              <a:gd name="connsiteX7" fmla="*/ 2797 w 48026"/>
              <a:gd name="connsiteY7" fmla="*/ 6451 h 116741"/>
              <a:gd name="connsiteX8" fmla="*/ -25 w 48026"/>
              <a:gd name="connsiteY8" fmla="*/ 1512 h 116741"/>
              <a:gd name="connsiteX9" fmla="*/ -25 w 48026"/>
              <a:gd name="connsiteY9" fmla="*/ 1512 h 116741"/>
              <a:gd name="connsiteX10" fmla="*/ 35417 w 48026"/>
              <a:gd name="connsiteY10" fmla="*/ 8941 h 116741"/>
              <a:gd name="connsiteX11" fmla="*/ 47867 w 48026"/>
              <a:gd name="connsiteY11" fmla="*/ 42141 h 116741"/>
              <a:gd name="connsiteX12" fmla="*/ 38529 w 48026"/>
              <a:gd name="connsiteY12" fmla="*/ 85385 h 116741"/>
              <a:gd name="connsiteX13" fmla="*/ 24502 w 48026"/>
              <a:gd name="connsiteY13" fmla="*/ 103064 h 116741"/>
              <a:gd name="connsiteX14" fmla="*/ 14957 w 48026"/>
              <a:gd name="connsiteY14" fmla="*/ 109912 h 116741"/>
              <a:gd name="connsiteX15" fmla="*/ 6657 w 48026"/>
              <a:gd name="connsiteY15" fmla="*/ 116718 h 116741"/>
              <a:gd name="connsiteX16" fmla="*/ 7404 w 48026"/>
              <a:gd name="connsiteY16" fmla="*/ 110742 h 11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8026" h="116741">
                <a:moveTo>
                  <a:pt x="7404" y="110742"/>
                </a:moveTo>
                <a:lnTo>
                  <a:pt x="7653" y="110327"/>
                </a:lnTo>
                <a:cubicBezTo>
                  <a:pt x="8607" y="109533"/>
                  <a:pt x="9620" y="108812"/>
                  <a:pt x="10682" y="108169"/>
                </a:cubicBezTo>
                <a:cubicBezTo>
                  <a:pt x="15492" y="102250"/>
                  <a:pt x="19447" y="95684"/>
                  <a:pt x="22427" y="88663"/>
                </a:cubicBezTo>
                <a:cubicBezTo>
                  <a:pt x="27033" y="79243"/>
                  <a:pt x="32055" y="68992"/>
                  <a:pt x="31889" y="58326"/>
                </a:cubicBezTo>
                <a:cubicBezTo>
                  <a:pt x="31748" y="47199"/>
                  <a:pt x="29494" y="36200"/>
                  <a:pt x="25249" y="25914"/>
                </a:cubicBezTo>
                <a:cubicBezTo>
                  <a:pt x="21680" y="17614"/>
                  <a:pt x="12259" y="7986"/>
                  <a:pt x="2797" y="6451"/>
                </a:cubicBezTo>
                <a:lnTo>
                  <a:pt x="2797" y="6451"/>
                </a:lnTo>
                <a:cubicBezTo>
                  <a:pt x="2121" y="4666"/>
                  <a:pt x="1170" y="3000"/>
                  <a:pt x="-25" y="1512"/>
                </a:cubicBezTo>
                <a:lnTo>
                  <a:pt x="-25" y="1512"/>
                </a:lnTo>
                <a:cubicBezTo>
                  <a:pt x="12840" y="-1559"/>
                  <a:pt x="25290" y="-480"/>
                  <a:pt x="35417" y="8941"/>
                </a:cubicBezTo>
                <a:cubicBezTo>
                  <a:pt x="44298" y="17605"/>
                  <a:pt x="48863" y="29773"/>
                  <a:pt x="47867" y="42141"/>
                </a:cubicBezTo>
                <a:cubicBezTo>
                  <a:pt x="47120" y="56376"/>
                  <a:pt x="45792" y="72727"/>
                  <a:pt x="38529" y="85385"/>
                </a:cubicBezTo>
                <a:cubicBezTo>
                  <a:pt x="34674" y="91885"/>
                  <a:pt x="29955" y="97832"/>
                  <a:pt x="24502" y="103064"/>
                </a:cubicBezTo>
                <a:cubicBezTo>
                  <a:pt x="21568" y="105672"/>
                  <a:pt x="18368" y="107967"/>
                  <a:pt x="14957" y="109912"/>
                </a:cubicBezTo>
                <a:cubicBezTo>
                  <a:pt x="12811" y="112847"/>
                  <a:pt x="9956" y="115189"/>
                  <a:pt x="6657" y="116718"/>
                </a:cubicBezTo>
                <a:cubicBezTo>
                  <a:pt x="7005" y="114739"/>
                  <a:pt x="7254" y="112745"/>
                  <a:pt x="7404" y="1107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78FECAEA-29D9-31D4-25CD-C9A0BB323330}"/>
              </a:ext>
            </a:extLst>
          </p:cNvPr>
          <p:cNvSpPr/>
          <p:nvPr/>
        </p:nvSpPr>
        <p:spPr>
          <a:xfrm flipV="1">
            <a:off x="672025" y="6255421"/>
            <a:ext cx="45194" cy="49007"/>
          </a:xfrm>
          <a:custGeom>
            <a:avLst/>
            <a:gdLst>
              <a:gd name="connsiteX0" fmla="*/ 39547 w 45194"/>
              <a:gd name="connsiteY0" fmla="*/ 43298 h 49007"/>
              <a:gd name="connsiteX1" fmla="*/ 36393 w 45194"/>
              <a:gd name="connsiteY1" fmla="*/ 35288 h 49007"/>
              <a:gd name="connsiteX2" fmla="*/ 26599 w 45194"/>
              <a:gd name="connsiteY2" fmla="*/ 24166 h 49007"/>
              <a:gd name="connsiteX3" fmla="*/ 20000 w 45194"/>
              <a:gd name="connsiteY3" fmla="*/ 36616 h 49007"/>
              <a:gd name="connsiteX4" fmla="*/ 19211 w 45194"/>
              <a:gd name="connsiteY4" fmla="*/ 40019 h 49007"/>
              <a:gd name="connsiteX5" fmla="*/ 13235 w 45194"/>
              <a:gd name="connsiteY5" fmla="*/ 40600 h 49007"/>
              <a:gd name="connsiteX6" fmla="*/ 11783 w 45194"/>
              <a:gd name="connsiteY6" fmla="*/ 40227 h 49007"/>
              <a:gd name="connsiteX7" fmla="*/ 11368 w 45194"/>
              <a:gd name="connsiteY7" fmla="*/ 39895 h 49007"/>
              <a:gd name="connsiteX8" fmla="*/ 2860 w 45194"/>
              <a:gd name="connsiteY8" fmla="*/ 31594 h 49007"/>
              <a:gd name="connsiteX9" fmla="*/ 7674 w 45194"/>
              <a:gd name="connsiteY9" fmla="*/ 4910 h 49007"/>
              <a:gd name="connsiteX10" fmla="*/ 7923 w 45194"/>
              <a:gd name="connsiteY10" fmla="*/ 2876 h 49007"/>
              <a:gd name="connsiteX11" fmla="*/ 21120 w 45194"/>
              <a:gd name="connsiteY11" fmla="*/ 5408 h 49007"/>
              <a:gd name="connsiteX12" fmla="*/ 18547 w 45194"/>
              <a:gd name="connsiteY12" fmla="*/ 8769 h 49007"/>
              <a:gd name="connsiteX13" fmla="*/ 14397 w 45194"/>
              <a:gd name="connsiteY13" fmla="*/ 14579 h 49007"/>
              <a:gd name="connsiteX14" fmla="*/ 12862 w 45194"/>
              <a:gd name="connsiteY14" fmla="*/ 35330 h 49007"/>
              <a:gd name="connsiteX15" fmla="*/ 14356 w 45194"/>
              <a:gd name="connsiteY15" fmla="*/ 36741 h 49007"/>
              <a:gd name="connsiteX16" fmla="*/ 14356 w 45194"/>
              <a:gd name="connsiteY16" fmla="*/ 36741 h 49007"/>
              <a:gd name="connsiteX17" fmla="*/ 21037 w 45194"/>
              <a:gd name="connsiteY17" fmla="*/ 18854 h 49007"/>
              <a:gd name="connsiteX18" fmla="*/ 45025 w 45194"/>
              <a:gd name="connsiteY18" fmla="*/ 45954 h 49007"/>
              <a:gd name="connsiteX19" fmla="*/ 43718 w 45194"/>
              <a:gd name="connsiteY19" fmla="*/ 48840 h 49007"/>
              <a:gd name="connsiteX20" fmla="*/ 42950 w 45194"/>
              <a:gd name="connsiteY20" fmla="*/ 48983 h 49007"/>
              <a:gd name="connsiteX21" fmla="*/ 39547 w 45194"/>
              <a:gd name="connsiteY21" fmla="*/ 43298 h 49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194" h="49007">
                <a:moveTo>
                  <a:pt x="39547" y="43298"/>
                </a:moveTo>
                <a:cubicBezTo>
                  <a:pt x="38692" y="40554"/>
                  <a:pt x="37638" y="37877"/>
                  <a:pt x="36393" y="35288"/>
                </a:cubicBezTo>
                <a:cubicBezTo>
                  <a:pt x="34554" y="30535"/>
                  <a:pt x="31081" y="26592"/>
                  <a:pt x="26599" y="24166"/>
                </a:cubicBezTo>
                <a:cubicBezTo>
                  <a:pt x="17053" y="28759"/>
                  <a:pt x="14854" y="32909"/>
                  <a:pt x="20000" y="36616"/>
                </a:cubicBezTo>
                <a:cubicBezTo>
                  <a:pt x="21120" y="37695"/>
                  <a:pt x="20249" y="39355"/>
                  <a:pt x="19211" y="40019"/>
                </a:cubicBezTo>
                <a:cubicBezTo>
                  <a:pt x="17410" y="41111"/>
                  <a:pt x="15211" y="41324"/>
                  <a:pt x="13235" y="40600"/>
                </a:cubicBezTo>
                <a:cubicBezTo>
                  <a:pt x="12721" y="40689"/>
                  <a:pt x="12190" y="40553"/>
                  <a:pt x="11783" y="40227"/>
                </a:cubicBezTo>
                <a:lnTo>
                  <a:pt x="11368" y="39895"/>
                </a:lnTo>
                <a:cubicBezTo>
                  <a:pt x="7861" y="37909"/>
                  <a:pt x="4931" y="35049"/>
                  <a:pt x="2860" y="31594"/>
                </a:cubicBezTo>
                <a:cubicBezTo>
                  <a:pt x="-3033" y="21551"/>
                  <a:pt x="868" y="13085"/>
                  <a:pt x="7674" y="4910"/>
                </a:cubicBezTo>
                <a:cubicBezTo>
                  <a:pt x="7346" y="4243"/>
                  <a:pt x="7442" y="3444"/>
                  <a:pt x="7923" y="2876"/>
                </a:cubicBezTo>
                <a:cubicBezTo>
                  <a:pt x="10953" y="-984"/>
                  <a:pt x="22449" y="-1772"/>
                  <a:pt x="21120" y="5408"/>
                </a:cubicBezTo>
                <a:cubicBezTo>
                  <a:pt x="20871" y="6694"/>
                  <a:pt x="19294" y="7856"/>
                  <a:pt x="18547" y="8769"/>
                </a:cubicBezTo>
                <a:cubicBezTo>
                  <a:pt x="17012" y="10637"/>
                  <a:pt x="15684" y="12629"/>
                  <a:pt x="14397" y="14579"/>
                </a:cubicBezTo>
                <a:cubicBezTo>
                  <a:pt x="11036" y="20804"/>
                  <a:pt x="8214" y="30017"/>
                  <a:pt x="12862" y="35330"/>
                </a:cubicBezTo>
                <a:cubicBezTo>
                  <a:pt x="13318" y="35842"/>
                  <a:pt x="13820" y="36313"/>
                  <a:pt x="14356" y="36741"/>
                </a:cubicBezTo>
                <a:lnTo>
                  <a:pt x="14356" y="36741"/>
                </a:lnTo>
                <a:cubicBezTo>
                  <a:pt x="10206" y="29976"/>
                  <a:pt x="11285" y="19850"/>
                  <a:pt x="21037" y="18854"/>
                </a:cubicBezTo>
                <a:cubicBezTo>
                  <a:pt x="36144" y="17277"/>
                  <a:pt x="41165" y="35122"/>
                  <a:pt x="45025" y="45954"/>
                </a:cubicBezTo>
                <a:cubicBezTo>
                  <a:pt x="45461" y="47112"/>
                  <a:pt x="44875" y="48404"/>
                  <a:pt x="43718" y="48840"/>
                </a:cubicBezTo>
                <a:cubicBezTo>
                  <a:pt x="43473" y="48932"/>
                  <a:pt x="43211" y="48981"/>
                  <a:pt x="42950" y="48983"/>
                </a:cubicBezTo>
                <a:cubicBezTo>
                  <a:pt x="41933" y="47019"/>
                  <a:pt x="40800" y="45120"/>
                  <a:pt x="39547" y="432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EF1277CB-04F9-0D4D-C999-F958D2344A38}"/>
              </a:ext>
            </a:extLst>
          </p:cNvPr>
          <p:cNvSpPr/>
          <p:nvPr/>
        </p:nvSpPr>
        <p:spPr>
          <a:xfrm flipH="1" flipV="1">
            <a:off x="11927199" y="2304812"/>
            <a:ext cx="15106" cy="2851091"/>
          </a:xfrm>
          <a:custGeom>
            <a:avLst/>
            <a:gdLst>
              <a:gd name="connsiteX0" fmla="*/ -25 w 15106"/>
              <a:gd name="connsiteY0" fmla="*/ 423863 h 2851091"/>
              <a:gd name="connsiteX1" fmla="*/ 2050 w 15106"/>
              <a:gd name="connsiteY1" fmla="*/ 2851068 h 2851091"/>
              <a:gd name="connsiteX2" fmla="*/ 15081 w 15106"/>
              <a:gd name="connsiteY2" fmla="*/ 2851068 h 2851091"/>
              <a:gd name="connsiteX3" fmla="*/ 13338 w 15106"/>
              <a:gd name="connsiteY3" fmla="*/ -24 h 2851091"/>
              <a:gd name="connsiteX4" fmla="*/ 266 w 15106"/>
              <a:gd name="connsiteY4" fmla="*/ -24 h 2851091"/>
              <a:gd name="connsiteX5" fmla="*/ -25 w 15106"/>
              <a:gd name="connsiteY5" fmla="*/ 423863 h 285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06" h="2851091">
                <a:moveTo>
                  <a:pt x="-25" y="423863"/>
                </a:moveTo>
                <a:cubicBezTo>
                  <a:pt x="-25" y="920791"/>
                  <a:pt x="556" y="2767361"/>
                  <a:pt x="2050" y="2851068"/>
                </a:cubicBezTo>
                <a:lnTo>
                  <a:pt x="15081" y="2851068"/>
                </a:lnTo>
                <a:cubicBezTo>
                  <a:pt x="12965" y="2731297"/>
                  <a:pt x="12716" y="145851"/>
                  <a:pt x="13338" y="-24"/>
                </a:cubicBezTo>
                <a:lnTo>
                  <a:pt x="266" y="-24"/>
                </a:lnTo>
                <a:cubicBezTo>
                  <a:pt x="99" y="43635"/>
                  <a:pt x="-25" y="209803"/>
                  <a:pt x="-25" y="4238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D4E73C1C-E378-0A6A-03D2-972C30E7AA25}"/>
              </a:ext>
            </a:extLst>
          </p:cNvPr>
          <p:cNvSpPr/>
          <p:nvPr/>
        </p:nvSpPr>
        <p:spPr>
          <a:xfrm flipH="1" flipV="1">
            <a:off x="11858643" y="5137216"/>
            <a:ext cx="135323" cy="206585"/>
          </a:xfrm>
          <a:custGeom>
            <a:avLst/>
            <a:gdLst>
              <a:gd name="connsiteX0" fmla="*/ 135260 w 135323"/>
              <a:gd name="connsiteY0" fmla="*/ 44572 h 206585"/>
              <a:gd name="connsiteX1" fmla="*/ 134927 w 135323"/>
              <a:gd name="connsiteY1" fmla="*/ 43821 h 206585"/>
              <a:gd name="connsiteX2" fmla="*/ 134762 w 135323"/>
              <a:gd name="connsiteY2" fmla="*/ 43784 h 206585"/>
              <a:gd name="connsiteX3" fmla="*/ 126462 w 135323"/>
              <a:gd name="connsiteY3" fmla="*/ 43410 h 206585"/>
              <a:gd name="connsiteX4" fmla="*/ 118161 w 135323"/>
              <a:gd name="connsiteY4" fmla="*/ 38555 h 206585"/>
              <a:gd name="connsiteX5" fmla="*/ 116252 w 135323"/>
              <a:gd name="connsiteY5" fmla="*/ 36065 h 206585"/>
              <a:gd name="connsiteX6" fmla="*/ 118535 w 135323"/>
              <a:gd name="connsiteY6" fmla="*/ 33533 h 206585"/>
              <a:gd name="connsiteX7" fmla="*/ 122685 w 135323"/>
              <a:gd name="connsiteY7" fmla="*/ 28429 h 206585"/>
              <a:gd name="connsiteX8" fmla="*/ 127582 w 135323"/>
              <a:gd name="connsiteY8" fmla="*/ 5022 h 206585"/>
              <a:gd name="connsiteX9" fmla="*/ 125756 w 135323"/>
              <a:gd name="connsiteY9" fmla="*/ 84 h 206585"/>
              <a:gd name="connsiteX10" fmla="*/ 124946 w 135323"/>
              <a:gd name="connsiteY10" fmla="*/ 225 h 206585"/>
              <a:gd name="connsiteX11" fmla="*/ 124843 w 135323"/>
              <a:gd name="connsiteY11" fmla="*/ 499 h 206585"/>
              <a:gd name="connsiteX12" fmla="*/ 120402 w 135323"/>
              <a:gd name="connsiteY12" fmla="*/ 12658 h 206585"/>
              <a:gd name="connsiteX13" fmla="*/ 111687 w 135323"/>
              <a:gd name="connsiteY13" fmla="*/ 22203 h 206585"/>
              <a:gd name="connsiteX14" fmla="*/ 102308 w 135323"/>
              <a:gd name="connsiteY14" fmla="*/ 29674 h 206585"/>
              <a:gd name="connsiteX15" fmla="*/ 91103 w 135323"/>
              <a:gd name="connsiteY15" fmla="*/ 35608 h 206585"/>
              <a:gd name="connsiteX16" fmla="*/ 69357 w 135323"/>
              <a:gd name="connsiteY16" fmla="*/ 46232 h 206585"/>
              <a:gd name="connsiteX17" fmla="*/ 58899 w 135323"/>
              <a:gd name="connsiteY17" fmla="*/ 60259 h 206585"/>
              <a:gd name="connsiteX18" fmla="*/ 54997 w 135323"/>
              <a:gd name="connsiteY18" fmla="*/ 63206 h 206585"/>
              <a:gd name="connsiteX19" fmla="*/ 45452 w 135323"/>
              <a:gd name="connsiteY19" fmla="*/ 75283 h 206585"/>
              <a:gd name="connsiteX20" fmla="*/ 45452 w 135323"/>
              <a:gd name="connsiteY20" fmla="*/ 70427 h 206585"/>
              <a:gd name="connsiteX21" fmla="*/ 31467 w 135323"/>
              <a:gd name="connsiteY21" fmla="*/ 48224 h 206585"/>
              <a:gd name="connsiteX22" fmla="*/ 3344 w 135323"/>
              <a:gd name="connsiteY22" fmla="*/ 53951 h 206585"/>
              <a:gd name="connsiteX23" fmla="*/ 51 w 135323"/>
              <a:gd name="connsiteY23" fmla="*/ 66900 h 206585"/>
              <a:gd name="connsiteX24" fmla="*/ 5778 w 135323"/>
              <a:gd name="connsiteY24" fmla="*/ 66900 h 206585"/>
              <a:gd name="connsiteX25" fmla="*/ 20303 w 135323"/>
              <a:gd name="connsiteY25" fmla="*/ 71340 h 206585"/>
              <a:gd name="connsiteX26" fmla="*/ 27981 w 135323"/>
              <a:gd name="connsiteY26" fmla="*/ 98440 h 206585"/>
              <a:gd name="connsiteX27" fmla="*/ 26238 w 135323"/>
              <a:gd name="connsiteY27" fmla="*/ 98440 h 206585"/>
              <a:gd name="connsiteX28" fmla="*/ 18933 w 135323"/>
              <a:gd name="connsiteY28" fmla="*/ 102300 h 206585"/>
              <a:gd name="connsiteX29" fmla="*/ 18269 w 135323"/>
              <a:gd name="connsiteY29" fmla="*/ 102798 h 206585"/>
              <a:gd name="connsiteX30" fmla="*/ 18269 w 135323"/>
              <a:gd name="connsiteY30" fmla="*/ 103088 h 206585"/>
              <a:gd name="connsiteX31" fmla="*/ 17979 w 135323"/>
              <a:gd name="connsiteY31" fmla="*/ 103462 h 206585"/>
              <a:gd name="connsiteX32" fmla="*/ 4491 w 135323"/>
              <a:gd name="connsiteY32" fmla="*/ 107736 h 206585"/>
              <a:gd name="connsiteX33" fmla="*/ 715 w 135323"/>
              <a:gd name="connsiteY33" fmla="*/ 118568 h 206585"/>
              <a:gd name="connsiteX34" fmla="*/ 424 w 135323"/>
              <a:gd name="connsiteY34" fmla="*/ 121680 h 206585"/>
              <a:gd name="connsiteX35" fmla="*/ 7230 w 135323"/>
              <a:gd name="connsiteY35" fmla="*/ 130561 h 206585"/>
              <a:gd name="connsiteX36" fmla="*/ 12750 w 135323"/>
              <a:gd name="connsiteY36" fmla="*/ 126411 h 206585"/>
              <a:gd name="connsiteX37" fmla="*/ 10052 w 135323"/>
              <a:gd name="connsiteY37" fmla="*/ 124544 h 206585"/>
              <a:gd name="connsiteX38" fmla="*/ 13248 w 135323"/>
              <a:gd name="connsiteY38" fmla="*/ 119315 h 206585"/>
              <a:gd name="connsiteX39" fmla="*/ 16775 w 135323"/>
              <a:gd name="connsiteY39" fmla="*/ 116908 h 206585"/>
              <a:gd name="connsiteX40" fmla="*/ 16775 w 135323"/>
              <a:gd name="connsiteY40" fmla="*/ 116908 h 206585"/>
              <a:gd name="connsiteX41" fmla="*/ 20925 w 135323"/>
              <a:gd name="connsiteY41" fmla="*/ 123174 h 206585"/>
              <a:gd name="connsiteX42" fmla="*/ 24287 w 135323"/>
              <a:gd name="connsiteY42" fmla="*/ 123174 h 206585"/>
              <a:gd name="connsiteX43" fmla="*/ 24287 w 135323"/>
              <a:gd name="connsiteY43" fmla="*/ 123174 h 206585"/>
              <a:gd name="connsiteX44" fmla="*/ 24661 w 135323"/>
              <a:gd name="connsiteY44" fmla="*/ 122967 h 206585"/>
              <a:gd name="connsiteX45" fmla="*/ 25698 w 135323"/>
              <a:gd name="connsiteY45" fmla="*/ 121639 h 206585"/>
              <a:gd name="connsiteX46" fmla="*/ 25200 w 135323"/>
              <a:gd name="connsiteY46" fmla="*/ 120809 h 206585"/>
              <a:gd name="connsiteX47" fmla="*/ 24080 w 135323"/>
              <a:gd name="connsiteY47" fmla="*/ 117032 h 206585"/>
              <a:gd name="connsiteX48" fmla="*/ 28230 w 135323"/>
              <a:gd name="connsiteY48" fmla="*/ 117323 h 206585"/>
              <a:gd name="connsiteX49" fmla="*/ 31591 w 135323"/>
              <a:gd name="connsiteY49" fmla="*/ 118817 h 206585"/>
              <a:gd name="connsiteX50" fmla="*/ 31591 w 135323"/>
              <a:gd name="connsiteY50" fmla="*/ 118817 h 206585"/>
              <a:gd name="connsiteX51" fmla="*/ 31882 w 135323"/>
              <a:gd name="connsiteY51" fmla="*/ 118817 h 206585"/>
              <a:gd name="connsiteX52" fmla="*/ 33417 w 135323"/>
              <a:gd name="connsiteY52" fmla="*/ 120228 h 206585"/>
              <a:gd name="connsiteX53" fmla="*/ 36322 w 135323"/>
              <a:gd name="connsiteY53" fmla="*/ 124129 h 206585"/>
              <a:gd name="connsiteX54" fmla="*/ 38065 w 135323"/>
              <a:gd name="connsiteY54" fmla="*/ 130603 h 206585"/>
              <a:gd name="connsiteX55" fmla="*/ 37733 w 135323"/>
              <a:gd name="connsiteY55" fmla="*/ 141642 h 206585"/>
              <a:gd name="connsiteX56" fmla="*/ 34809 w 135323"/>
              <a:gd name="connsiteY56" fmla="*/ 142518 h 206585"/>
              <a:gd name="connsiteX57" fmla="*/ 34953 w 135323"/>
              <a:gd name="connsiteY57" fmla="*/ 144796 h 206585"/>
              <a:gd name="connsiteX58" fmla="*/ 42630 w 135323"/>
              <a:gd name="connsiteY58" fmla="*/ 140646 h 206585"/>
              <a:gd name="connsiteX59" fmla="*/ 42298 w 135323"/>
              <a:gd name="connsiteY59" fmla="*/ 128196 h 206585"/>
              <a:gd name="connsiteX60" fmla="*/ 42630 w 135323"/>
              <a:gd name="connsiteY60" fmla="*/ 127864 h 206585"/>
              <a:gd name="connsiteX61" fmla="*/ 61721 w 135323"/>
              <a:gd name="connsiteY61" fmla="*/ 170029 h 206585"/>
              <a:gd name="connsiteX62" fmla="*/ 54167 w 135323"/>
              <a:gd name="connsiteY62" fmla="*/ 177665 h 206585"/>
              <a:gd name="connsiteX63" fmla="*/ 5570 w 135323"/>
              <a:gd name="connsiteY63" fmla="*/ 185965 h 206585"/>
              <a:gd name="connsiteX64" fmla="*/ 8060 w 135323"/>
              <a:gd name="connsiteY64" fmla="*/ 205595 h 206585"/>
              <a:gd name="connsiteX65" fmla="*/ 28271 w 135323"/>
              <a:gd name="connsiteY65" fmla="*/ 197792 h 206585"/>
              <a:gd name="connsiteX66" fmla="*/ 27856 w 135323"/>
              <a:gd name="connsiteY66" fmla="*/ 194306 h 206585"/>
              <a:gd name="connsiteX67" fmla="*/ 23706 w 135323"/>
              <a:gd name="connsiteY67" fmla="*/ 191775 h 206585"/>
              <a:gd name="connsiteX68" fmla="*/ 21797 w 135323"/>
              <a:gd name="connsiteY68" fmla="*/ 197004 h 206585"/>
              <a:gd name="connsiteX69" fmla="*/ 15530 w 135323"/>
              <a:gd name="connsiteY69" fmla="*/ 200739 h 206585"/>
              <a:gd name="connsiteX70" fmla="*/ 11588 w 135323"/>
              <a:gd name="connsiteY70" fmla="*/ 187459 h 206585"/>
              <a:gd name="connsiteX71" fmla="*/ 25200 w 135323"/>
              <a:gd name="connsiteY71" fmla="*/ 179408 h 206585"/>
              <a:gd name="connsiteX72" fmla="*/ 49478 w 135323"/>
              <a:gd name="connsiteY72" fmla="*/ 181690 h 206585"/>
              <a:gd name="connsiteX73" fmla="*/ 54873 w 135323"/>
              <a:gd name="connsiteY73" fmla="*/ 185633 h 206585"/>
              <a:gd name="connsiteX74" fmla="*/ 56242 w 135323"/>
              <a:gd name="connsiteY74" fmla="*/ 186006 h 206585"/>
              <a:gd name="connsiteX75" fmla="*/ 58608 w 135323"/>
              <a:gd name="connsiteY75" fmla="*/ 153760 h 206585"/>
              <a:gd name="connsiteX76" fmla="*/ 70726 w 135323"/>
              <a:gd name="connsiteY76" fmla="*/ 73789 h 206585"/>
              <a:gd name="connsiteX77" fmla="*/ 101354 w 135323"/>
              <a:gd name="connsiteY77" fmla="*/ 78644 h 206585"/>
              <a:gd name="connsiteX78" fmla="*/ 98034 w 135323"/>
              <a:gd name="connsiteY78" fmla="*/ 85077 h 206585"/>
              <a:gd name="connsiteX79" fmla="*/ 94133 w 135323"/>
              <a:gd name="connsiteY79" fmla="*/ 83085 h 206585"/>
              <a:gd name="connsiteX80" fmla="*/ 91975 w 135323"/>
              <a:gd name="connsiteY80" fmla="*/ 98232 h 206585"/>
              <a:gd name="connsiteX81" fmla="*/ 113057 w 135323"/>
              <a:gd name="connsiteY81" fmla="*/ 78437 h 206585"/>
              <a:gd name="connsiteX82" fmla="*/ 113057 w 135323"/>
              <a:gd name="connsiteY82" fmla="*/ 78063 h 206585"/>
              <a:gd name="connsiteX83" fmla="*/ 113057 w 135323"/>
              <a:gd name="connsiteY83" fmla="*/ 75905 h 206585"/>
              <a:gd name="connsiteX84" fmla="*/ 113057 w 135323"/>
              <a:gd name="connsiteY84" fmla="*/ 73415 h 206585"/>
              <a:gd name="connsiteX85" fmla="*/ 111438 w 135323"/>
              <a:gd name="connsiteY85" fmla="*/ 68394 h 206585"/>
              <a:gd name="connsiteX86" fmla="*/ 102682 w 135323"/>
              <a:gd name="connsiteY86" fmla="*/ 57354 h 206585"/>
              <a:gd name="connsiteX87" fmla="*/ 98532 w 135323"/>
              <a:gd name="connsiteY87" fmla="*/ 55570 h 206585"/>
              <a:gd name="connsiteX88" fmla="*/ 93884 w 135323"/>
              <a:gd name="connsiteY88" fmla="*/ 53495 h 206585"/>
              <a:gd name="connsiteX89" fmla="*/ 79566 w 135323"/>
              <a:gd name="connsiteY89" fmla="*/ 53038 h 206585"/>
              <a:gd name="connsiteX90" fmla="*/ 61762 w 135323"/>
              <a:gd name="connsiteY90" fmla="*/ 58433 h 206585"/>
              <a:gd name="connsiteX91" fmla="*/ 64958 w 135323"/>
              <a:gd name="connsiteY91" fmla="*/ 54740 h 206585"/>
              <a:gd name="connsiteX92" fmla="*/ 76370 w 135323"/>
              <a:gd name="connsiteY92" fmla="*/ 47768 h 206585"/>
              <a:gd name="connsiteX93" fmla="*/ 90398 w 135323"/>
              <a:gd name="connsiteY93" fmla="*/ 46108 h 206585"/>
              <a:gd name="connsiteX94" fmla="*/ 97494 w 135323"/>
              <a:gd name="connsiteY94" fmla="*/ 48930 h 206585"/>
              <a:gd name="connsiteX95" fmla="*/ 100150 w 135323"/>
              <a:gd name="connsiteY95" fmla="*/ 55528 h 206585"/>
              <a:gd name="connsiteX96" fmla="*/ 100778 w 135323"/>
              <a:gd name="connsiteY96" fmla="*/ 56147 h 206585"/>
              <a:gd name="connsiteX97" fmla="*/ 100980 w 135323"/>
              <a:gd name="connsiteY97" fmla="*/ 56109 h 206585"/>
              <a:gd name="connsiteX98" fmla="*/ 106873 w 135323"/>
              <a:gd name="connsiteY98" fmla="*/ 48639 h 206585"/>
              <a:gd name="connsiteX99" fmla="*/ 106541 w 135323"/>
              <a:gd name="connsiteY99" fmla="*/ 44116 h 206585"/>
              <a:gd name="connsiteX100" fmla="*/ 104715 w 135323"/>
              <a:gd name="connsiteY100" fmla="*/ 40920 h 206585"/>
              <a:gd name="connsiteX101" fmla="*/ 110359 w 135323"/>
              <a:gd name="connsiteY101" fmla="*/ 50258 h 206585"/>
              <a:gd name="connsiteX102" fmla="*/ 118078 w 135323"/>
              <a:gd name="connsiteY102" fmla="*/ 52499 h 206585"/>
              <a:gd name="connsiteX103" fmla="*/ 128620 w 135323"/>
              <a:gd name="connsiteY103" fmla="*/ 49013 h 206585"/>
              <a:gd name="connsiteX104" fmla="*/ 135260 w 135323"/>
              <a:gd name="connsiteY104" fmla="*/ 44572 h 206585"/>
              <a:gd name="connsiteX105" fmla="*/ 21382 w 135323"/>
              <a:gd name="connsiteY105" fmla="*/ 107944 h 206585"/>
              <a:gd name="connsiteX106" fmla="*/ 6110 w 135323"/>
              <a:gd name="connsiteY106" fmla="*/ 110185 h 206585"/>
              <a:gd name="connsiteX107" fmla="*/ 2209 w 135323"/>
              <a:gd name="connsiteY107" fmla="*/ 114750 h 206585"/>
              <a:gd name="connsiteX108" fmla="*/ 6566 w 135323"/>
              <a:gd name="connsiteY108" fmla="*/ 107446 h 206585"/>
              <a:gd name="connsiteX109" fmla="*/ 19016 w 135323"/>
              <a:gd name="connsiteY109" fmla="*/ 104582 h 206585"/>
              <a:gd name="connsiteX110" fmla="*/ 19680 w 135323"/>
              <a:gd name="connsiteY110" fmla="*/ 105703 h 206585"/>
              <a:gd name="connsiteX111" fmla="*/ 21382 w 135323"/>
              <a:gd name="connsiteY111" fmla="*/ 107944 h 206585"/>
              <a:gd name="connsiteX112" fmla="*/ 74254 w 135323"/>
              <a:gd name="connsiteY112" fmla="*/ 54989 h 206585"/>
              <a:gd name="connsiteX113" fmla="*/ 87658 w 135323"/>
              <a:gd name="connsiteY113" fmla="*/ 53910 h 206585"/>
              <a:gd name="connsiteX114" fmla="*/ 95627 w 135323"/>
              <a:gd name="connsiteY114" fmla="*/ 54906 h 206585"/>
              <a:gd name="connsiteX115" fmla="*/ 91477 w 135323"/>
              <a:gd name="connsiteY115" fmla="*/ 54283 h 206585"/>
              <a:gd name="connsiteX116" fmla="*/ 63422 w 135323"/>
              <a:gd name="connsiteY116" fmla="*/ 62998 h 206585"/>
              <a:gd name="connsiteX117" fmla="*/ 41053 w 135323"/>
              <a:gd name="connsiteY117" fmla="*/ 102881 h 206585"/>
              <a:gd name="connsiteX118" fmla="*/ 41053 w 135323"/>
              <a:gd name="connsiteY118" fmla="*/ 109147 h 206585"/>
              <a:gd name="connsiteX119" fmla="*/ 40306 w 135323"/>
              <a:gd name="connsiteY119" fmla="*/ 105537 h 206585"/>
              <a:gd name="connsiteX120" fmla="*/ 41178 w 135323"/>
              <a:gd name="connsiteY120" fmla="*/ 102881 h 206585"/>
              <a:gd name="connsiteX121" fmla="*/ 41925 w 135323"/>
              <a:gd name="connsiteY121" fmla="*/ 90140 h 206585"/>
              <a:gd name="connsiteX122" fmla="*/ 45286 w 135323"/>
              <a:gd name="connsiteY122" fmla="*/ 78354 h 206585"/>
              <a:gd name="connsiteX123" fmla="*/ 53586 w 135323"/>
              <a:gd name="connsiteY123" fmla="*/ 66360 h 206585"/>
              <a:gd name="connsiteX124" fmla="*/ 74254 w 135323"/>
              <a:gd name="connsiteY124" fmla="*/ 54989 h 20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35323" h="206585">
                <a:moveTo>
                  <a:pt x="135260" y="44572"/>
                </a:moveTo>
                <a:cubicBezTo>
                  <a:pt x="135375" y="44273"/>
                  <a:pt x="135226" y="43937"/>
                  <a:pt x="134927" y="43821"/>
                </a:cubicBezTo>
                <a:cubicBezTo>
                  <a:pt x="134874" y="43800"/>
                  <a:pt x="134818" y="43788"/>
                  <a:pt x="134762" y="43784"/>
                </a:cubicBezTo>
                <a:cubicBezTo>
                  <a:pt x="131981" y="43784"/>
                  <a:pt x="129325" y="43784"/>
                  <a:pt x="126462" y="43410"/>
                </a:cubicBezTo>
                <a:cubicBezTo>
                  <a:pt x="123187" y="42883"/>
                  <a:pt x="120227" y="41148"/>
                  <a:pt x="118161" y="38555"/>
                </a:cubicBezTo>
                <a:cubicBezTo>
                  <a:pt x="117331" y="37766"/>
                  <a:pt x="116335" y="37185"/>
                  <a:pt x="116252" y="36065"/>
                </a:cubicBezTo>
                <a:cubicBezTo>
                  <a:pt x="116169" y="34944"/>
                  <a:pt x="117414" y="34446"/>
                  <a:pt x="118535" y="33533"/>
                </a:cubicBezTo>
                <a:cubicBezTo>
                  <a:pt x="120134" y="32018"/>
                  <a:pt x="121529" y="30304"/>
                  <a:pt x="122685" y="28429"/>
                </a:cubicBezTo>
                <a:cubicBezTo>
                  <a:pt x="126821" y="21365"/>
                  <a:pt x="128540" y="13148"/>
                  <a:pt x="127582" y="5022"/>
                </a:cubicBezTo>
                <a:cubicBezTo>
                  <a:pt x="127526" y="3221"/>
                  <a:pt x="126884" y="1486"/>
                  <a:pt x="125756" y="84"/>
                </a:cubicBezTo>
                <a:cubicBezTo>
                  <a:pt x="125494" y="-103"/>
                  <a:pt x="125131" y="-41"/>
                  <a:pt x="124946" y="225"/>
                </a:cubicBezTo>
                <a:cubicBezTo>
                  <a:pt x="124889" y="304"/>
                  <a:pt x="124853" y="399"/>
                  <a:pt x="124843" y="499"/>
                </a:cubicBezTo>
                <a:cubicBezTo>
                  <a:pt x="124579" y="4898"/>
                  <a:pt x="123036" y="9122"/>
                  <a:pt x="120402" y="12658"/>
                </a:cubicBezTo>
                <a:cubicBezTo>
                  <a:pt x="117808" y="16111"/>
                  <a:pt x="114890" y="19307"/>
                  <a:pt x="111687" y="22203"/>
                </a:cubicBezTo>
                <a:cubicBezTo>
                  <a:pt x="108782" y="25025"/>
                  <a:pt x="105379" y="27100"/>
                  <a:pt x="102308" y="29674"/>
                </a:cubicBezTo>
                <a:cubicBezTo>
                  <a:pt x="98935" y="32271"/>
                  <a:pt x="95146" y="34276"/>
                  <a:pt x="91103" y="35608"/>
                </a:cubicBezTo>
                <a:cubicBezTo>
                  <a:pt x="83379" y="38082"/>
                  <a:pt x="76054" y="41659"/>
                  <a:pt x="69357" y="46232"/>
                </a:cubicBezTo>
                <a:cubicBezTo>
                  <a:pt x="64829" y="50034"/>
                  <a:pt x="61248" y="54835"/>
                  <a:pt x="58899" y="60259"/>
                </a:cubicBezTo>
                <a:cubicBezTo>
                  <a:pt x="57520" y="61135"/>
                  <a:pt x="56216" y="62119"/>
                  <a:pt x="54997" y="63206"/>
                </a:cubicBezTo>
                <a:cubicBezTo>
                  <a:pt x="51235" y="66738"/>
                  <a:pt x="48019" y="70809"/>
                  <a:pt x="45452" y="75283"/>
                </a:cubicBezTo>
                <a:cubicBezTo>
                  <a:pt x="45558" y="73664"/>
                  <a:pt x="45558" y="72046"/>
                  <a:pt x="45452" y="70427"/>
                </a:cubicBezTo>
                <a:cubicBezTo>
                  <a:pt x="44995" y="61089"/>
                  <a:pt x="39691" y="52669"/>
                  <a:pt x="31467" y="48224"/>
                </a:cubicBezTo>
                <a:cubicBezTo>
                  <a:pt x="22119" y="42041"/>
                  <a:pt x="9529" y="44605"/>
                  <a:pt x="3344" y="53951"/>
                </a:cubicBezTo>
                <a:cubicBezTo>
                  <a:pt x="816" y="57774"/>
                  <a:pt x="-344" y="62334"/>
                  <a:pt x="51" y="66900"/>
                </a:cubicBezTo>
                <a:cubicBezTo>
                  <a:pt x="341" y="70510"/>
                  <a:pt x="5985" y="70593"/>
                  <a:pt x="5778" y="66900"/>
                </a:cubicBezTo>
                <a:cubicBezTo>
                  <a:pt x="5197" y="56898"/>
                  <a:pt x="17813" y="67522"/>
                  <a:pt x="20303" y="71340"/>
                </a:cubicBezTo>
                <a:cubicBezTo>
                  <a:pt x="25631" y="79350"/>
                  <a:pt x="28316" y="88828"/>
                  <a:pt x="27981" y="98440"/>
                </a:cubicBezTo>
                <a:cubicBezTo>
                  <a:pt x="27400" y="98398"/>
                  <a:pt x="26818" y="98398"/>
                  <a:pt x="26238" y="98440"/>
                </a:cubicBezTo>
                <a:cubicBezTo>
                  <a:pt x="23340" y="98540"/>
                  <a:pt x="20648" y="99963"/>
                  <a:pt x="18933" y="102300"/>
                </a:cubicBezTo>
                <a:cubicBezTo>
                  <a:pt x="18696" y="102445"/>
                  <a:pt x="18474" y="102611"/>
                  <a:pt x="18269" y="102798"/>
                </a:cubicBezTo>
                <a:lnTo>
                  <a:pt x="18269" y="103088"/>
                </a:lnTo>
                <a:lnTo>
                  <a:pt x="17979" y="103462"/>
                </a:lnTo>
                <a:cubicBezTo>
                  <a:pt x="13071" y="102802"/>
                  <a:pt x="8125" y="104370"/>
                  <a:pt x="4491" y="107736"/>
                </a:cubicBezTo>
                <a:cubicBezTo>
                  <a:pt x="1865" y="110716"/>
                  <a:pt x="509" y="114604"/>
                  <a:pt x="715" y="118568"/>
                </a:cubicBezTo>
                <a:cubicBezTo>
                  <a:pt x="476" y="119589"/>
                  <a:pt x="378" y="120635"/>
                  <a:pt x="424" y="121680"/>
                </a:cubicBezTo>
                <a:cubicBezTo>
                  <a:pt x="681" y="125747"/>
                  <a:pt x="3370" y="129254"/>
                  <a:pt x="7230" y="130561"/>
                </a:cubicBezTo>
                <a:cubicBezTo>
                  <a:pt x="10135" y="131267"/>
                  <a:pt x="13206" y="129607"/>
                  <a:pt x="12750" y="126411"/>
                </a:cubicBezTo>
                <a:cubicBezTo>
                  <a:pt x="12501" y="124502"/>
                  <a:pt x="11131" y="123631"/>
                  <a:pt x="10052" y="124544"/>
                </a:cubicBezTo>
                <a:cubicBezTo>
                  <a:pt x="10675" y="122564"/>
                  <a:pt x="11772" y="120771"/>
                  <a:pt x="13248" y="119315"/>
                </a:cubicBezTo>
                <a:cubicBezTo>
                  <a:pt x="14231" y="118261"/>
                  <a:pt x="15436" y="117439"/>
                  <a:pt x="16775" y="116908"/>
                </a:cubicBezTo>
                <a:cubicBezTo>
                  <a:pt x="16775" y="116908"/>
                  <a:pt x="16775" y="116908"/>
                  <a:pt x="16775" y="116908"/>
                </a:cubicBezTo>
                <a:cubicBezTo>
                  <a:pt x="17024" y="119896"/>
                  <a:pt x="17896" y="122344"/>
                  <a:pt x="20925" y="123174"/>
                </a:cubicBezTo>
                <a:cubicBezTo>
                  <a:pt x="22027" y="123465"/>
                  <a:pt x="23185" y="123465"/>
                  <a:pt x="24287" y="123174"/>
                </a:cubicBezTo>
                <a:lnTo>
                  <a:pt x="24287" y="123174"/>
                </a:lnTo>
                <a:cubicBezTo>
                  <a:pt x="24428" y="123141"/>
                  <a:pt x="24558" y="123071"/>
                  <a:pt x="24661" y="122967"/>
                </a:cubicBezTo>
                <a:cubicBezTo>
                  <a:pt x="25186" y="122701"/>
                  <a:pt x="25566" y="122212"/>
                  <a:pt x="25698" y="121639"/>
                </a:cubicBezTo>
                <a:cubicBezTo>
                  <a:pt x="25698" y="121307"/>
                  <a:pt x="25698" y="120809"/>
                  <a:pt x="25200" y="120809"/>
                </a:cubicBezTo>
                <a:cubicBezTo>
                  <a:pt x="23457" y="121099"/>
                  <a:pt x="23083" y="119813"/>
                  <a:pt x="24080" y="117032"/>
                </a:cubicBezTo>
                <a:cubicBezTo>
                  <a:pt x="25455" y="116646"/>
                  <a:pt x="26921" y="116750"/>
                  <a:pt x="28230" y="117323"/>
                </a:cubicBezTo>
                <a:cubicBezTo>
                  <a:pt x="29376" y="117763"/>
                  <a:pt x="30498" y="118261"/>
                  <a:pt x="31591" y="118817"/>
                </a:cubicBezTo>
                <a:cubicBezTo>
                  <a:pt x="31591" y="118817"/>
                  <a:pt x="31591" y="118817"/>
                  <a:pt x="31591" y="118817"/>
                </a:cubicBezTo>
                <a:lnTo>
                  <a:pt x="31882" y="118817"/>
                </a:lnTo>
                <a:cubicBezTo>
                  <a:pt x="32432" y="119244"/>
                  <a:pt x="32946" y="119717"/>
                  <a:pt x="33417" y="120228"/>
                </a:cubicBezTo>
                <a:cubicBezTo>
                  <a:pt x="34461" y="121469"/>
                  <a:pt x="35432" y="122772"/>
                  <a:pt x="36322" y="124129"/>
                </a:cubicBezTo>
                <a:cubicBezTo>
                  <a:pt x="37306" y="126158"/>
                  <a:pt x="37898" y="128354"/>
                  <a:pt x="38065" y="130603"/>
                </a:cubicBezTo>
                <a:cubicBezTo>
                  <a:pt x="38572" y="134276"/>
                  <a:pt x="38459" y="138007"/>
                  <a:pt x="37733" y="141642"/>
                </a:cubicBezTo>
                <a:cubicBezTo>
                  <a:pt x="36684" y="141078"/>
                  <a:pt x="35375" y="141468"/>
                  <a:pt x="34809" y="142518"/>
                </a:cubicBezTo>
                <a:cubicBezTo>
                  <a:pt x="34418" y="143240"/>
                  <a:pt x="34474" y="144128"/>
                  <a:pt x="34953" y="144796"/>
                </a:cubicBezTo>
                <a:cubicBezTo>
                  <a:pt x="36945" y="147618"/>
                  <a:pt x="41800" y="142306"/>
                  <a:pt x="42630" y="140646"/>
                </a:cubicBezTo>
                <a:cubicBezTo>
                  <a:pt x="43938" y="136579"/>
                  <a:pt x="43821" y="132188"/>
                  <a:pt x="42298" y="128196"/>
                </a:cubicBezTo>
                <a:lnTo>
                  <a:pt x="42630" y="127864"/>
                </a:lnTo>
                <a:cubicBezTo>
                  <a:pt x="47859" y="149112"/>
                  <a:pt x="59687" y="161853"/>
                  <a:pt x="61721" y="170029"/>
                </a:cubicBezTo>
                <a:cubicBezTo>
                  <a:pt x="63381" y="176710"/>
                  <a:pt x="58401" y="177831"/>
                  <a:pt x="54167" y="177665"/>
                </a:cubicBezTo>
                <a:cubicBezTo>
                  <a:pt x="40140" y="168203"/>
                  <a:pt x="14534" y="172145"/>
                  <a:pt x="5570" y="185965"/>
                </a:cubicBezTo>
                <a:cubicBezTo>
                  <a:pt x="1752" y="191858"/>
                  <a:pt x="-240" y="202192"/>
                  <a:pt x="8060" y="205595"/>
                </a:cubicBezTo>
                <a:cubicBezTo>
                  <a:pt x="15800" y="208354"/>
                  <a:pt x="24394" y="205039"/>
                  <a:pt x="28271" y="197792"/>
                </a:cubicBezTo>
                <a:cubicBezTo>
                  <a:pt x="28945" y="196672"/>
                  <a:pt x="28774" y="195236"/>
                  <a:pt x="27856" y="194306"/>
                </a:cubicBezTo>
                <a:cubicBezTo>
                  <a:pt x="26701" y="193136"/>
                  <a:pt x="25276" y="192265"/>
                  <a:pt x="23706" y="191775"/>
                </a:cubicBezTo>
                <a:cubicBezTo>
                  <a:pt x="20469" y="190447"/>
                  <a:pt x="19016" y="195344"/>
                  <a:pt x="21797" y="197004"/>
                </a:cubicBezTo>
                <a:cubicBezTo>
                  <a:pt x="20200" y="198934"/>
                  <a:pt x="17987" y="200253"/>
                  <a:pt x="15530" y="200739"/>
                </a:cubicBezTo>
                <a:cubicBezTo>
                  <a:pt x="7230" y="202150"/>
                  <a:pt x="7230" y="192065"/>
                  <a:pt x="11588" y="187459"/>
                </a:cubicBezTo>
                <a:cubicBezTo>
                  <a:pt x="15147" y="183388"/>
                  <a:pt x="19918" y="180566"/>
                  <a:pt x="25200" y="179408"/>
                </a:cubicBezTo>
                <a:cubicBezTo>
                  <a:pt x="33342" y="177781"/>
                  <a:pt x="41782" y="178574"/>
                  <a:pt x="49478" y="181690"/>
                </a:cubicBezTo>
                <a:cubicBezTo>
                  <a:pt x="50781" y="183574"/>
                  <a:pt x="52682" y="184965"/>
                  <a:pt x="54873" y="185633"/>
                </a:cubicBezTo>
                <a:cubicBezTo>
                  <a:pt x="55283" y="185890"/>
                  <a:pt x="55759" y="186019"/>
                  <a:pt x="56242" y="186006"/>
                </a:cubicBezTo>
                <a:cubicBezTo>
                  <a:pt x="65165" y="188040"/>
                  <a:pt x="76536" y="181358"/>
                  <a:pt x="58608" y="153760"/>
                </a:cubicBezTo>
                <a:cubicBezTo>
                  <a:pt x="31052" y="111222"/>
                  <a:pt x="45743" y="85575"/>
                  <a:pt x="70726" y="73789"/>
                </a:cubicBezTo>
                <a:cubicBezTo>
                  <a:pt x="94216" y="62708"/>
                  <a:pt x="99320" y="73789"/>
                  <a:pt x="101354" y="78644"/>
                </a:cubicBezTo>
                <a:cubicBezTo>
                  <a:pt x="103387" y="83500"/>
                  <a:pt x="99071" y="87857"/>
                  <a:pt x="98034" y="85077"/>
                </a:cubicBezTo>
                <a:cubicBezTo>
                  <a:pt x="97433" y="83512"/>
                  <a:pt x="95751" y="82657"/>
                  <a:pt x="94133" y="83085"/>
                </a:cubicBezTo>
                <a:cubicBezTo>
                  <a:pt x="86911" y="82255"/>
                  <a:pt x="81973" y="93128"/>
                  <a:pt x="91975" y="98232"/>
                </a:cubicBezTo>
                <a:cubicBezTo>
                  <a:pt x="100980" y="102798"/>
                  <a:pt x="112434" y="92630"/>
                  <a:pt x="113057" y="78437"/>
                </a:cubicBezTo>
                <a:cubicBezTo>
                  <a:pt x="113116" y="78320"/>
                  <a:pt x="113116" y="78179"/>
                  <a:pt x="113057" y="78063"/>
                </a:cubicBezTo>
                <a:cubicBezTo>
                  <a:pt x="113057" y="77316"/>
                  <a:pt x="113057" y="76611"/>
                  <a:pt x="113057" y="75905"/>
                </a:cubicBezTo>
                <a:cubicBezTo>
                  <a:pt x="113057" y="75200"/>
                  <a:pt x="113057" y="74245"/>
                  <a:pt x="113057" y="73415"/>
                </a:cubicBezTo>
                <a:cubicBezTo>
                  <a:pt x="112808" y="71660"/>
                  <a:pt x="112260" y="69962"/>
                  <a:pt x="111438" y="68394"/>
                </a:cubicBezTo>
                <a:cubicBezTo>
                  <a:pt x="109775" y="63874"/>
                  <a:pt x="106706" y="60002"/>
                  <a:pt x="102682" y="57354"/>
                </a:cubicBezTo>
                <a:cubicBezTo>
                  <a:pt x="101388" y="56570"/>
                  <a:pt x="99991" y="55968"/>
                  <a:pt x="98532" y="55570"/>
                </a:cubicBezTo>
                <a:cubicBezTo>
                  <a:pt x="97785" y="54034"/>
                  <a:pt x="95419" y="53785"/>
                  <a:pt x="93884" y="53495"/>
                </a:cubicBezTo>
                <a:cubicBezTo>
                  <a:pt x="89157" y="52661"/>
                  <a:pt x="84336" y="52503"/>
                  <a:pt x="79566" y="53038"/>
                </a:cubicBezTo>
                <a:cubicBezTo>
                  <a:pt x="73318" y="53565"/>
                  <a:pt x="67252" y="55404"/>
                  <a:pt x="61762" y="58433"/>
                </a:cubicBezTo>
                <a:cubicBezTo>
                  <a:pt x="62748" y="57134"/>
                  <a:pt x="63815" y="55902"/>
                  <a:pt x="64958" y="54740"/>
                </a:cubicBezTo>
                <a:cubicBezTo>
                  <a:pt x="68301" y="51735"/>
                  <a:pt x="72170" y="49370"/>
                  <a:pt x="76370" y="47768"/>
                </a:cubicBezTo>
                <a:cubicBezTo>
                  <a:pt x="80847" y="46104"/>
                  <a:pt x="85656" y="45535"/>
                  <a:pt x="90398" y="46108"/>
                </a:cubicBezTo>
                <a:cubicBezTo>
                  <a:pt x="93000" y="46282"/>
                  <a:pt x="95483" y="47270"/>
                  <a:pt x="97494" y="48930"/>
                </a:cubicBezTo>
                <a:cubicBezTo>
                  <a:pt x="99431" y="50544"/>
                  <a:pt x="100428" y="53022"/>
                  <a:pt x="100150" y="55528"/>
                </a:cubicBezTo>
                <a:cubicBezTo>
                  <a:pt x="100153" y="55873"/>
                  <a:pt x="100435" y="56147"/>
                  <a:pt x="100778" y="56147"/>
                </a:cubicBezTo>
                <a:cubicBezTo>
                  <a:pt x="100847" y="56143"/>
                  <a:pt x="100915" y="56130"/>
                  <a:pt x="100980" y="56109"/>
                </a:cubicBezTo>
                <a:cubicBezTo>
                  <a:pt x="103972" y="54636"/>
                  <a:pt x="106138" y="51893"/>
                  <a:pt x="106873" y="48639"/>
                </a:cubicBezTo>
                <a:cubicBezTo>
                  <a:pt x="107184" y="47129"/>
                  <a:pt x="107070" y="45564"/>
                  <a:pt x="106541" y="44116"/>
                </a:cubicBezTo>
                <a:cubicBezTo>
                  <a:pt x="106074" y="42974"/>
                  <a:pt x="105460" y="41900"/>
                  <a:pt x="104715" y="40920"/>
                </a:cubicBezTo>
                <a:cubicBezTo>
                  <a:pt x="108077" y="41958"/>
                  <a:pt x="108326" y="48100"/>
                  <a:pt x="110359" y="50258"/>
                </a:cubicBezTo>
                <a:cubicBezTo>
                  <a:pt x="112460" y="52138"/>
                  <a:pt x="115299" y="52959"/>
                  <a:pt x="118078" y="52499"/>
                </a:cubicBezTo>
                <a:cubicBezTo>
                  <a:pt x="121763" y="51939"/>
                  <a:pt x="125327" y="50760"/>
                  <a:pt x="128620" y="49013"/>
                </a:cubicBezTo>
                <a:cubicBezTo>
                  <a:pt x="130446" y="48017"/>
                  <a:pt x="134222" y="46730"/>
                  <a:pt x="135260" y="44572"/>
                </a:cubicBezTo>
                <a:close/>
                <a:moveTo>
                  <a:pt x="21382" y="107944"/>
                </a:moveTo>
                <a:cubicBezTo>
                  <a:pt x="16209" y="106412"/>
                  <a:pt x="10625" y="107234"/>
                  <a:pt x="6110" y="110185"/>
                </a:cubicBezTo>
                <a:cubicBezTo>
                  <a:pt x="4466" y="111376"/>
                  <a:pt x="3130" y="112940"/>
                  <a:pt x="2209" y="114750"/>
                </a:cubicBezTo>
                <a:cubicBezTo>
                  <a:pt x="2778" y="111886"/>
                  <a:pt x="4317" y="109309"/>
                  <a:pt x="6566" y="107446"/>
                </a:cubicBezTo>
                <a:cubicBezTo>
                  <a:pt x="10150" y="104827"/>
                  <a:pt x="14649" y="103794"/>
                  <a:pt x="19016" y="104582"/>
                </a:cubicBezTo>
                <a:cubicBezTo>
                  <a:pt x="19200" y="104976"/>
                  <a:pt x="19422" y="105354"/>
                  <a:pt x="19680" y="105703"/>
                </a:cubicBezTo>
                <a:cubicBezTo>
                  <a:pt x="20190" y="106491"/>
                  <a:pt x="20759" y="107242"/>
                  <a:pt x="21382" y="107944"/>
                </a:cubicBezTo>
                <a:close/>
                <a:moveTo>
                  <a:pt x="74254" y="54989"/>
                </a:moveTo>
                <a:cubicBezTo>
                  <a:pt x="78662" y="54088"/>
                  <a:pt x="83163" y="53727"/>
                  <a:pt x="87658" y="53910"/>
                </a:cubicBezTo>
                <a:cubicBezTo>
                  <a:pt x="90345" y="53918"/>
                  <a:pt x="93021" y="54254"/>
                  <a:pt x="95627" y="54906"/>
                </a:cubicBezTo>
                <a:cubicBezTo>
                  <a:pt x="94133" y="54615"/>
                  <a:pt x="92680" y="54449"/>
                  <a:pt x="91477" y="54283"/>
                </a:cubicBezTo>
                <a:cubicBezTo>
                  <a:pt x="81415" y="53976"/>
                  <a:pt x="71539" y="57043"/>
                  <a:pt x="63422" y="62998"/>
                </a:cubicBezTo>
                <a:cubicBezTo>
                  <a:pt x="49731" y="71680"/>
                  <a:pt x="41325" y="86670"/>
                  <a:pt x="41053" y="102881"/>
                </a:cubicBezTo>
                <a:cubicBezTo>
                  <a:pt x="41053" y="105039"/>
                  <a:pt x="41053" y="107031"/>
                  <a:pt x="41053" y="109147"/>
                </a:cubicBezTo>
                <a:cubicBezTo>
                  <a:pt x="40924" y="107923"/>
                  <a:pt x="40674" y="106711"/>
                  <a:pt x="40306" y="105537"/>
                </a:cubicBezTo>
                <a:cubicBezTo>
                  <a:pt x="39974" y="104499"/>
                  <a:pt x="41427" y="103918"/>
                  <a:pt x="41178" y="102881"/>
                </a:cubicBezTo>
                <a:cubicBezTo>
                  <a:pt x="41759" y="98730"/>
                  <a:pt x="40348" y="94041"/>
                  <a:pt x="41925" y="90140"/>
                </a:cubicBezTo>
                <a:cubicBezTo>
                  <a:pt x="43522" y="86363"/>
                  <a:pt x="44651" y="82404"/>
                  <a:pt x="45286" y="78354"/>
                </a:cubicBezTo>
                <a:cubicBezTo>
                  <a:pt x="47444" y="73967"/>
                  <a:pt x="50241" y="69925"/>
                  <a:pt x="53586" y="66360"/>
                </a:cubicBezTo>
                <a:cubicBezTo>
                  <a:pt x="59142" y="60533"/>
                  <a:pt x="66359" y="56562"/>
                  <a:pt x="74254" y="549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BC1A3012-396B-5012-3DBF-29843A627701}"/>
              </a:ext>
            </a:extLst>
          </p:cNvPr>
          <p:cNvSpPr/>
          <p:nvPr/>
        </p:nvSpPr>
        <p:spPr>
          <a:xfrm flipH="1" flipV="1">
            <a:off x="11397652" y="5884622"/>
            <a:ext cx="618020" cy="617202"/>
          </a:xfrm>
          <a:custGeom>
            <a:avLst/>
            <a:gdLst>
              <a:gd name="connsiteX0" fmla="*/ 120444 w 618020"/>
              <a:gd name="connsiteY0" fmla="*/ 617104 h 617202"/>
              <a:gd name="connsiteX1" fmla="*/ 166095 w 618020"/>
              <a:gd name="connsiteY1" fmla="*/ 582244 h 617202"/>
              <a:gd name="connsiteX2" fmla="*/ 142739 w 618020"/>
              <a:gd name="connsiteY2" fmla="*/ 565166 h 617202"/>
              <a:gd name="connsiteX3" fmla="*/ 125798 w 618020"/>
              <a:gd name="connsiteY3" fmla="*/ 581455 h 617202"/>
              <a:gd name="connsiteX4" fmla="*/ 130280 w 618020"/>
              <a:gd name="connsiteY4" fmla="*/ 593905 h 617202"/>
              <a:gd name="connsiteX5" fmla="*/ 92390 w 618020"/>
              <a:gd name="connsiteY5" fmla="*/ 587473 h 617202"/>
              <a:gd name="connsiteX6" fmla="*/ 64460 w 618020"/>
              <a:gd name="connsiteY6" fmla="*/ 565104 h 617202"/>
              <a:gd name="connsiteX7" fmla="*/ 33335 w 618020"/>
              <a:gd name="connsiteY7" fmla="*/ 497998 h 617202"/>
              <a:gd name="connsiteX8" fmla="*/ 54707 w 618020"/>
              <a:gd name="connsiteY8" fmla="*/ 417611 h 617202"/>
              <a:gd name="connsiteX9" fmla="*/ 78653 w 618020"/>
              <a:gd name="connsiteY9" fmla="*/ 438361 h 617202"/>
              <a:gd name="connsiteX10" fmla="*/ 152566 w 618020"/>
              <a:gd name="connsiteY10" fmla="*/ 391051 h 617202"/>
              <a:gd name="connsiteX11" fmla="*/ 150408 w 618020"/>
              <a:gd name="connsiteY11" fmla="*/ 374450 h 617202"/>
              <a:gd name="connsiteX12" fmla="*/ 162858 w 618020"/>
              <a:gd name="connsiteY12" fmla="*/ 464631 h 617202"/>
              <a:gd name="connsiteX13" fmla="*/ 130363 w 618020"/>
              <a:gd name="connsiteY13" fmla="*/ 466499 h 617202"/>
              <a:gd name="connsiteX14" fmla="*/ 155844 w 618020"/>
              <a:gd name="connsiteY14" fmla="*/ 511278 h 617202"/>
              <a:gd name="connsiteX15" fmla="*/ 171739 w 618020"/>
              <a:gd name="connsiteY15" fmla="*/ 529165 h 617202"/>
              <a:gd name="connsiteX16" fmla="*/ 172818 w 618020"/>
              <a:gd name="connsiteY16" fmla="*/ 548047 h 617202"/>
              <a:gd name="connsiteX17" fmla="*/ 196432 w 618020"/>
              <a:gd name="connsiteY17" fmla="*/ 569918 h 617202"/>
              <a:gd name="connsiteX18" fmla="*/ 236729 w 618020"/>
              <a:gd name="connsiteY18" fmla="*/ 562448 h 617202"/>
              <a:gd name="connsiteX19" fmla="*/ 251545 w 618020"/>
              <a:gd name="connsiteY19" fmla="*/ 540951 h 617202"/>
              <a:gd name="connsiteX20" fmla="*/ 253993 w 618020"/>
              <a:gd name="connsiteY20" fmla="*/ 546885 h 617202"/>
              <a:gd name="connsiteX21" fmla="*/ 273457 w 618020"/>
              <a:gd name="connsiteY21" fmla="*/ 548794 h 617202"/>
              <a:gd name="connsiteX22" fmla="*/ 290057 w 618020"/>
              <a:gd name="connsiteY22" fmla="*/ 461353 h 617202"/>
              <a:gd name="connsiteX23" fmla="*/ 327076 w 618020"/>
              <a:gd name="connsiteY23" fmla="*/ 439980 h 617202"/>
              <a:gd name="connsiteX24" fmla="*/ 425142 w 618020"/>
              <a:gd name="connsiteY24" fmla="*/ 433008 h 617202"/>
              <a:gd name="connsiteX25" fmla="*/ 429292 w 618020"/>
              <a:gd name="connsiteY25" fmla="*/ 431265 h 617202"/>
              <a:gd name="connsiteX26" fmla="*/ 430828 w 618020"/>
              <a:gd name="connsiteY26" fmla="*/ 427613 h 617202"/>
              <a:gd name="connsiteX27" fmla="*/ 438671 w 618020"/>
              <a:gd name="connsiteY27" fmla="*/ 329920 h 617202"/>
              <a:gd name="connsiteX28" fmla="*/ 460417 w 618020"/>
              <a:gd name="connsiteY28" fmla="*/ 293151 h 617202"/>
              <a:gd name="connsiteX29" fmla="*/ 548067 w 618020"/>
              <a:gd name="connsiteY29" fmla="*/ 277546 h 617202"/>
              <a:gd name="connsiteX30" fmla="*/ 546407 w 618020"/>
              <a:gd name="connsiteY30" fmla="*/ 258083 h 617202"/>
              <a:gd name="connsiteX31" fmla="*/ 540514 w 618020"/>
              <a:gd name="connsiteY31" fmla="*/ 255551 h 617202"/>
              <a:gd name="connsiteX32" fmla="*/ 562177 w 618020"/>
              <a:gd name="connsiteY32" fmla="*/ 240984 h 617202"/>
              <a:gd name="connsiteX33" fmla="*/ 570104 w 618020"/>
              <a:gd name="connsiteY33" fmla="*/ 200770 h 617202"/>
              <a:gd name="connsiteX34" fmla="*/ 548523 w 618020"/>
              <a:gd name="connsiteY34" fmla="*/ 176907 h 617202"/>
              <a:gd name="connsiteX35" fmla="*/ 529641 w 618020"/>
              <a:gd name="connsiteY35" fmla="*/ 175621 h 617202"/>
              <a:gd name="connsiteX36" fmla="*/ 511961 w 618020"/>
              <a:gd name="connsiteY36" fmla="*/ 159519 h 617202"/>
              <a:gd name="connsiteX37" fmla="*/ 467473 w 618020"/>
              <a:gd name="connsiteY37" fmla="*/ 133498 h 617202"/>
              <a:gd name="connsiteX38" fmla="*/ 465232 w 618020"/>
              <a:gd name="connsiteY38" fmla="*/ 165951 h 617202"/>
              <a:gd name="connsiteX39" fmla="*/ 375217 w 618020"/>
              <a:gd name="connsiteY39" fmla="*/ 152547 h 617202"/>
              <a:gd name="connsiteX40" fmla="*/ 391817 w 618020"/>
              <a:gd name="connsiteY40" fmla="*/ 154912 h 617202"/>
              <a:gd name="connsiteX41" fmla="*/ 439999 w 618020"/>
              <a:gd name="connsiteY41" fmla="*/ 81581 h 617202"/>
              <a:gd name="connsiteX42" fmla="*/ 419249 w 618020"/>
              <a:gd name="connsiteY42" fmla="*/ 57386 h 617202"/>
              <a:gd name="connsiteX43" fmla="*/ 499926 w 618020"/>
              <a:gd name="connsiteY43" fmla="*/ 36926 h 617202"/>
              <a:gd name="connsiteX44" fmla="*/ 566618 w 618020"/>
              <a:gd name="connsiteY44" fmla="*/ 68757 h 617202"/>
              <a:gd name="connsiteX45" fmla="*/ 588654 w 618020"/>
              <a:gd name="connsiteY45" fmla="*/ 96977 h 617202"/>
              <a:gd name="connsiteX46" fmla="*/ 594630 w 618020"/>
              <a:gd name="connsiteY46" fmla="*/ 134950 h 617202"/>
              <a:gd name="connsiteX47" fmla="*/ 582180 w 618020"/>
              <a:gd name="connsiteY47" fmla="*/ 130302 h 617202"/>
              <a:gd name="connsiteX48" fmla="*/ 565754 w 618020"/>
              <a:gd name="connsiteY48" fmla="*/ 154123 h 617202"/>
              <a:gd name="connsiteX49" fmla="*/ 582471 w 618020"/>
              <a:gd name="connsiteY49" fmla="*/ 170599 h 617202"/>
              <a:gd name="connsiteX50" fmla="*/ 617871 w 618020"/>
              <a:gd name="connsiteY50" fmla="*/ 125447 h 617202"/>
              <a:gd name="connsiteX51" fmla="*/ 437551 w 618020"/>
              <a:gd name="connsiteY51" fmla="*/ 22733 h 617202"/>
              <a:gd name="connsiteX52" fmla="*/ 401155 w 618020"/>
              <a:gd name="connsiteY52" fmla="*/ 45641 h 617202"/>
              <a:gd name="connsiteX53" fmla="*/ 323092 w 618020"/>
              <a:gd name="connsiteY53" fmla="*/ 39914 h 617202"/>
              <a:gd name="connsiteX54" fmla="*/ 295328 w 618020"/>
              <a:gd name="connsiteY54" fmla="*/ 53941 h 617202"/>
              <a:gd name="connsiteX55" fmla="*/ 136837 w 618020"/>
              <a:gd name="connsiteY55" fmla="*/ 20741 h 617202"/>
              <a:gd name="connsiteX56" fmla="*/ 120776 w 618020"/>
              <a:gd name="connsiteY56" fmla="*/ 119720 h 617202"/>
              <a:gd name="connsiteX57" fmla="*/ 159164 w 618020"/>
              <a:gd name="connsiteY57" fmla="*/ 140470 h 617202"/>
              <a:gd name="connsiteX58" fmla="*/ 200250 w 618020"/>
              <a:gd name="connsiteY58" fmla="*/ 107933 h 617202"/>
              <a:gd name="connsiteX59" fmla="*/ 158749 w 618020"/>
              <a:gd name="connsiteY59" fmla="*/ 78343 h 617202"/>
              <a:gd name="connsiteX60" fmla="*/ 160077 w 618020"/>
              <a:gd name="connsiteY60" fmla="*/ 93367 h 617202"/>
              <a:gd name="connsiteX61" fmla="*/ 145345 w 618020"/>
              <a:gd name="connsiteY61" fmla="*/ 120757 h 617202"/>
              <a:gd name="connsiteX62" fmla="*/ 127084 w 618020"/>
              <a:gd name="connsiteY62" fmla="*/ 63445 h 617202"/>
              <a:gd name="connsiteX63" fmla="*/ 153437 w 618020"/>
              <a:gd name="connsiteY63" fmla="*/ 26675 h 617202"/>
              <a:gd name="connsiteX64" fmla="*/ 269639 w 618020"/>
              <a:gd name="connsiteY64" fmla="*/ 45226 h 617202"/>
              <a:gd name="connsiteX65" fmla="*/ 284496 w 618020"/>
              <a:gd name="connsiteY65" fmla="*/ 62947 h 617202"/>
              <a:gd name="connsiteX66" fmla="*/ 249013 w 618020"/>
              <a:gd name="connsiteY66" fmla="*/ 128020 h 617202"/>
              <a:gd name="connsiteX67" fmla="*/ 250839 w 618020"/>
              <a:gd name="connsiteY67" fmla="*/ 234386 h 617202"/>
              <a:gd name="connsiteX68" fmla="*/ 247436 w 618020"/>
              <a:gd name="connsiteY68" fmla="*/ 238785 h 617202"/>
              <a:gd name="connsiteX69" fmla="*/ 247436 w 618020"/>
              <a:gd name="connsiteY69" fmla="*/ 238785 h 617202"/>
              <a:gd name="connsiteX70" fmla="*/ 245071 w 618020"/>
              <a:gd name="connsiteY70" fmla="*/ 241233 h 617202"/>
              <a:gd name="connsiteX71" fmla="*/ 235899 w 618020"/>
              <a:gd name="connsiteY71" fmla="*/ 248994 h 617202"/>
              <a:gd name="connsiteX72" fmla="*/ 128537 w 618020"/>
              <a:gd name="connsiteY72" fmla="*/ 247002 h 617202"/>
              <a:gd name="connsiteX73" fmla="*/ 62509 w 618020"/>
              <a:gd name="connsiteY73" fmla="*/ 282277 h 617202"/>
              <a:gd name="connsiteX74" fmla="*/ 44706 w 618020"/>
              <a:gd name="connsiteY74" fmla="*/ 267503 h 617202"/>
              <a:gd name="connsiteX75" fmla="*/ 27358 w 618020"/>
              <a:gd name="connsiteY75" fmla="*/ 151302 h 617202"/>
              <a:gd name="connsiteX76" fmla="*/ 64003 w 618020"/>
              <a:gd name="connsiteY76" fmla="*/ 125530 h 617202"/>
              <a:gd name="connsiteX77" fmla="*/ 121067 w 618020"/>
              <a:gd name="connsiteY77" fmla="*/ 144537 h 617202"/>
              <a:gd name="connsiteX78" fmla="*/ 93510 w 618020"/>
              <a:gd name="connsiteY78" fmla="*/ 158938 h 617202"/>
              <a:gd name="connsiteX79" fmla="*/ 78487 w 618020"/>
              <a:gd name="connsiteY79" fmla="*/ 157444 h 617202"/>
              <a:gd name="connsiteX80" fmla="*/ 107538 w 618020"/>
              <a:gd name="connsiteY80" fmla="*/ 199442 h 617202"/>
              <a:gd name="connsiteX81" fmla="*/ 140738 w 618020"/>
              <a:gd name="connsiteY81" fmla="*/ 158772 h 617202"/>
              <a:gd name="connsiteX82" fmla="*/ 21465 w 618020"/>
              <a:gd name="connsiteY82" fmla="*/ 135075 h 617202"/>
              <a:gd name="connsiteX83" fmla="*/ 52466 w 618020"/>
              <a:gd name="connsiteY83" fmla="*/ 293773 h 617202"/>
              <a:gd name="connsiteX84" fmla="*/ 38398 w 618020"/>
              <a:gd name="connsiteY84" fmla="*/ 321371 h 617202"/>
              <a:gd name="connsiteX85" fmla="*/ 43212 w 618020"/>
              <a:gd name="connsiteY85" fmla="*/ 399517 h 617202"/>
              <a:gd name="connsiteX86" fmla="*/ 19722 w 618020"/>
              <a:gd name="connsiteY86" fmla="*/ 435622 h 617202"/>
              <a:gd name="connsiteX87" fmla="*/ 120444 w 618020"/>
              <a:gd name="connsiteY87" fmla="*/ 617104 h 617202"/>
              <a:gd name="connsiteX88" fmla="*/ 216103 w 618020"/>
              <a:gd name="connsiteY88" fmla="*/ 265594 h 617202"/>
              <a:gd name="connsiteX89" fmla="*/ 145843 w 618020"/>
              <a:gd name="connsiteY89" fmla="*/ 296886 h 617202"/>
              <a:gd name="connsiteX90" fmla="*/ 84297 w 618020"/>
              <a:gd name="connsiteY90" fmla="*/ 292487 h 617202"/>
              <a:gd name="connsiteX91" fmla="*/ 183899 w 618020"/>
              <a:gd name="connsiteY91" fmla="*/ 261610 h 617202"/>
              <a:gd name="connsiteX92" fmla="*/ 216103 w 618020"/>
              <a:gd name="connsiteY92" fmla="*/ 265594 h 617202"/>
              <a:gd name="connsiteX93" fmla="*/ 293585 w 618020"/>
              <a:gd name="connsiteY93" fmla="*/ 85565 h 617202"/>
              <a:gd name="connsiteX94" fmla="*/ 297279 w 618020"/>
              <a:gd name="connsiteY94" fmla="*/ 147193 h 617202"/>
              <a:gd name="connsiteX95" fmla="*/ 265157 w 618020"/>
              <a:gd name="connsiteY95" fmla="*/ 217038 h 617202"/>
              <a:gd name="connsiteX96" fmla="*/ 261546 w 618020"/>
              <a:gd name="connsiteY96" fmla="*/ 184876 h 617202"/>
              <a:gd name="connsiteX97" fmla="*/ 293585 w 618020"/>
              <a:gd name="connsiteY97" fmla="*/ 85565 h 617202"/>
              <a:gd name="connsiteX98" fmla="*/ 375009 w 618020"/>
              <a:gd name="connsiteY98" fmla="*/ 139225 h 617202"/>
              <a:gd name="connsiteX99" fmla="*/ 376503 w 618020"/>
              <a:gd name="connsiteY99" fmla="*/ 122625 h 617202"/>
              <a:gd name="connsiteX100" fmla="*/ 402441 w 618020"/>
              <a:gd name="connsiteY100" fmla="*/ 72201 h 617202"/>
              <a:gd name="connsiteX101" fmla="*/ 414891 w 618020"/>
              <a:gd name="connsiteY101" fmla="*/ 91624 h 617202"/>
              <a:gd name="connsiteX102" fmla="*/ 405180 w 618020"/>
              <a:gd name="connsiteY102" fmla="*/ 137274 h 617202"/>
              <a:gd name="connsiteX103" fmla="*/ 375009 w 618020"/>
              <a:gd name="connsiteY103" fmla="*/ 139225 h 617202"/>
              <a:gd name="connsiteX104" fmla="*/ 345087 w 618020"/>
              <a:gd name="connsiteY104" fmla="*/ 127729 h 617202"/>
              <a:gd name="connsiteX105" fmla="*/ 348615 w 618020"/>
              <a:gd name="connsiteY105" fmla="*/ 101501 h 617202"/>
              <a:gd name="connsiteX106" fmla="*/ 360733 w 618020"/>
              <a:gd name="connsiteY106" fmla="*/ 101210 h 617202"/>
              <a:gd name="connsiteX107" fmla="*/ 350773 w 618020"/>
              <a:gd name="connsiteY107" fmla="*/ 132875 h 617202"/>
              <a:gd name="connsiteX108" fmla="*/ 345087 w 618020"/>
              <a:gd name="connsiteY108" fmla="*/ 127729 h 617202"/>
              <a:gd name="connsiteX109" fmla="*/ 410907 w 618020"/>
              <a:gd name="connsiteY109" fmla="*/ 314482 h 617202"/>
              <a:gd name="connsiteX110" fmla="*/ 352267 w 618020"/>
              <a:gd name="connsiteY110" fmla="*/ 310332 h 617202"/>
              <a:gd name="connsiteX111" fmla="*/ 273789 w 618020"/>
              <a:gd name="connsiteY111" fmla="*/ 243267 h 617202"/>
              <a:gd name="connsiteX112" fmla="*/ 306990 w 618020"/>
              <a:gd name="connsiteY112" fmla="*/ 174085 h 617202"/>
              <a:gd name="connsiteX113" fmla="*/ 305745 w 618020"/>
              <a:gd name="connsiteY113" fmla="*/ 74235 h 617202"/>
              <a:gd name="connsiteX114" fmla="*/ 306865 w 618020"/>
              <a:gd name="connsiteY114" fmla="*/ 73322 h 617202"/>
              <a:gd name="connsiteX115" fmla="*/ 384969 w 618020"/>
              <a:gd name="connsiteY115" fmla="*/ 62573 h 617202"/>
              <a:gd name="connsiteX116" fmla="*/ 364219 w 618020"/>
              <a:gd name="connsiteY116" fmla="*/ 94321 h 617202"/>
              <a:gd name="connsiteX117" fmla="*/ 335169 w 618020"/>
              <a:gd name="connsiteY117" fmla="*/ 104738 h 617202"/>
              <a:gd name="connsiteX118" fmla="*/ 346208 w 618020"/>
              <a:gd name="connsiteY118" fmla="*/ 142088 h 617202"/>
              <a:gd name="connsiteX119" fmla="*/ 349196 w 618020"/>
              <a:gd name="connsiteY119" fmla="*/ 144205 h 617202"/>
              <a:gd name="connsiteX120" fmla="*/ 363431 w 618020"/>
              <a:gd name="connsiteY120" fmla="*/ 230609 h 617202"/>
              <a:gd name="connsiteX121" fmla="*/ 434189 w 618020"/>
              <a:gd name="connsiteY121" fmla="*/ 287590 h 617202"/>
              <a:gd name="connsiteX122" fmla="*/ 435061 w 618020"/>
              <a:gd name="connsiteY122" fmla="*/ 294977 h 617202"/>
              <a:gd name="connsiteX123" fmla="*/ 410741 w 618020"/>
              <a:gd name="connsiteY123" fmla="*/ 314482 h 617202"/>
              <a:gd name="connsiteX124" fmla="*/ 332056 w 618020"/>
              <a:gd name="connsiteY124" fmla="*/ 424210 h 617202"/>
              <a:gd name="connsiteX125" fmla="*/ 335003 w 618020"/>
              <a:gd name="connsiteY125" fmla="*/ 397151 h 617202"/>
              <a:gd name="connsiteX126" fmla="*/ 321681 w 618020"/>
              <a:gd name="connsiteY126" fmla="*/ 322948 h 617202"/>
              <a:gd name="connsiteX127" fmla="*/ 395593 w 618020"/>
              <a:gd name="connsiteY127" fmla="*/ 337307 h 617202"/>
              <a:gd name="connsiteX128" fmla="*/ 422527 w 618020"/>
              <a:gd name="connsiteY128" fmla="*/ 334817 h 617202"/>
              <a:gd name="connsiteX129" fmla="*/ 416385 w 618020"/>
              <a:gd name="connsiteY129" fmla="*/ 418731 h 617202"/>
              <a:gd name="connsiteX130" fmla="*/ 332264 w 618020"/>
              <a:gd name="connsiteY130" fmla="*/ 424210 h 617202"/>
              <a:gd name="connsiteX131" fmla="*/ 141983 w 618020"/>
              <a:gd name="connsiteY131" fmla="*/ 348595 h 617202"/>
              <a:gd name="connsiteX132" fmla="*/ 139867 w 618020"/>
              <a:gd name="connsiteY132" fmla="*/ 345607 h 617202"/>
              <a:gd name="connsiteX133" fmla="*/ 102848 w 618020"/>
              <a:gd name="connsiteY133" fmla="*/ 334070 h 617202"/>
              <a:gd name="connsiteX134" fmla="*/ 92099 w 618020"/>
              <a:gd name="connsiteY134" fmla="*/ 363121 h 617202"/>
              <a:gd name="connsiteX135" fmla="*/ 60061 w 618020"/>
              <a:gd name="connsiteY135" fmla="*/ 383871 h 617202"/>
              <a:gd name="connsiteX136" fmla="*/ 71764 w 618020"/>
              <a:gd name="connsiteY136" fmla="*/ 305891 h 617202"/>
              <a:gd name="connsiteX137" fmla="*/ 72677 w 618020"/>
              <a:gd name="connsiteY137" fmla="*/ 304771 h 617202"/>
              <a:gd name="connsiteX138" fmla="*/ 172528 w 618020"/>
              <a:gd name="connsiteY138" fmla="*/ 307219 h 617202"/>
              <a:gd name="connsiteX139" fmla="*/ 242041 w 618020"/>
              <a:gd name="connsiteY139" fmla="*/ 275056 h 617202"/>
              <a:gd name="connsiteX140" fmla="*/ 308193 w 618020"/>
              <a:gd name="connsiteY140" fmla="*/ 354281 h 617202"/>
              <a:gd name="connsiteX141" fmla="*/ 311804 w 618020"/>
              <a:gd name="connsiteY141" fmla="*/ 412963 h 617202"/>
              <a:gd name="connsiteX142" fmla="*/ 291966 w 618020"/>
              <a:gd name="connsiteY142" fmla="*/ 436909 h 617202"/>
              <a:gd name="connsiteX143" fmla="*/ 284621 w 618020"/>
              <a:gd name="connsiteY143" fmla="*/ 435954 h 617202"/>
              <a:gd name="connsiteX144" fmla="*/ 228221 w 618020"/>
              <a:gd name="connsiteY144" fmla="*/ 364200 h 617202"/>
              <a:gd name="connsiteX145" fmla="*/ 141983 w 618020"/>
              <a:gd name="connsiteY145" fmla="*/ 348595 h 617202"/>
              <a:gd name="connsiteX146" fmla="*/ 99113 w 618020"/>
              <a:gd name="connsiteY146" fmla="*/ 359925 h 617202"/>
              <a:gd name="connsiteX147" fmla="*/ 99528 w 618020"/>
              <a:gd name="connsiteY147" fmla="*/ 347765 h 617202"/>
              <a:gd name="connsiteX148" fmla="*/ 125798 w 618020"/>
              <a:gd name="connsiteY148" fmla="*/ 344570 h 617202"/>
              <a:gd name="connsiteX149" fmla="*/ 130902 w 618020"/>
              <a:gd name="connsiteY149" fmla="*/ 350297 h 617202"/>
              <a:gd name="connsiteX150" fmla="*/ 99113 w 618020"/>
              <a:gd name="connsiteY150" fmla="*/ 359759 h 617202"/>
              <a:gd name="connsiteX151" fmla="*/ 69648 w 618020"/>
              <a:gd name="connsiteY151" fmla="*/ 401094 h 617202"/>
              <a:gd name="connsiteX152" fmla="*/ 120237 w 618020"/>
              <a:gd name="connsiteY152" fmla="*/ 375778 h 617202"/>
              <a:gd name="connsiteX153" fmla="*/ 136837 w 618020"/>
              <a:gd name="connsiteY153" fmla="*/ 374492 h 617202"/>
              <a:gd name="connsiteX154" fmla="*/ 134472 w 618020"/>
              <a:gd name="connsiteY154" fmla="*/ 404663 h 617202"/>
              <a:gd name="connsiteX155" fmla="*/ 88821 w 618020"/>
              <a:gd name="connsiteY155" fmla="*/ 413834 h 617202"/>
              <a:gd name="connsiteX156" fmla="*/ 69648 w 618020"/>
              <a:gd name="connsiteY156" fmla="*/ 400928 h 617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</a:cxnLst>
            <a:rect l="l" t="t" r="r" b="b"/>
            <a:pathLst>
              <a:path w="618020" h="617202">
                <a:moveTo>
                  <a:pt x="120444" y="617104"/>
                </a:moveTo>
                <a:cubicBezTo>
                  <a:pt x="139659" y="616316"/>
                  <a:pt x="171781" y="607269"/>
                  <a:pt x="166095" y="582244"/>
                </a:cubicBezTo>
                <a:cubicBezTo>
                  <a:pt x="164362" y="571076"/>
                  <a:pt x="153905" y="563432"/>
                  <a:pt x="142739" y="565166"/>
                </a:cubicBezTo>
                <a:cubicBezTo>
                  <a:pt x="134225" y="566486"/>
                  <a:pt x="127452" y="573002"/>
                  <a:pt x="125798" y="581455"/>
                </a:cubicBezTo>
                <a:cubicBezTo>
                  <a:pt x="124601" y="586132"/>
                  <a:pt x="126378" y="591063"/>
                  <a:pt x="130280" y="593905"/>
                </a:cubicBezTo>
                <a:cubicBezTo>
                  <a:pt x="117422" y="593436"/>
                  <a:pt x="104682" y="591270"/>
                  <a:pt x="92390" y="587473"/>
                </a:cubicBezTo>
                <a:cubicBezTo>
                  <a:pt x="81666" y="581978"/>
                  <a:pt x="72165" y="574367"/>
                  <a:pt x="64460" y="565104"/>
                </a:cubicBezTo>
                <a:cubicBezTo>
                  <a:pt x="48222" y="545952"/>
                  <a:pt x="37467" y="522765"/>
                  <a:pt x="33335" y="497998"/>
                </a:cubicBezTo>
                <a:cubicBezTo>
                  <a:pt x="28852" y="469985"/>
                  <a:pt x="37900" y="440644"/>
                  <a:pt x="54707" y="417611"/>
                </a:cubicBezTo>
                <a:cubicBezTo>
                  <a:pt x="61406" y="425882"/>
                  <a:pt x="69513" y="432908"/>
                  <a:pt x="78653" y="438361"/>
                </a:cubicBezTo>
                <a:cubicBezTo>
                  <a:pt x="113431" y="459112"/>
                  <a:pt x="151321" y="427447"/>
                  <a:pt x="152566" y="391051"/>
                </a:cubicBezTo>
                <a:cubicBezTo>
                  <a:pt x="152347" y="385465"/>
                  <a:pt x="151624" y="379908"/>
                  <a:pt x="150408" y="374450"/>
                </a:cubicBezTo>
                <a:cubicBezTo>
                  <a:pt x="239344" y="379845"/>
                  <a:pt x="227142" y="472267"/>
                  <a:pt x="162858" y="464631"/>
                </a:cubicBezTo>
                <a:cubicBezTo>
                  <a:pt x="150740" y="463220"/>
                  <a:pt x="140655" y="455501"/>
                  <a:pt x="130363" y="466499"/>
                </a:cubicBezTo>
                <a:cubicBezTo>
                  <a:pt x="110941" y="487249"/>
                  <a:pt x="136796" y="507418"/>
                  <a:pt x="155844" y="511278"/>
                </a:cubicBezTo>
                <a:cubicBezTo>
                  <a:pt x="188754" y="517876"/>
                  <a:pt x="175889" y="507916"/>
                  <a:pt x="171739" y="529165"/>
                </a:cubicBezTo>
                <a:cubicBezTo>
                  <a:pt x="170522" y="535452"/>
                  <a:pt x="170893" y="541943"/>
                  <a:pt x="172818" y="548047"/>
                </a:cubicBezTo>
                <a:cubicBezTo>
                  <a:pt x="176500" y="558850"/>
                  <a:pt x="185378" y="567075"/>
                  <a:pt x="196432" y="569918"/>
                </a:cubicBezTo>
                <a:cubicBezTo>
                  <a:pt x="210315" y="573284"/>
                  <a:pt x="224974" y="570566"/>
                  <a:pt x="236729" y="562448"/>
                </a:cubicBezTo>
                <a:cubicBezTo>
                  <a:pt x="244205" y="557410"/>
                  <a:pt x="249498" y="549732"/>
                  <a:pt x="251545" y="540951"/>
                </a:cubicBezTo>
                <a:cubicBezTo>
                  <a:pt x="252624" y="543565"/>
                  <a:pt x="253537" y="546014"/>
                  <a:pt x="253993" y="546885"/>
                </a:cubicBezTo>
                <a:cubicBezTo>
                  <a:pt x="257687" y="554148"/>
                  <a:pt x="269058" y="556140"/>
                  <a:pt x="273457" y="548794"/>
                </a:cubicBezTo>
                <a:cubicBezTo>
                  <a:pt x="288107" y="524143"/>
                  <a:pt x="293709" y="492270"/>
                  <a:pt x="290057" y="461353"/>
                </a:cubicBezTo>
                <a:cubicBezTo>
                  <a:pt x="309106" y="464382"/>
                  <a:pt x="320477" y="454256"/>
                  <a:pt x="327076" y="439980"/>
                </a:cubicBezTo>
                <a:cubicBezTo>
                  <a:pt x="359446" y="436452"/>
                  <a:pt x="392813" y="436369"/>
                  <a:pt x="425142" y="433008"/>
                </a:cubicBezTo>
                <a:cubicBezTo>
                  <a:pt x="426682" y="432912"/>
                  <a:pt x="428147" y="432298"/>
                  <a:pt x="429292" y="431265"/>
                </a:cubicBezTo>
                <a:cubicBezTo>
                  <a:pt x="430002" y="430140"/>
                  <a:pt x="430520" y="428907"/>
                  <a:pt x="430828" y="427613"/>
                </a:cubicBezTo>
                <a:cubicBezTo>
                  <a:pt x="434563" y="395325"/>
                  <a:pt x="434729" y="362249"/>
                  <a:pt x="438671" y="329920"/>
                </a:cubicBezTo>
                <a:cubicBezTo>
                  <a:pt x="452989" y="323529"/>
                  <a:pt x="463239" y="312241"/>
                  <a:pt x="460417" y="293151"/>
                </a:cubicBezTo>
                <a:cubicBezTo>
                  <a:pt x="491294" y="297301"/>
                  <a:pt x="523249" y="291947"/>
                  <a:pt x="548067" y="277546"/>
                </a:cubicBezTo>
                <a:cubicBezTo>
                  <a:pt x="555495" y="273396"/>
                  <a:pt x="553628" y="261818"/>
                  <a:pt x="546407" y="258083"/>
                </a:cubicBezTo>
                <a:cubicBezTo>
                  <a:pt x="545535" y="257626"/>
                  <a:pt x="543128" y="256672"/>
                  <a:pt x="540514" y="255551"/>
                </a:cubicBezTo>
                <a:cubicBezTo>
                  <a:pt x="549320" y="253617"/>
                  <a:pt x="557064" y="248410"/>
                  <a:pt x="562177" y="240984"/>
                </a:cubicBezTo>
                <a:cubicBezTo>
                  <a:pt x="570469" y="229339"/>
                  <a:pt x="573357" y="214691"/>
                  <a:pt x="570104" y="200770"/>
                </a:cubicBezTo>
                <a:cubicBezTo>
                  <a:pt x="567381" y="189692"/>
                  <a:pt x="559272" y="180725"/>
                  <a:pt x="548523" y="176907"/>
                </a:cubicBezTo>
                <a:cubicBezTo>
                  <a:pt x="542439" y="174893"/>
                  <a:pt x="535944" y="174451"/>
                  <a:pt x="529641" y="175621"/>
                </a:cubicBezTo>
                <a:cubicBezTo>
                  <a:pt x="508351" y="179522"/>
                  <a:pt x="518186" y="192470"/>
                  <a:pt x="511961" y="159519"/>
                </a:cubicBezTo>
                <a:cubicBezTo>
                  <a:pt x="508351" y="140387"/>
                  <a:pt x="488430" y="114324"/>
                  <a:pt x="467473" y="133498"/>
                </a:cubicBezTo>
                <a:cubicBezTo>
                  <a:pt x="456392" y="143665"/>
                  <a:pt x="463945" y="153833"/>
                  <a:pt x="465232" y="165951"/>
                </a:cubicBezTo>
                <a:cubicBezTo>
                  <a:pt x="472121" y="230443"/>
                  <a:pt x="379574" y="241565"/>
                  <a:pt x="375217" y="152547"/>
                </a:cubicBezTo>
                <a:cubicBezTo>
                  <a:pt x="380674" y="153806"/>
                  <a:pt x="386227" y="154597"/>
                  <a:pt x="391817" y="154912"/>
                </a:cubicBezTo>
                <a:cubicBezTo>
                  <a:pt x="428213" y="154082"/>
                  <a:pt x="460417" y="116566"/>
                  <a:pt x="439999" y="81581"/>
                </a:cubicBezTo>
                <a:cubicBezTo>
                  <a:pt x="434587" y="72337"/>
                  <a:pt x="427561" y="64141"/>
                  <a:pt x="419249" y="57386"/>
                </a:cubicBezTo>
                <a:cubicBezTo>
                  <a:pt x="442489" y="40785"/>
                  <a:pt x="471996" y="32112"/>
                  <a:pt x="499926" y="36926"/>
                </a:cubicBezTo>
                <a:cubicBezTo>
                  <a:pt x="524611" y="41363"/>
                  <a:pt x="547644" y="52357"/>
                  <a:pt x="566618" y="68757"/>
                </a:cubicBezTo>
                <a:cubicBezTo>
                  <a:pt x="575781" y="76590"/>
                  <a:pt x="583276" y="86187"/>
                  <a:pt x="588654" y="96977"/>
                </a:cubicBezTo>
                <a:cubicBezTo>
                  <a:pt x="592302" y="109318"/>
                  <a:pt x="594315" y="122085"/>
                  <a:pt x="594630" y="134950"/>
                </a:cubicBezTo>
                <a:cubicBezTo>
                  <a:pt x="591850" y="130966"/>
                  <a:pt x="586895" y="129117"/>
                  <a:pt x="582180" y="130302"/>
                </a:cubicBezTo>
                <a:cubicBezTo>
                  <a:pt x="571066" y="132344"/>
                  <a:pt x="563713" y="143009"/>
                  <a:pt x="565754" y="154123"/>
                </a:cubicBezTo>
                <a:cubicBezTo>
                  <a:pt x="567311" y="162583"/>
                  <a:pt x="573988" y="169167"/>
                  <a:pt x="582471" y="170599"/>
                </a:cubicBezTo>
                <a:cubicBezTo>
                  <a:pt x="607371" y="176658"/>
                  <a:pt x="616833" y="144661"/>
                  <a:pt x="617871" y="125447"/>
                </a:cubicBezTo>
                <a:cubicBezTo>
                  <a:pt x="622394" y="41491"/>
                  <a:pt x="502250" y="-5322"/>
                  <a:pt x="437551" y="22733"/>
                </a:cubicBezTo>
                <a:cubicBezTo>
                  <a:pt x="424333" y="28487"/>
                  <a:pt x="412061" y="36211"/>
                  <a:pt x="401155" y="45641"/>
                </a:cubicBezTo>
                <a:cubicBezTo>
                  <a:pt x="376814" y="33850"/>
                  <a:pt x="348893" y="31802"/>
                  <a:pt x="323092" y="39914"/>
                </a:cubicBezTo>
                <a:cubicBezTo>
                  <a:pt x="313144" y="43065"/>
                  <a:pt x="303767" y="47802"/>
                  <a:pt x="295328" y="53941"/>
                </a:cubicBezTo>
                <a:cubicBezTo>
                  <a:pt x="262459" y="4929"/>
                  <a:pt x="181118" y="-20760"/>
                  <a:pt x="136837" y="20741"/>
                </a:cubicBezTo>
                <a:cubicBezTo>
                  <a:pt x="108243" y="47509"/>
                  <a:pt x="98657" y="92786"/>
                  <a:pt x="120776" y="119720"/>
                </a:cubicBezTo>
                <a:cubicBezTo>
                  <a:pt x="130601" y="131102"/>
                  <a:pt x="144260" y="138485"/>
                  <a:pt x="159164" y="140470"/>
                </a:cubicBezTo>
                <a:cubicBezTo>
                  <a:pt x="182405" y="144620"/>
                  <a:pt x="201744" y="134203"/>
                  <a:pt x="200250" y="107933"/>
                </a:cubicBezTo>
                <a:cubicBezTo>
                  <a:pt x="198881" y="84237"/>
                  <a:pt x="178462" y="79256"/>
                  <a:pt x="158749" y="78343"/>
                </a:cubicBezTo>
                <a:cubicBezTo>
                  <a:pt x="149038" y="77928"/>
                  <a:pt x="150449" y="92952"/>
                  <a:pt x="160077" y="93367"/>
                </a:cubicBezTo>
                <a:cubicBezTo>
                  <a:pt x="172196" y="123800"/>
                  <a:pt x="167285" y="132930"/>
                  <a:pt x="145345" y="120757"/>
                </a:cubicBezTo>
                <a:cubicBezTo>
                  <a:pt x="124262" y="103687"/>
                  <a:pt x="118175" y="84582"/>
                  <a:pt x="127084" y="63445"/>
                </a:cubicBezTo>
                <a:cubicBezTo>
                  <a:pt x="132153" y="48911"/>
                  <a:pt x="141303" y="36145"/>
                  <a:pt x="153437" y="26675"/>
                </a:cubicBezTo>
                <a:cubicBezTo>
                  <a:pt x="186638" y="2729"/>
                  <a:pt x="241377" y="18915"/>
                  <a:pt x="269639" y="45226"/>
                </a:cubicBezTo>
                <a:cubicBezTo>
                  <a:pt x="275361" y="50443"/>
                  <a:pt x="280358" y="56403"/>
                  <a:pt x="284496" y="62947"/>
                </a:cubicBezTo>
                <a:cubicBezTo>
                  <a:pt x="266859" y="80128"/>
                  <a:pt x="256068" y="102870"/>
                  <a:pt x="249013" y="128020"/>
                </a:cubicBezTo>
                <a:cubicBezTo>
                  <a:pt x="238828" y="162841"/>
                  <a:pt x="239465" y="199935"/>
                  <a:pt x="250839" y="234386"/>
                </a:cubicBezTo>
                <a:cubicBezTo>
                  <a:pt x="249387" y="236544"/>
                  <a:pt x="247436" y="238536"/>
                  <a:pt x="247436" y="238785"/>
                </a:cubicBezTo>
                <a:lnTo>
                  <a:pt x="247436" y="238785"/>
                </a:lnTo>
                <a:lnTo>
                  <a:pt x="245071" y="241233"/>
                </a:lnTo>
                <a:cubicBezTo>
                  <a:pt x="242177" y="244008"/>
                  <a:pt x="239114" y="246600"/>
                  <a:pt x="235899" y="248994"/>
                </a:cubicBezTo>
                <a:cubicBezTo>
                  <a:pt x="201114" y="237618"/>
                  <a:pt x="163720" y="236924"/>
                  <a:pt x="128537" y="247002"/>
                </a:cubicBezTo>
                <a:cubicBezTo>
                  <a:pt x="103346" y="253725"/>
                  <a:pt x="79898" y="264847"/>
                  <a:pt x="62509" y="282277"/>
                </a:cubicBezTo>
                <a:cubicBezTo>
                  <a:pt x="55943" y="278168"/>
                  <a:pt x="49955" y="273200"/>
                  <a:pt x="44706" y="267503"/>
                </a:cubicBezTo>
                <a:cubicBezTo>
                  <a:pt x="18726" y="239034"/>
                  <a:pt x="3205" y="184253"/>
                  <a:pt x="27358" y="151302"/>
                </a:cubicBezTo>
                <a:cubicBezTo>
                  <a:pt x="36875" y="139402"/>
                  <a:pt x="49587" y="130462"/>
                  <a:pt x="64003" y="125530"/>
                </a:cubicBezTo>
                <a:cubicBezTo>
                  <a:pt x="85252" y="116898"/>
                  <a:pt x="104273" y="123233"/>
                  <a:pt x="121067" y="144537"/>
                </a:cubicBezTo>
                <a:cubicBezTo>
                  <a:pt x="132991" y="166670"/>
                  <a:pt x="123806" y="171471"/>
                  <a:pt x="93510" y="158938"/>
                </a:cubicBezTo>
                <a:cubicBezTo>
                  <a:pt x="93178" y="149309"/>
                  <a:pt x="78155" y="147732"/>
                  <a:pt x="78487" y="157444"/>
                </a:cubicBezTo>
                <a:cubicBezTo>
                  <a:pt x="79151" y="177322"/>
                  <a:pt x="83882" y="197824"/>
                  <a:pt x="107538" y="199442"/>
                </a:cubicBezTo>
                <a:cubicBezTo>
                  <a:pt x="133766" y="201268"/>
                  <a:pt x="144307" y="182053"/>
                  <a:pt x="140738" y="158772"/>
                </a:cubicBezTo>
                <a:cubicBezTo>
                  <a:pt x="130197" y="93574"/>
                  <a:pt x="58650" y="96272"/>
                  <a:pt x="21465" y="135075"/>
                </a:cubicBezTo>
                <a:cubicBezTo>
                  <a:pt x="-20575" y="178692"/>
                  <a:pt x="4035" y="260324"/>
                  <a:pt x="52466" y="293773"/>
                </a:cubicBezTo>
                <a:cubicBezTo>
                  <a:pt x="46340" y="302166"/>
                  <a:pt x="41590" y="311482"/>
                  <a:pt x="38398" y="321371"/>
                </a:cubicBezTo>
                <a:cubicBezTo>
                  <a:pt x="29991" y="347081"/>
                  <a:pt x="31713" y="375031"/>
                  <a:pt x="43212" y="399517"/>
                </a:cubicBezTo>
                <a:cubicBezTo>
                  <a:pt x="33604" y="410298"/>
                  <a:pt x="25685" y="422471"/>
                  <a:pt x="19722" y="435622"/>
                </a:cubicBezTo>
                <a:cubicBezTo>
                  <a:pt x="-9079" y="499990"/>
                  <a:pt x="36489" y="620590"/>
                  <a:pt x="120444" y="617104"/>
                </a:cubicBezTo>
                <a:close/>
                <a:moveTo>
                  <a:pt x="216103" y="265594"/>
                </a:moveTo>
                <a:cubicBezTo>
                  <a:pt x="191576" y="281489"/>
                  <a:pt x="159953" y="294935"/>
                  <a:pt x="145843" y="296886"/>
                </a:cubicBezTo>
                <a:cubicBezTo>
                  <a:pt x="125254" y="299978"/>
                  <a:pt x="104237" y="298476"/>
                  <a:pt x="84297" y="292487"/>
                </a:cubicBezTo>
                <a:cubicBezTo>
                  <a:pt x="110443" y="270574"/>
                  <a:pt x="151487" y="261112"/>
                  <a:pt x="183899" y="261610"/>
                </a:cubicBezTo>
                <a:cubicBezTo>
                  <a:pt x="194748" y="261740"/>
                  <a:pt x="205549" y="263076"/>
                  <a:pt x="216103" y="265594"/>
                </a:cubicBezTo>
                <a:close/>
                <a:moveTo>
                  <a:pt x="293585" y="85565"/>
                </a:moveTo>
                <a:cubicBezTo>
                  <a:pt x="299359" y="105582"/>
                  <a:pt x="300620" y="126630"/>
                  <a:pt x="297279" y="147193"/>
                </a:cubicBezTo>
                <a:cubicBezTo>
                  <a:pt x="295162" y="161262"/>
                  <a:pt x="281342" y="192844"/>
                  <a:pt x="265157" y="217038"/>
                </a:cubicBezTo>
                <a:cubicBezTo>
                  <a:pt x="262807" y="206477"/>
                  <a:pt x="261596" y="195695"/>
                  <a:pt x="261546" y="184876"/>
                </a:cubicBezTo>
                <a:cubicBezTo>
                  <a:pt x="261339" y="152381"/>
                  <a:pt x="271382" y="111461"/>
                  <a:pt x="293585" y="85565"/>
                </a:cubicBezTo>
                <a:close/>
                <a:moveTo>
                  <a:pt x="375009" y="139225"/>
                </a:moveTo>
                <a:cubicBezTo>
                  <a:pt x="375258" y="133954"/>
                  <a:pt x="375673" y="128435"/>
                  <a:pt x="376503" y="122625"/>
                </a:cubicBezTo>
                <a:cubicBezTo>
                  <a:pt x="379682" y="103524"/>
                  <a:pt x="388750" y="85895"/>
                  <a:pt x="402441" y="72201"/>
                </a:cubicBezTo>
                <a:cubicBezTo>
                  <a:pt x="408500" y="77231"/>
                  <a:pt x="412849" y="84017"/>
                  <a:pt x="414891" y="91624"/>
                </a:cubicBezTo>
                <a:cubicBezTo>
                  <a:pt x="430952" y="111917"/>
                  <a:pt x="411862" y="131921"/>
                  <a:pt x="405180" y="137274"/>
                </a:cubicBezTo>
                <a:cubicBezTo>
                  <a:pt x="401362" y="140262"/>
                  <a:pt x="388123" y="140802"/>
                  <a:pt x="375009" y="139225"/>
                </a:cubicBezTo>
                <a:close/>
                <a:moveTo>
                  <a:pt x="345087" y="127729"/>
                </a:moveTo>
                <a:cubicBezTo>
                  <a:pt x="341892" y="119886"/>
                  <a:pt x="339070" y="104945"/>
                  <a:pt x="348615" y="101501"/>
                </a:cubicBezTo>
                <a:cubicBezTo>
                  <a:pt x="352574" y="100440"/>
                  <a:pt x="356728" y="100341"/>
                  <a:pt x="360733" y="101210"/>
                </a:cubicBezTo>
                <a:cubicBezTo>
                  <a:pt x="356309" y="111385"/>
                  <a:pt x="352968" y="121999"/>
                  <a:pt x="350773" y="132875"/>
                </a:cubicBezTo>
                <a:cubicBezTo>
                  <a:pt x="348370" y="131823"/>
                  <a:pt x="346374" y="130017"/>
                  <a:pt x="345087" y="127729"/>
                </a:cubicBezTo>
                <a:close/>
                <a:moveTo>
                  <a:pt x="410907" y="314482"/>
                </a:moveTo>
                <a:cubicBezTo>
                  <a:pt x="392813" y="319088"/>
                  <a:pt x="369905" y="314108"/>
                  <a:pt x="352267" y="310332"/>
                </a:cubicBezTo>
                <a:cubicBezTo>
                  <a:pt x="314916" y="302032"/>
                  <a:pt x="288190" y="275886"/>
                  <a:pt x="273789" y="243267"/>
                </a:cubicBezTo>
                <a:cubicBezTo>
                  <a:pt x="289476" y="221728"/>
                  <a:pt x="301927" y="190437"/>
                  <a:pt x="306990" y="174085"/>
                </a:cubicBezTo>
                <a:cubicBezTo>
                  <a:pt x="316286" y="142960"/>
                  <a:pt x="317821" y="105941"/>
                  <a:pt x="305745" y="74235"/>
                </a:cubicBezTo>
                <a:lnTo>
                  <a:pt x="306865" y="73322"/>
                </a:lnTo>
                <a:cubicBezTo>
                  <a:pt x="329603" y="57252"/>
                  <a:pt x="358737" y="53243"/>
                  <a:pt x="384969" y="62573"/>
                </a:cubicBezTo>
                <a:cubicBezTo>
                  <a:pt x="376794" y="72277"/>
                  <a:pt x="369826" y="82938"/>
                  <a:pt x="364219" y="94321"/>
                </a:cubicBezTo>
                <a:cubicBezTo>
                  <a:pt x="353180" y="90503"/>
                  <a:pt x="338364" y="92537"/>
                  <a:pt x="335169" y="104738"/>
                </a:cubicBezTo>
                <a:cubicBezTo>
                  <a:pt x="332687" y="118236"/>
                  <a:pt x="336787" y="132107"/>
                  <a:pt x="346208" y="142088"/>
                </a:cubicBezTo>
                <a:cubicBezTo>
                  <a:pt x="347117" y="142908"/>
                  <a:pt x="348121" y="143618"/>
                  <a:pt x="349196" y="144205"/>
                </a:cubicBezTo>
                <a:cubicBezTo>
                  <a:pt x="345187" y="173782"/>
                  <a:pt x="350146" y="203881"/>
                  <a:pt x="363431" y="230609"/>
                </a:cubicBezTo>
                <a:cubicBezTo>
                  <a:pt x="377541" y="259120"/>
                  <a:pt x="404101" y="278044"/>
                  <a:pt x="434189" y="287590"/>
                </a:cubicBezTo>
                <a:cubicBezTo>
                  <a:pt x="434849" y="289994"/>
                  <a:pt x="435144" y="292485"/>
                  <a:pt x="435061" y="294977"/>
                </a:cubicBezTo>
                <a:cubicBezTo>
                  <a:pt x="435061" y="294977"/>
                  <a:pt x="438256" y="308713"/>
                  <a:pt x="410741" y="314482"/>
                </a:cubicBezTo>
                <a:close/>
                <a:moveTo>
                  <a:pt x="332056" y="424210"/>
                </a:moveTo>
                <a:cubicBezTo>
                  <a:pt x="333990" y="415320"/>
                  <a:pt x="334978" y="406248"/>
                  <a:pt x="335003" y="397151"/>
                </a:cubicBezTo>
                <a:cubicBezTo>
                  <a:pt x="335700" y="371765"/>
                  <a:pt x="331164" y="346508"/>
                  <a:pt x="321681" y="322948"/>
                </a:cubicBezTo>
                <a:cubicBezTo>
                  <a:pt x="342971" y="333946"/>
                  <a:pt x="369365" y="337183"/>
                  <a:pt x="395593" y="337307"/>
                </a:cubicBezTo>
                <a:cubicBezTo>
                  <a:pt x="404632" y="337403"/>
                  <a:pt x="413659" y="336569"/>
                  <a:pt x="422527" y="334817"/>
                </a:cubicBezTo>
                <a:cubicBezTo>
                  <a:pt x="419581" y="362664"/>
                  <a:pt x="419622" y="390469"/>
                  <a:pt x="416385" y="418731"/>
                </a:cubicBezTo>
                <a:cubicBezTo>
                  <a:pt x="388704" y="421221"/>
                  <a:pt x="360152" y="421595"/>
                  <a:pt x="332264" y="424210"/>
                </a:cubicBezTo>
                <a:close/>
                <a:moveTo>
                  <a:pt x="141983" y="348595"/>
                </a:moveTo>
                <a:cubicBezTo>
                  <a:pt x="141396" y="347521"/>
                  <a:pt x="140686" y="346516"/>
                  <a:pt x="139867" y="345607"/>
                </a:cubicBezTo>
                <a:cubicBezTo>
                  <a:pt x="130057" y="336104"/>
                  <a:pt x="116319" y="331825"/>
                  <a:pt x="102848" y="334070"/>
                </a:cubicBezTo>
                <a:cubicBezTo>
                  <a:pt x="90398" y="337100"/>
                  <a:pt x="88406" y="351874"/>
                  <a:pt x="92099" y="363121"/>
                </a:cubicBezTo>
                <a:cubicBezTo>
                  <a:pt x="80607" y="368694"/>
                  <a:pt x="69847" y="375662"/>
                  <a:pt x="60061" y="383871"/>
                </a:cubicBezTo>
                <a:cubicBezTo>
                  <a:pt x="51047" y="357522"/>
                  <a:pt x="55413" y="328434"/>
                  <a:pt x="71764" y="305891"/>
                </a:cubicBezTo>
                <a:cubicBezTo>
                  <a:pt x="72055" y="305476"/>
                  <a:pt x="72387" y="305144"/>
                  <a:pt x="72677" y="304771"/>
                </a:cubicBezTo>
                <a:cubicBezTo>
                  <a:pt x="104259" y="317221"/>
                  <a:pt x="141278" y="316100"/>
                  <a:pt x="172528" y="307219"/>
                </a:cubicBezTo>
                <a:cubicBezTo>
                  <a:pt x="188879" y="302530"/>
                  <a:pt x="220336" y="290619"/>
                  <a:pt x="242041" y="275056"/>
                </a:cubicBezTo>
                <a:cubicBezTo>
                  <a:pt x="274536" y="289831"/>
                  <a:pt x="300142" y="316889"/>
                  <a:pt x="308193" y="354281"/>
                </a:cubicBezTo>
                <a:cubicBezTo>
                  <a:pt x="311887" y="371960"/>
                  <a:pt x="316493" y="394952"/>
                  <a:pt x="311804" y="412963"/>
                </a:cubicBezTo>
                <a:cubicBezTo>
                  <a:pt x="305703" y="440229"/>
                  <a:pt x="292132" y="436909"/>
                  <a:pt x="291966" y="436909"/>
                </a:cubicBezTo>
                <a:cubicBezTo>
                  <a:pt x="289485" y="436942"/>
                  <a:pt x="287012" y="436618"/>
                  <a:pt x="284621" y="435954"/>
                </a:cubicBezTo>
                <a:cubicBezTo>
                  <a:pt x="275532" y="405742"/>
                  <a:pt x="256815" y="378932"/>
                  <a:pt x="228221" y="364200"/>
                </a:cubicBezTo>
                <a:cubicBezTo>
                  <a:pt x="201681" y="350496"/>
                  <a:pt x="171643" y="345060"/>
                  <a:pt x="141983" y="348595"/>
                </a:cubicBezTo>
                <a:close/>
                <a:moveTo>
                  <a:pt x="99113" y="359925"/>
                </a:moveTo>
                <a:cubicBezTo>
                  <a:pt x="98317" y="355895"/>
                  <a:pt x="98460" y="351733"/>
                  <a:pt x="99528" y="347765"/>
                </a:cubicBezTo>
                <a:cubicBezTo>
                  <a:pt x="103139" y="338303"/>
                  <a:pt x="118037" y="341291"/>
                  <a:pt x="125798" y="344570"/>
                </a:cubicBezTo>
                <a:cubicBezTo>
                  <a:pt x="128083" y="345865"/>
                  <a:pt x="129877" y="347877"/>
                  <a:pt x="130902" y="350297"/>
                </a:cubicBezTo>
                <a:cubicBezTo>
                  <a:pt x="120005" y="352335"/>
                  <a:pt x="109350" y="355505"/>
                  <a:pt x="99113" y="359759"/>
                </a:cubicBezTo>
                <a:close/>
                <a:moveTo>
                  <a:pt x="69648" y="401094"/>
                </a:moveTo>
                <a:cubicBezTo>
                  <a:pt x="83471" y="387606"/>
                  <a:pt x="101153" y="378758"/>
                  <a:pt x="120237" y="375778"/>
                </a:cubicBezTo>
                <a:cubicBezTo>
                  <a:pt x="126130" y="375031"/>
                  <a:pt x="131650" y="374658"/>
                  <a:pt x="136837" y="374492"/>
                </a:cubicBezTo>
                <a:cubicBezTo>
                  <a:pt x="138248" y="387606"/>
                  <a:pt x="137543" y="400845"/>
                  <a:pt x="134472" y="404663"/>
                </a:cubicBezTo>
                <a:cubicBezTo>
                  <a:pt x="129118" y="411261"/>
                  <a:pt x="108907" y="430103"/>
                  <a:pt x="88821" y="413834"/>
                </a:cubicBezTo>
                <a:cubicBezTo>
                  <a:pt x="81235" y="411647"/>
                  <a:pt x="74529" y="407132"/>
                  <a:pt x="69648" y="400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FB635C80-D665-2871-B793-7F2459A2B11C}"/>
              </a:ext>
            </a:extLst>
          </p:cNvPr>
          <p:cNvSpPr/>
          <p:nvPr/>
        </p:nvSpPr>
        <p:spPr>
          <a:xfrm flipH="1" flipV="1">
            <a:off x="11766662" y="5442134"/>
            <a:ext cx="161901" cy="392042"/>
          </a:xfrm>
          <a:custGeom>
            <a:avLst/>
            <a:gdLst>
              <a:gd name="connsiteX0" fmla="*/ 138499 w 161901"/>
              <a:gd name="connsiteY0" fmla="*/ 392019 h 392042"/>
              <a:gd name="connsiteX1" fmla="*/ 74629 w 161901"/>
              <a:gd name="connsiteY1" fmla="*/ 178208 h 392042"/>
              <a:gd name="connsiteX2" fmla="*/ 9224 w 161901"/>
              <a:gd name="connsiteY2" fmla="*/ 144343 h 392042"/>
              <a:gd name="connsiteX3" fmla="*/ 2211 w 161901"/>
              <a:gd name="connsiteY3" fmla="*/ 90392 h 392042"/>
              <a:gd name="connsiteX4" fmla="*/ 21716 w 161901"/>
              <a:gd name="connsiteY4" fmla="*/ 100311 h 392042"/>
              <a:gd name="connsiteX5" fmla="*/ 87578 w 161901"/>
              <a:gd name="connsiteY5" fmla="*/ 1415 h 392042"/>
              <a:gd name="connsiteX6" fmla="*/ 73301 w 161901"/>
              <a:gd name="connsiteY6" fmla="*/ 93961 h 392042"/>
              <a:gd name="connsiteX7" fmla="*/ 138499 w 161901"/>
              <a:gd name="connsiteY7" fmla="*/ 392019 h 392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1901" h="392042">
                <a:moveTo>
                  <a:pt x="138499" y="392019"/>
                </a:moveTo>
                <a:cubicBezTo>
                  <a:pt x="145637" y="345746"/>
                  <a:pt x="150949" y="221866"/>
                  <a:pt x="74629" y="178208"/>
                </a:cubicBezTo>
                <a:cubicBezTo>
                  <a:pt x="50144" y="164263"/>
                  <a:pt x="19973" y="158702"/>
                  <a:pt x="9224" y="144343"/>
                </a:cubicBezTo>
                <a:cubicBezTo>
                  <a:pt x="2086" y="131893"/>
                  <a:pt x="-3226" y="103382"/>
                  <a:pt x="2211" y="90392"/>
                </a:cubicBezTo>
                <a:cubicBezTo>
                  <a:pt x="5697" y="87653"/>
                  <a:pt x="17856" y="98692"/>
                  <a:pt x="21716" y="100311"/>
                </a:cubicBezTo>
                <a:cubicBezTo>
                  <a:pt x="12254" y="56445"/>
                  <a:pt x="34166" y="-10703"/>
                  <a:pt x="87578" y="1415"/>
                </a:cubicBezTo>
                <a:cubicBezTo>
                  <a:pt x="59938" y="26315"/>
                  <a:pt x="57780" y="65492"/>
                  <a:pt x="73301" y="93961"/>
                </a:cubicBezTo>
                <a:cubicBezTo>
                  <a:pt x="88117" y="121684"/>
                  <a:pt x="212619" y="250626"/>
                  <a:pt x="138499" y="3920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C4E01AD9-B69B-0753-3B5D-0DF7A20A1865}"/>
              </a:ext>
            </a:extLst>
          </p:cNvPr>
          <p:cNvSpPr/>
          <p:nvPr/>
        </p:nvSpPr>
        <p:spPr>
          <a:xfrm flipH="1" flipV="1">
            <a:off x="11782491" y="5302899"/>
            <a:ext cx="174716" cy="327076"/>
          </a:xfrm>
          <a:custGeom>
            <a:avLst/>
            <a:gdLst>
              <a:gd name="connsiteX0" fmla="*/ 61150 w 174716"/>
              <a:gd name="connsiteY0" fmla="*/ 327053 h 327076"/>
              <a:gd name="connsiteX1" fmla="*/ 63930 w 174716"/>
              <a:gd name="connsiteY1" fmla="*/ 325808 h 327076"/>
              <a:gd name="connsiteX2" fmla="*/ 159755 w 174716"/>
              <a:gd name="connsiteY2" fmla="*/ 215167 h 327076"/>
              <a:gd name="connsiteX3" fmla="*/ 114935 w 174716"/>
              <a:gd name="connsiteY3" fmla="*/ 9449 h 327076"/>
              <a:gd name="connsiteX4" fmla="*/ 63432 w 174716"/>
              <a:gd name="connsiteY4" fmla="*/ 3431 h 327076"/>
              <a:gd name="connsiteX5" fmla="*/ 71981 w 174716"/>
              <a:gd name="connsiteY5" fmla="*/ 19201 h 327076"/>
              <a:gd name="connsiteX6" fmla="*/ 63681 w 174716"/>
              <a:gd name="connsiteY6" fmla="*/ 17998 h 327076"/>
              <a:gd name="connsiteX7" fmla="*/ 41437 w 174716"/>
              <a:gd name="connsiteY7" fmla="*/ 19533 h 327076"/>
              <a:gd name="connsiteX8" fmla="*/ 9025 w 174716"/>
              <a:gd name="connsiteY8" fmla="*/ 37005 h 327076"/>
              <a:gd name="connsiteX9" fmla="*/ 725 w 174716"/>
              <a:gd name="connsiteY9" fmla="*/ 71367 h 327076"/>
              <a:gd name="connsiteX10" fmla="*/ 8402 w 174716"/>
              <a:gd name="connsiteY10" fmla="*/ 84855 h 327076"/>
              <a:gd name="connsiteX11" fmla="*/ 20189 w 174716"/>
              <a:gd name="connsiteY11" fmla="*/ 86557 h 327076"/>
              <a:gd name="connsiteX12" fmla="*/ 43180 w 174716"/>
              <a:gd name="connsiteY12" fmla="*/ 108012 h 327076"/>
              <a:gd name="connsiteX13" fmla="*/ 44508 w 174716"/>
              <a:gd name="connsiteY13" fmla="*/ 106228 h 327076"/>
              <a:gd name="connsiteX14" fmla="*/ 53348 w 174716"/>
              <a:gd name="connsiteY14" fmla="*/ 63026 h 327076"/>
              <a:gd name="connsiteX15" fmla="*/ 100368 w 174716"/>
              <a:gd name="connsiteY15" fmla="*/ 51323 h 327076"/>
              <a:gd name="connsiteX16" fmla="*/ 113067 w 174716"/>
              <a:gd name="connsiteY16" fmla="*/ 50244 h 327076"/>
              <a:gd name="connsiteX17" fmla="*/ 116927 w 174716"/>
              <a:gd name="connsiteY17" fmla="*/ 50576 h 327076"/>
              <a:gd name="connsiteX18" fmla="*/ 108419 w 174716"/>
              <a:gd name="connsiteY18" fmla="*/ 62403 h 327076"/>
              <a:gd name="connsiteX19" fmla="*/ 109623 w 174716"/>
              <a:gd name="connsiteY19" fmla="*/ 66553 h 327076"/>
              <a:gd name="connsiteX20" fmla="*/ 144857 w 174716"/>
              <a:gd name="connsiteY20" fmla="*/ 88590 h 327076"/>
              <a:gd name="connsiteX21" fmla="*/ 157307 w 174716"/>
              <a:gd name="connsiteY21" fmla="*/ 156527 h 327076"/>
              <a:gd name="connsiteX22" fmla="*/ 123733 w 174716"/>
              <a:gd name="connsiteY22" fmla="*/ 260859 h 327076"/>
              <a:gd name="connsiteX23" fmla="*/ 59614 w 174716"/>
              <a:gd name="connsiteY23" fmla="*/ 323899 h 327076"/>
              <a:gd name="connsiteX24" fmla="*/ 61150 w 174716"/>
              <a:gd name="connsiteY24" fmla="*/ 327053 h 32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74716" h="327076">
                <a:moveTo>
                  <a:pt x="61150" y="327053"/>
                </a:moveTo>
                <a:lnTo>
                  <a:pt x="63930" y="325808"/>
                </a:lnTo>
                <a:cubicBezTo>
                  <a:pt x="116885" y="302733"/>
                  <a:pt x="154692" y="229070"/>
                  <a:pt x="159755" y="215167"/>
                </a:cubicBezTo>
                <a:cubicBezTo>
                  <a:pt x="183452" y="149596"/>
                  <a:pt x="185859" y="46924"/>
                  <a:pt x="114935" y="9449"/>
                </a:cubicBezTo>
                <a:cubicBezTo>
                  <a:pt x="101488" y="2352"/>
                  <a:pt x="78082" y="-4288"/>
                  <a:pt x="63432" y="3431"/>
                </a:cubicBezTo>
                <a:cubicBezTo>
                  <a:pt x="55132" y="7830"/>
                  <a:pt x="63847" y="14097"/>
                  <a:pt x="71981" y="19201"/>
                </a:cubicBezTo>
                <a:cubicBezTo>
                  <a:pt x="69264" y="18512"/>
                  <a:pt x="66483" y="18106"/>
                  <a:pt x="63681" y="17998"/>
                </a:cubicBezTo>
                <a:cubicBezTo>
                  <a:pt x="56233" y="17699"/>
                  <a:pt x="48774" y="18213"/>
                  <a:pt x="41437" y="19533"/>
                </a:cubicBezTo>
                <a:cubicBezTo>
                  <a:pt x="29609" y="21733"/>
                  <a:pt x="16537" y="27169"/>
                  <a:pt x="9025" y="37005"/>
                </a:cubicBezTo>
                <a:cubicBezTo>
                  <a:pt x="1454" y="46737"/>
                  <a:pt x="-1568" y="59253"/>
                  <a:pt x="725" y="71367"/>
                </a:cubicBezTo>
                <a:cubicBezTo>
                  <a:pt x="1825" y="76551"/>
                  <a:pt x="4508" y="81265"/>
                  <a:pt x="8402" y="84855"/>
                </a:cubicBezTo>
                <a:cubicBezTo>
                  <a:pt x="11788" y="87387"/>
                  <a:pt x="16226" y="88026"/>
                  <a:pt x="20189" y="86557"/>
                </a:cubicBezTo>
                <a:cubicBezTo>
                  <a:pt x="22762" y="98011"/>
                  <a:pt x="27949" y="113408"/>
                  <a:pt x="43180" y="108012"/>
                </a:cubicBezTo>
                <a:cubicBezTo>
                  <a:pt x="43913" y="107701"/>
                  <a:pt x="44421" y="107021"/>
                  <a:pt x="44508" y="106228"/>
                </a:cubicBezTo>
                <a:cubicBezTo>
                  <a:pt x="46915" y="91827"/>
                  <a:pt x="43803" y="75891"/>
                  <a:pt x="53348" y="63026"/>
                </a:cubicBezTo>
                <a:cubicBezTo>
                  <a:pt x="64428" y="48127"/>
                  <a:pt x="83768" y="48335"/>
                  <a:pt x="100368" y="51323"/>
                </a:cubicBezTo>
                <a:cubicBezTo>
                  <a:pt x="104144" y="51987"/>
                  <a:pt x="109374" y="49165"/>
                  <a:pt x="113067" y="50244"/>
                </a:cubicBezTo>
                <a:cubicBezTo>
                  <a:pt x="114286" y="50758"/>
                  <a:pt x="115637" y="50874"/>
                  <a:pt x="116927" y="50576"/>
                </a:cubicBezTo>
                <a:cubicBezTo>
                  <a:pt x="112545" y="53136"/>
                  <a:pt x="109453" y="57436"/>
                  <a:pt x="108419" y="62403"/>
                </a:cubicBezTo>
                <a:cubicBezTo>
                  <a:pt x="108419" y="63565"/>
                  <a:pt x="108419" y="66553"/>
                  <a:pt x="109623" y="66553"/>
                </a:cubicBezTo>
                <a:cubicBezTo>
                  <a:pt x="125891" y="67923"/>
                  <a:pt x="136971" y="73401"/>
                  <a:pt x="144857" y="88590"/>
                </a:cubicBezTo>
                <a:cubicBezTo>
                  <a:pt x="153882" y="110067"/>
                  <a:pt x="158130" y="133245"/>
                  <a:pt x="157307" y="156527"/>
                </a:cubicBezTo>
                <a:cubicBezTo>
                  <a:pt x="156601" y="166819"/>
                  <a:pt x="149339" y="222637"/>
                  <a:pt x="123733" y="260859"/>
                </a:cubicBezTo>
                <a:cubicBezTo>
                  <a:pt x="104476" y="289661"/>
                  <a:pt x="77335" y="311241"/>
                  <a:pt x="59614" y="323899"/>
                </a:cubicBezTo>
                <a:cubicBezTo>
                  <a:pt x="60195" y="324915"/>
                  <a:pt x="60708" y="325969"/>
                  <a:pt x="61150" y="3270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3F528D4C-28B1-A056-A938-A33D7F480501}"/>
              </a:ext>
            </a:extLst>
          </p:cNvPr>
          <p:cNvSpPr/>
          <p:nvPr/>
        </p:nvSpPr>
        <p:spPr>
          <a:xfrm flipH="1" flipV="1">
            <a:off x="11836437" y="5580746"/>
            <a:ext cx="1328" cy="788"/>
          </a:xfrm>
          <a:custGeom>
            <a:avLst/>
            <a:gdLst>
              <a:gd name="connsiteX0" fmla="*/ -25 w 1328"/>
              <a:gd name="connsiteY0" fmla="*/ 765 h 788"/>
              <a:gd name="connsiteX1" fmla="*/ 1303 w 1328"/>
              <a:gd name="connsiteY1" fmla="*/ 184 h 788"/>
              <a:gd name="connsiteX2" fmla="*/ 847 w 1328"/>
              <a:gd name="connsiteY2" fmla="*/ -24 h 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28" h="788">
                <a:moveTo>
                  <a:pt x="-25" y="765"/>
                </a:moveTo>
                <a:lnTo>
                  <a:pt x="1303" y="184"/>
                </a:lnTo>
                <a:lnTo>
                  <a:pt x="847" y="-2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DD711584-F321-33CE-DD81-A962F2E9CCB9}"/>
              </a:ext>
            </a:extLst>
          </p:cNvPr>
          <p:cNvSpPr/>
          <p:nvPr/>
        </p:nvSpPr>
        <p:spPr>
          <a:xfrm flipH="1" flipV="1">
            <a:off x="11683774" y="5430963"/>
            <a:ext cx="167883" cy="324298"/>
          </a:xfrm>
          <a:custGeom>
            <a:avLst/>
            <a:gdLst>
              <a:gd name="connsiteX0" fmla="*/ 142435 w 167883"/>
              <a:gd name="connsiteY0" fmla="*/ 170798 h 324298"/>
              <a:gd name="connsiteX1" fmla="*/ 160820 w 167883"/>
              <a:gd name="connsiteY1" fmla="*/ 205949 h 324298"/>
              <a:gd name="connsiteX2" fmla="*/ 167211 w 167883"/>
              <a:gd name="connsiteY2" fmla="*/ 234004 h 324298"/>
              <a:gd name="connsiteX3" fmla="*/ 164414 w 167883"/>
              <a:gd name="connsiteY3" fmla="*/ 235066 h 324298"/>
              <a:gd name="connsiteX4" fmla="*/ 164016 w 167883"/>
              <a:gd name="connsiteY4" fmla="*/ 234834 h 324298"/>
              <a:gd name="connsiteX5" fmla="*/ 141979 w 167883"/>
              <a:gd name="connsiteY5" fmla="*/ 215495 h 324298"/>
              <a:gd name="connsiteX6" fmla="*/ 108778 w 167883"/>
              <a:gd name="connsiteY6" fmla="*/ 207402 h 324298"/>
              <a:gd name="connsiteX7" fmla="*/ 97822 w 167883"/>
              <a:gd name="connsiteY7" fmla="*/ 209145 h 324298"/>
              <a:gd name="connsiteX8" fmla="*/ 97324 w 167883"/>
              <a:gd name="connsiteY8" fmla="*/ 221180 h 324298"/>
              <a:gd name="connsiteX9" fmla="*/ 95788 w 167883"/>
              <a:gd name="connsiteY9" fmla="*/ 245043 h 324298"/>
              <a:gd name="connsiteX10" fmla="*/ 70017 w 167883"/>
              <a:gd name="connsiteY10" fmla="*/ 295425 h 324298"/>
              <a:gd name="connsiteX11" fmla="*/ 49266 w 167883"/>
              <a:gd name="connsiteY11" fmla="*/ 316175 h 324298"/>
              <a:gd name="connsiteX12" fmla="*/ 32293 w 167883"/>
              <a:gd name="connsiteY12" fmla="*/ 324268 h 324298"/>
              <a:gd name="connsiteX13" fmla="*/ 30568 w 167883"/>
              <a:gd name="connsiteY13" fmla="*/ 321823 h 324298"/>
              <a:gd name="connsiteX14" fmla="*/ 30965 w 167883"/>
              <a:gd name="connsiteY14" fmla="*/ 320906 h 324298"/>
              <a:gd name="connsiteX15" fmla="*/ 49640 w 167883"/>
              <a:gd name="connsiteY15" fmla="*/ 278492 h 324298"/>
              <a:gd name="connsiteX16" fmla="*/ 50885 w 167883"/>
              <a:gd name="connsiteY16" fmla="*/ 232385 h 324298"/>
              <a:gd name="connsiteX17" fmla="*/ 45448 w 167883"/>
              <a:gd name="connsiteY17" fmla="*/ 190013 h 324298"/>
              <a:gd name="connsiteX18" fmla="*/ 31338 w 167883"/>
              <a:gd name="connsiteY18" fmla="*/ 146977 h 324298"/>
              <a:gd name="connsiteX19" fmla="*/ 1997 w 167883"/>
              <a:gd name="connsiteY19" fmla="*/ 65843 h 324298"/>
              <a:gd name="connsiteX20" fmla="*/ 1043 w 167883"/>
              <a:gd name="connsiteY20" fmla="*/ 26584 h 324298"/>
              <a:gd name="connsiteX21" fmla="*/ 6064 w 167883"/>
              <a:gd name="connsiteY21" fmla="*/ 4339 h 324298"/>
              <a:gd name="connsiteX22" fmla="*/ 6313 w 167883"/>
              <a:gd name="connsiteY22" fmla="*/ 2264 h 324298"/>
              <a:gd name="connsiteX23" fmla="*/ 7683 w 167883"/>
              <a:gd name="connsiteY23" fmla="*/ 729 h 324298"/>
              <a:gd name="connsiteX24" fmla="*/ 10665 w 167883"/>
              <a:gd name="connsiteY24" fmla="*/ 472 h 324298"/>
              <a:gd name="connsiteX25" fmla="*/ 11252 w 167883"/>
              <a:gd name="connsiteY25" fmla="*/ 1268 h 324298"/>
              <a:gd name="connsiteX26" fmla="*/ 11791 w 167883"/>
              <a:gd name="connsiteY26" fmla="*/ 33182 h 324298"/>
              <a:gd name="connsiteX27" fmla="*/ 23868 w 167883"/>
              <a:gd name="connsiteY27" fmla="*/ 79414 h 324298"/>
              <a:gd name="connsiteX28" fmla="*/ 55823 w 167883"/>
              <a:gd name="connsiteY28" fmla="*/ 118632 h 324298"/>
              <a:gd name="connsiteX29" fmla="*/ 80724 w 167883"/>
              <a:gd name="connsiteY29" fmla="*/ 129090 h 324298"/>
              <a:gd name="connsiteX30" fmla="*/ 103840 w 167883"/>
              <a:gd name="connsiteY30" fmla="*/ 118840 h 324298"/>
              <a:gd name="connsiteX31" fmla="*/ 106822 w 167883"/>
              <a:gd name="connsiteY31" fmla="*/ 118582 h 324298"/>
              <a:gd name="connsiteX32" fmla="*/ 107409 w 167883"/>
              <a:gd name="connsiteY32" fmla="*/ 119379 h 324298"/>
              <a:gd name="connsiteX33" fmla="*/ 104089 w 167883"/>
              <a:gd name="connsiteY33" fmla="*/ 153202 h 324298"/>
              <a:gd name="connsiteX34" fmla="*/ 91970 w 167883"/>
              <a:gd name="connsiteY34" fmla="*/ 163909 h 324298"/>
              <a:gd name="connsiteX35" fmla="*/ 79520 w 167883"/>
              <a:gd name="connsiteY35" fmla="*/ 167603 h 324298"/>
              <a:gd name="connsiteX36" fmla="*/ 116871 w 167883"/>
              <a:gd name="connsiteY36" fmla="*/ 157601 h 324298"/>
              <a:gd name="connsiteX37" fmla="*/ 142435 w 167883"/>
              <a:gd name="connsiteY37" fmla="*/ 170798 h 324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67883" h="324298">
                <a:moveTo>
                  <a:pt x="142435" y="170798"/>
                </a:moveTo>
                <a:cubicBezTo>
                  <a:pt x="150557" y="181360"/>
                  <a:pt x="156778" y="193254"/>
                  <a:pt x="160820" y="205949"/>
                </a:cubicBezTo>
                <a:cubicBezTo>
                  <a:pt x="163476" y="213336"/>
                  <a:pt x="169909" y="225953"/>
                  <a:pt x="167211" y="234004"/>
                </a:cubicBezTo>
                <a:cubicBezTo>
                  <a:pt x="166734" y="235070"/>
                  <a:pt x="165480" y="235548"/>
                  <a:pt x="164414" y="235066"/>
                </a:cubicBezTo>
                <a:cubicBezTo>
                  <a:pt x="164273" y="235004"/>
                  <a:pt x="164140" y="234925"/>
                  <a:pt x="164016" y="234834"/>
                </a:cubicBezTo>
                <a:cubicBezTo>
                  <a:pt x="156628" y="228235"/>
                  <a:pt x="149864" y="221595"/>
                  <a:pt x="141979" y="215495"/>
                </a:cubicBezTo>
                <a:cubicBezTo>
                  <a:pt x="131272" y="207194"/>
                  <a:pt x="121685" y="207194"/>
                  <a:pt x="108778" y="207402"/>
                </a:cubicBezTo>
                <a:cubicBezTo>
                  <a:pt x="104628" y="207402"/>
                  <a:pt x="100769" y="206406"/>
                  <a:pt x="97822" y="209145"/>
                </a:cubicBezTo>
                <a:cubicBezTo>
                  <a:pt x="94045" y="212631"/>
                  <a:pt x="96743" y="216159"/>
                  <a:pt x="97324" y="221180"/>
                </a:cubicBezTo>
                <a:cubicBezTo>
                  <a:pt x="97871" y="229169"/>
                  <a:pt x="97355" y="237191"/>
                  <a:pt x="95788" y="245043"/>
                </a:cubicBezTo>
                <a:cubicBezTo>
                  <a:pt x="92634" y="264880"/>
                  <a:pt x="82384" y="279986"/>
                  <a:pt x="70017" y="295425"/>
                </a:cubicBezTo>
                <a:cubicBezTo>
                  <a:pt x="64077" y="303256"/>
                  <a:pt x="57096" y="310236"/>
                  <a:pt x="49266" y="316175"/>
                </a:cubicBezTo>
                <a:cubicBezTo>
                  <a:pt x="44328" y="319786"/>
                  <a:pt x="38684" y="324475"/>
                  <a:pt x="32293" y="324268"/>
                </a:cubicBezTo>
                <a:cubicBezTo>
                  <a:pt x="31141" y="324068"/>
                  <a:pt x="30369" y="322973"/>
                  <a:pt x="30568" y="321823"/>
                </a:cubicBezTo>
                <a:cubicBezTo>
                  <a:pt x="30625" y="321487"/>
                  <a:pt x="30761" y="321176"/>
                  <a:pt x="30965" y="320906"/>
                </a:cubicBezTo>
                <a:cubicBezTo>
                  <a:pt x="41201" y="308896"/>
                  <a:pt x="47694" y="294151"/>
                  <a:pt x="49640" y="278492"/>
                </a:cubicBezTo>
                <a:cubicBezTo>
                  <a:pt x="51466" y="263195"/>
                  <a:pt x="51883" y="247761"/>
                  <a:pt x="50885" y="232385"/>
                </a:cubicBezTo>
                <a:cubicBezTo>
                  <a:pt x="50387" y="217985"/>
                  <a:pt x="46735" y="204248"/>
                  <a:pt x="45448" y="190013"/>
                </a:cubicBezTo>
                <a:cubicBezTo>
                  <a:pt x="43871" y="175073"/>
                  <a:pt x="37646" y="160548"/>
                  <a:pt x="31338" y="146977"/>
                </a:cubicBezTo>
                <a:cubicBezTo>
                  <a:pt x="19344" y="120998"/>
                  <a:pt x="6438" y="94437"/>
                  <a:pt x="1997" y="65843"/>
                </a:cubicBezTo>
                <a:cubicBezTo>
                  <a:pt x="-328" y="52883"/>
                  <a:pt x="-650" y="39644"/>
                  <a:pt x="1043" y="26584"/>
                </a:cubicBezTo>
                <a:cubicBezTo>
                  <a:pt x="1997" y="20442"/>
                  <a:pt x="1956" y="9984"/>
                  <a:pt x="6064" y="4339"/>
                </a:cubicBezTo>
                <a:cubicBezTo>
                  <a:pt x="5630" y="3680"/>
                  <a:pt x="5735" y="2804"/>
                  <a:pt x="6313" y="2264"/>
                </a:cubicBezTo>
                <a:lnTo>
                  <a:pt x="7683" y="729"/>
                </a:lnTo>
                <a:cubicBezTo>
                  <a:pt x="8435" y="-163"/>
                  <a:pt x="9771" y="-280"/>
                  <a:pt x="10665" y="472"/>
                </a:cubicBezTo>
                <a:cubicBezTo>
                  <a:pt x="10921" y="687"/>
                  <a:pt x="11122" y="961"/>
                  <a:pt x="11252" y="1268"/>
                </a:cubicBezTo>
                <a:cubicBezTo>
                  <a:pt x="14738" y="11727"/>
                  <a:pt x="11252" y="22434"/>
                  <a:pt x="11791" y="33182"/>
                </a:cubicBezTo>
                <a:cubicBezTo>
                  <a:pt x="12950" y="49202"/>
                  <a:pt x="17043" y="64872"/>
                  <a:pt x="23868" y="79414"/>
                </a:cubicBezTo>
                <a:cubicBezTo>
                  <a:pt x="31223" y="94861"/>
                  <a:pt x="42183" y="108311"/>
                  <a:pt x="55823" y="118632"/>
                </a:cubicBezTo>
                <a:cubicBezTo>
                  <a:pt x="62811" y="124658"/>
                  <a:pt x="71528" y="128323"/>
                  <a:pt x="80724" y="129090"/>
                </a:cubicBezTo>
                <a:cubicBezTo>
                  <a:pt x="89660" y="129767"/>
                  <a:pt x="98340" y="125915"/>
                  <a:pt x="103840" y="118840"/>
                </a:cubicBezTo>
                <a:cubicBezTo>
                  <a:pt x="104592" y="117947"/>
                  <a:pt x="105927" y="117831"/>
                  <a:pt x="106822" y="118582"/>
                </a:cubicBezTo>
                <a:cubicBezTo>
                  <a:pt x="107077" y="118798"/>
                  <a:pt x="107279" y="119072"/>
                  <a:pt x="107409" y="119379"/>
                </a:cubicBezTo>
                <a:cubicBezTo>
                  <a:pt x="112472" y="128758"/>
                  <a:pt x="109401" y="144279"/>
                  <a:pt x="104089" y="153202"/>
                </a:cubicBezTo>
                <a:cubicBezTo>
                  <a:pt x="101130" y="157834"/>
                  <a:pt x="96932" y="161544"/>
                  <a:pt x="91970" y="163909"/>
                </a:cubicBezTo>
                <a:cubicBezTo>
                  <a:pt x="87989" y="165648"/>
                  <a:pt x="83807" y="166889"/>
                  <a:pt x="79520" y="167603"/>
                </a:cubicBezTo>
                <a:cubicBezTo>
                  <a:pt x="90642" y="173288"/>
                  <a:pt x="106454" y="158141"/>
                  <a:pt x="116871" y="157601"/>
                </a:cubicBezTo>
                <a:cubicBezTo>
                  <a:pt x="127287" y="157062"/>
                  <a:pt x="136169" y="163411"/>
                  <a:pt x="142435" y="1707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C84B416F-91AD-DDC5-0871-FC6EDD5DCC82}"/>
              </a:ext>
            </a:extLst>
          </p:cNvPr>
          <p:cNvSpPr/>
          <p:nvPr/>
        </p:nvSpPr>
        <p:spPr>
          <a:xfrm flipH="1" flipV="1">
            <a:off x="11694381" y="5937390"/>
            <a:ext cx="168202" cy="122079"/>
          </a:xfrm>
          <a:custGeom>
            <a:avLst/>
            <a:gdLst>
              <a:gd name="connsiteX0" fmla="*/ 168177 w 168202"/>
              <a:gd name="connsiteY0" fmla="*/ 84278 h 122079"/>
              <a:gd name="connsiteX1" fmla="*/ 98290 w 168202"/>
              <a:gd name="connsiteY1" fmla="*/ 94944 h 122079"/>
              <a:gd name="connsiteX2" fmla="*/ 59528 w 168202"/>
              <a:gd name="connsiteY2" fmla="*/ 70624 h 122079"/>
              <a:gd name="connsiteX3" fmla="*/ 51228 w 168202"/>
              <a:gd name="connsiteY3" fmla="*/ 47342 h 122079"/>
              <a:gd name="connsiteX4" fmla="*/ 55918 w 168202"/>
              <a:gd name="connsiteY4" fmla="*/ 26011 h 122079"/>
              <a:gd name="connsiteX5" fmla="*/ 67455 w 168202"/>
              <a:gd name="connsiteY5" fmla="*/ 27920 h 122079"/>
              <a:gd name="connsiteX6" fmla="*/ 63637 w 168202"/>
              <a:gd name="connsiteY6" fmla="*/ 3601 h 122079"/>
              <a:gd name="connsiteX7" fmla="*/ 24045 w 168202"/>
              <a:gd name="connsiteY7" fmla="*/ 9328 h 122079"/>
              <a:gd name="connsiteX8" fmla="*/ 17156 w 168202"/>
              <a:gd name="connsiteY8" fmla="*/ 18043 h 122079"/>
              <a:gd name="connsiteX9" fmla="*/ -25 w 168202"/>
              <a:gd name="connsiteY9" fmla="*/ 55145 h 122079"/>
              <a:gd name="connsiteX10" fmla="*/ 26992 w 168202"/>
              <a:gd name="connsiteY10" fmla="*/ 102995 h 122079"/>
              <a:gd name="connsiteX11" fmla="*/ 83765 w 168202"/>
              <a:gd name="connsiteY11" fmla="*/ 122044 h 122079"/>
              <a:gd name="connsiteX12" fmla="*/ 148713 w 168202"/>
              <a:gd name="connsiteY12" fmla="*/ 100048 h 122079"/>
              <a:gd name="connsiteX13" fmla="*/ 149751 w 168202"/>
              <a:gd name="connsiteY13" fmla="*/ 97143 h 122079"/>
              <a:gd name="connsiteX14" fmla="*/ 168177 w 168202"/>
              <a:gd name="connsiteY14" fmla="*/ 84278 h 122079"/>
              <a:gd name="connsiteX15" fmla="*/ 97003 w 168202"/>
              <a:gd name="connsiteY15" fmla="*/ 117188 h 122079"/>
              <a:gd name="connsiteX16" fmla="*/ 40770 w 168202"/>
              <a:gd name="connsiteY16" fmla="*/ 106813 h 122079"/>
              <a:gd name="connsiteX17" fmla="*/ 4499 w 168202"/>
              <a:gd name="connsiteY17" fmla="*/ 61162 h 122079"/>
              <a:gd name="connsiteX18" fmla="*/ 11388 w 168202"/>
              <a:gd name="connsiteY18" fmla="*/ 31572 h 122079"/>
              <a:gd name="connsiteX19" fmla="*/ 10101 w 168202"/>
              <a:gd name="connsiteY19" fmla="*/ 52987 h 122079"/>
              <a:gd name="connsiteX20" fmla="*/ 96256 w 168202"/>
              <a:gd name="connsiteY20" fmla="*/ 112125 h 122079"/>
              <a:gd name="connsiteX21" fmla="*/ 119497 w 168202"/>
              <a:gd name="connsiteY21" fmla="*/ 110506 h 122079"/>
              <a:gd name="connsiteX22" fmla="*/ 97003 w 168202"/>
              <a:gd name="connsiteY22" fmla="*/ 117188 h 122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8202" h="122079">
                <a:moveTo>
                  <a:pt x="168177" y="84278"/>
                </a:moveTo>
                <a:cubicBezTo>
                  <a:pt x="146306" y="99218"/>
                  <a:pt x="121032" y="106522"/>
                  <a:pt x="98290" y="94944"/>
                </a:cubicBezTo>
                <a:cubicBezTo>
                  <a:pt x="83053" y="91304"/>
                  <a:pt x="69434" y="82759"/>
                  <a:pt x="59528" y="70624"/>
                </a:cubicBezTo>
                <a:cubicBezTo>
                  <a:pt x="53868" y="64221"/>
                  <a:pt x="50895" y="55883"/>
                  <a:pt x="51228" y="47342"/>
                </a:cubicBezTo>
                <a:cubicBezTo>
                  <a:pt x="51228" y="42943"/>
                  <a:pt x="51975" y="30742"/>
                  <a:pt x="55918" y="26011"/>
                </a:cubicBezTo>
                <a:cubicBezTo>
                  <a:pt x="56374" y="31033"/>
                  <a:pt x="62101" y="32153"/>
                  <a:pt x="67455" y="27920"/>
                </a:cubicBezTo>
                <a:cubicBezTo>
                  <a:pt x="76461" y="20865"/>
                  <a:pt x="72767" y="8913"/>
                  <a:pt x="63637" y="3601"/>
                </a:cubicBezTo>
                <a:cubicBezTo>
                  <a:pt x="51560" y="-3330"/>
                  <a:pt x="33881" y="281"/>
                  <a:pt x="24045" y="9328"/>
                </a:cubicBezTo>
                <a:cubicBezTo>
                  <a:pt x="21340" y="11884"/>
                  <a:pt x="19019" y="14818"/>
                  <a:pt x="17156" y="18043"/>
                </a:cubicBezTo>
                <a:cubicBezTo>
                  <a:pt x="6761" y="27663"/>
                  <a:pt x="586" y="40997"/>
                  <a:pt x="-25" y="55145"/>
                </a:cubicBezTo>
                <a:cubicBezTo>
                  <a:pt x="-25" y="74733"/>
                  <a:pt x="11678" y="91831"/>
                  <a:pt x="26992" y="102995"/>
                </a:cubicBezTo>
                <a:cubicBezTo>
                  <a:pt x="43176" y="115657"/>
                  <a:pt x="63217" y="122384"/>
                  <a:pt x="83765" y="122044"/>
                </a:cubicBezTo>
                <a:cubicBezTo>
                  <a:pt x="108665" y="121463"/>
                  <a:pt x="127257" y="111461"/>
                  <a:pt x="148713" y="100048"/>
                </a:cubicBezTo>
                <a:cubicBezTo>
                  <a:pt x="149745" y="99484"/>
                  <a:pt x="150190" y="98235"/>
                  <a:pt x="149751" y="97143"/>
                </a:cubicBezTo>
                <a:cubicBezTo>
                  <a:pt x="156282" y="93441"/>
                  <a:pt x="162450" y="89134"/>
                  <a:pt x="168177" y="84278"/>
                </a:cubicBezTo>
                <a:close/>
                <a:moveTo>
                  <a:pt x="97003" y="117188"/>
                </a:moveTo>
                <a:cubicBezTo>
                  <a:pt x="81856" y="118267"/>
                  <a:pt x="73680" y="112706"/>
                  <a:pt x="40770" y="106813"/>
                </a:cubicBezTo>
                <a:cubicBezTo>
                  <a:pt x="20891" y="103244"/>
                  <a:pt x="7570" y="82286"/>
                  <a:pt x="4499" y="61162"/>
                </a:cubicBezTo>
                <a:cubicBezTo>
                  <a:pt x="3349" y="50804"/>
                  <a:pt x="5780" y="40358"/>
                  <a:pt x="11388" y="31572"/>
                </a:cubicBezTo>
                <a:cubicBezTo>
                  <a:pt x="9292" y="38511"/>
                  <a:pt x="8851" y="45844"/>
                  <a:pt x="10101" y="52987"/>
                </a:cubicBezTo>
                <a:cubicBezTo>
                  <a:pt x="18401" y="92578"/>
                  <a:pt x="59902" y="108597"/>
                  <a:pt x="96256" y="112125"/>
                </a:cubicBezTo>
                <a:cubicBezTo>
                  <a:pt x="104039" y="112876"/>
                  <a:pt x="111893" y="112328"/>
                  <a:pt x="119497" y="110506"/>
                </a:cubicBezTo>
                <a:cubicBezTo>
                  <a:pt x="112438" y="114005"/>
                  <a:pt x="104829" y="116267"/>
                  <a:pt x="97003" y="117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2072A33B-6BB2-5A40-D32F-EAD456D2BAB0}"/>
              </a:ext>
            </a:extLst>
          </p:cNvPr>
          <p:cNvSpPr/>
          <p:nvPr/>
        </p:nvSpPr>
        <p:spPr>
          <a:xfrm flipH="1" flipV="1">
            <a:off x="11611982" y="5634679"/>
            <a:ext cx="234411" cy="478200"/>
          </a:xfrm>
          <a:custGeom>
            <a:avLst/>
            <a:gdLst>
              <a:gd name="connsiteX0" fmla="*/ 184607 w 234411"/>
              <a:gd name="connsiteY0" fmla="*/ 346021 h 478200"/>
              <a:gd name="connsiteX1" fmla="*/ 152652 w 234411"/>
              <a:gd name="connsiteY1" fmla="*/ 390136 h 478200"/>
              <a:gd name="connsiteX2" fmla="*/ 167550 w 234411"/>
              <a:gd name="connsiteY2" fmla="*/ 394619 h 478200"/>
              <a:gd name="connsiteX3" fmla="*/ 160039 w 234411"/>
              <a:gd name="connsiteY3" fmla="*/ 419519 h 478200"/>
              <a:gd name="connsiteX4" fmla="*/ 69526 w 234411"/>
              <a:gd name="connsiteY4" fmla="*/ 356023 h 478200"/>
              <a:gd name="connsiteX5" fmla="*/ 144227 w 234411"/>
              <a:gd name="connsiteY5" fmla="*/ 158563 h 478200"/>
              <a:gd name="connsiteX6" fmla="*/ 166928 w 234411"/>
              <a:gd name="connsiteY6" fmla="*/ 143249 h 478200"/>
              <a:gd name="connsiteX7" fmla="*/ 208844 w 234411"/>
              <a:gd name="connsiteY7" fmla="*/ 110464 h 478200"/>
              <a:gd name="connsiteX8" fmla="*/ 214986 w 234411"/>
              <a:gd name="connsiteY8" fmla="*/ 104488 h 478200"/>
              <a:gd name="connsiteX9" fmla="*/ 233163 w 234411"/>
              <a:gd name="connsiteY9" fmla="*/ 33148 h 478200"/>
              <a:gd name="connsiteX10" fmla="*/ 199423 w 234411"/>
              <a:gd name="connsiteY10" fmla="*/ 861 h 478200"/>
              <a:gd name="connsiteX11" fmla="*/ 171368 w 234411"/>
              <a:gd name="connsiteY11" fmla="*/ 29911 h 478200"/>
              <a:gd name="connsiteX12" fmla="*/ 171119 w 234411"/>
              <a:gd name="connsiteY12" fmla="*/ 32111 h 478200"/>
              <a:gd name="connsiteX13" fmla="*/ 170538 w 234411"/>
              <a:gd name="connsiteY13" fmla="*/ 39290 h 478200"/>
              <a:gd name="connsiteX14" fmla="*/ 170953 w 234411"/>
              <a:gd name="connsiteY14" fmla="*/ 43689 h 478200"/>
              <a:gd name="connsiteX15" fmla="*/ 170953 w 234411"/>
              <a:gd name="connsiteY15" fmla="*/ 44519 h 478200"/>
              <a:gd name="connsiteX16" fmla="*/ 170953 w 234411"/>
              <a:gd name="connsiteY16" fmla="*/ 44519 h 478200"/>
              <a:gd name="connsiteX17" fmla="*/ 171202 w 234411"/>
              <a:gd name="connsiteY17" fmla="*/ 46761 h 478200"/>
              <a:gd name="connsiteX18" fmla="*/ 171202 w 234411"/>
              <a:gd name="connsiteY18" fmla="*/ 46761 h 478200"/>
              <a:gd name="connsiteX19" fmla="*/ 174440 w 234411"/>
              <a:gd name="connsiteY19" fmla="*/ 60829 h 478200"/>
              <a:gd name="connsiteX20" fmla="*/ 191040 w 234411"/>
              <a:gd name="connsiteY20" fmla="*/ 69129 h 478200"/>
              <a:gd name="connsiteX21" fmla="*/ 203490 w 234411"/>
              <a:gd name="connsiteY21" fmla="*/ 45100 h 478200"/>
              <a:gd name="connsiteX22" fmla="*/ 198593 w 234411"/>
              <a:gd name="connsiteY22" fmla="*/ 51782 h 478200"/>
              <a:gd name="connsiteX23" fmla="*/ 195314 w 234411"/>
              <a:gd name="connsiteY23" fmla="*/ 59750 h 478200"/>
              <a:gd name="connsiteX24" fmla="*/ 185437 w 234411"/>
              <a:gd name="connsiteY24" fmla="*/ 59750 h 478200"/>
              <a:gd name="connsiteX25" fmla="*/ 179378 w 234411"/>
              <a:gd name="connsiteY25" fmla="*/ 51948 h 478200"/>
              <a:gd name="connsiteX26" fmla="*/ 179669 w 234411"/>
              <a:gd name="connsiteY26" fmla="*/ 50413 h 478200"/>
              <a:gd name="connsiteX27" fmla="*/ 185686 w 234411"/>
              <a:gd name="connsiteY27" fmla="*/ 25886 h 478200"/>
              <a:gd name="connsiteX28" fmla="*/ 219509 w 234411"/>
              <a:gd name="connsiteY28" fmla="*/ 30036 h 478200"/>
              <a:gd name="connsiteX29" fmla="*/ 216770 w 234411"/>
              <a:gd name="connsiteY29" fmla="*/ 71827 h 478200"/>
              <a:gd name="connsiteX30" fmla="*/ 82889 w 234411"/>
              <a:gd name="connsiteY30" fmla="*/ 184875 h 478200"/>
              <a:gd name="connsiteX31" fmla="*/ 80877 w 234411"/>
              <a:gd name="connsiteY31" fmla="*/ 182820 h 478200"/>
              <a:gd name="connsiteX32" fmla="*/ 79652 w 234411"/>
              <a:gd name="connsiteY32" fmla="*/ 183214 h 478200"/>
              <a:gd name="connsiteX33" fmla="*/ 56578 w 234411"/>
              <a:gd name="connsiteY33" fmla="*/ 198030 h 478200"/>
              <a:gd name="connsiteX34" fmla="*/ 40143 w 234411"/>
              <a:gd name="connsiteY34" fmla="*/ 212804 h 478200"/>
              <a:gd name="connsiteX35" fmla="*/ 17111 w 234411"/>
              <a:gd name="connsiteY35" fmla="*/ 254678 h 478200"/>
              <a:gd name="connsiteX36" fmla="*/ 220 w 234411"/>
              <a:gd name="connsiteY36" fmla="*/ 342950 h 478200"/>
              <a:gd name="connsiteX37" fmla="*/ 38068 w 234411"/>
              <a:gd name="connsiteY37" fmla="*/ 430102 h 478200"/>
              <a:gd name="connsiteX38" fmla="*/ 75959 w 234411"/>
              <a:gd name="connsiteY38" fmla="*/ 464423 h 478200"/>
              <a:gd name="connsiteX39" fmla="*/ 92974 w 234411"/>
              <a:gd name="connsiteY39" fmla="*/ 470606 h 478200"/>
              <a:gd name="connsiteX40" fmla="*/ 108246 w 234411"/>
              <a:gd name="connsiteY40" fmla="*/ 476458 h 478200"/>
              <a:gd name="connsiteX41" fmla="*/ 160039 w 234411"/>
              <a:gd name="connsiteY41" fmla="*/ 470108 h 478200"/>
              <a:gd name="connsiteX42" fmla="*/ 176639 w 234411"/>
              <a:gd name="connsiteY42" fmla="*/ 461186 h 478200"/>
              <a:gd name="connsiteX43" fmla="*/ 183321 w 234411"/>
              <a:gd name="connsiteY43" fmla="*/ 455375 h 478200"/>
              <a:gd name="connsiteX44" fmla="*/ 189006 w 234411"/>
              <a:gd name="connsiteY44" fmla="*/ 450271 h 478200"/>
              <a:gd name="connsiteX45" fmla="*/ 189546 w 234411"/>
              <a:gd name="connsiteY45" fmla="*/ 448943 h 478200"/>
              <a:gd name="connsiteX46" fmla="*/ 184607 w 234411"/>
              <a:gd name="connsiteY46" fmla="*/ 346021 h 478200"/>
              <a:gd name="connsiteX47" fmla="*/ 61350 w 234411"/>
              <a:gd name="connsiteY47" fmla="*/ 448030 h 478200"/>
              <a:gd name="connsiteX48" fmla="*/ 29810 w 234411"/>
              <a:gd name="connsiteY48" fmla="*/ 412007 h 478200"/>
              <a:gd name="connsiteX49" fmla="*/ 4287 w 234411"/>
              <a:gd name="connsiteY49" fmla="*/ 330998 h 478200"/>
              <a:gd name="connsiteX50" fmla="*/ 23751 w 234411"/>
              <a:gd name="connsiteY50" fmla="*/ 250155 h 478200"/>
              <a:gd name="connsiteX51" fmla="*/ 45705 w 234411"/>
              <a:gd name="connsiteY51" fmla="*/ 212348 h 478200"/>
              <a:gd name="connsiteX52" fmla="*/ 67160 w 234411"/>
              <a:gd name="connsiteY52" fmla="*/ 197532 h 478200"/>
              <a:gd name="connsiteX53" fmla="*/ 78075 w 234411"/>
              <a:gd name="connsiteY53" fmla="*/ 190104 h 478200"/>
              <a:gd name="connsiteX54" fmla="*/ 62678 w 234411"/>
              <a:gd name="connsiteY54" fmla="*/ 206455 h 478200"/>
              <a:gd name="connsiteX55" fmla="*/ 21178 w 234411"/>
              <a:gd name="connsiteY55" fmla="*/ 364157 h 478200"/>
              <a:gd name="connsiteX56" fmla="*/ 71476 w 234411"/>
              <a:gd name="connsiteY56" fmla="*/ 455998 h 478200"/>
              <a:gd name="connsiteX57" fmla="*/ 83927 w 234411"/>
              <a:gd name="connsiteY57" fmla="*/ 465253 h 478200"/>
              <a:gd name="connsiteX58" fmla="*/ 61350 w 234411"/>
              <a:gd name="connsiteY58" fmla="*/ 448030 h 47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4411" h="478200">
                <a:moveTo>
                  <a:pt x="184607" y="346021"/>
                </a:moveTo>
                <a:cubicBezTo>
                  <a:pt x="146302" y="334235"/>
                  <a:pt x="132026" y="374366"/>
                  <a:pt x="152652" y="390136"/>
                </a:cubicBezTo>
                <a:cubicBezTo>
                  <a:pt x="155698" y="395274"/>
                  <a:pt x="162172" y="397221"/>
                  <a:pt x="167550" y="394619"/>
                </a:cubicBezTo>
                <a:cubicBezTo>
                  <a:pt x="177137" y="390136"/>
                  <a:pt x="177552" y="411717"/>
                  <a:pt x="160039" y="419519"/>
                </a:cubicBezTo>
                <a:cubicBezTo>
                  <a:pt x="142526" y="427321"/>
                  <a:pt x="102353" y="442635"/>
                  <a:pt x="69526" y="356023"/>
                </a:cubicBezTo>
                <a:cubicBezTo>
                  <a:pt x="42177" y="283729"/>
                  <a:pt x="59275" y="213676"/>
                  <a:pt x="144227" y="158563"/>
                </a:cubicBezTo>
                <a:cubicBezTo>
                  <a:pt x="151158" y="152575"/>
                  <a:pt x="158777" y="147433"/>
                  <a:pt x="166928" y="143249"/>
                </a:cubicBezTo>
                <a:cubicBezTo>
                  <a:pt x="181490" y="133094"/>
                  <a:pt x="195480" y="122151"/>
                  <a:pt x="208844" y="110464"/>
                </a:cubicBezTo>
                <a:cubicBezTo>
                  <a:pt x="210960" y="108513"/>
                  <a:pt x="212994" y="106521"/>
                  <a:pt x="214986" y="104488"/>
                </a:cubicBezTo>
                <a:cubicBezTo>
                  <a:pt x="229594" y="83156"/>
                  <a:pt x="237603" y="58007"/>
                  <a:pt x="233163" y="33148"/>
                </a:cubicBezTo>
                <a:cubicBezTo>
                  <a:pt x="230050" y="15801"/>
                  <a:pt x="220007" y="-4534"/>
                  <a:pt x="199423" y="861"/>
                </a:cubicBezTo>
                <a:cubicBezTo>
                  <a:pt x="184192" y="5011"/>
                  <a:pt x="175726" y="16548"/>
                  <a:pt x="171368" y="29911"/>
                </a:cubicBezTo>
                <a:lnTo>
                  <a:pt x="171119" y="32111"/>
                </a:lnTo>
                <a:cubicBezTo>
                  <a:pt x="171049" y="34514"/>
                  <a:pt x="170854" y="36908"/>
                  <a:pt x="170538" y="39290"/>
                </a:cubicBezTo>
                <a:cubicBezTo>
                  <a:pt x="170904" y="40726"/>
                  <a:pt x="171045" y="42212"/>
                  <a:pt x="170953" y="43689"/>
                </a:cubicBezTo>
                <a:cubicBezTo>
                  <a:pt x="170987" y="43963"/>
                  <a:pt x="170987" y="44246"/>
                  <a:pt x="170953" y="44519"/>
                </a:cubicBezTo>
                <a:lnTo>
                  <a:pt x="170953" y="44519"/>
                </a:lnTo>
                <a:lnTo>
                  <a:pt x="171202" y="46761"/>
                </a:lnTo>
                <a:lnTo>
                  <a:pt x="171202" y="46761"/>
                </a:lnTo>
                <a:cubicBezTo>
                  <a:pt x="170401" y="51695"/>
                  <a:pt x="171564" y="56741"/>
                  <a:pt x="174440" y="60829"/>
                </a:cubicBezTo>
                <a:cubicBezTo>
                  <a:pt x="178428" y="65971"/>
                  <a:pt x="184532" y="69021"/>
                  <a:pt x="191040" y="69129"/>
                </a:cubicBezTo>
                <a:cubicBezTo>
                  <a:pt x="203241" y="69129"/>
                  <a:pt x="214529" y="54729"/>
                  <a:pt x="203490" y="45100"/>
                </a:cubicBezTo>
                <a:cubicBezTo>
                  <a:pt x="199340" y="41531"/>
                  <a:pt x="194609" y="48296"/>
                  <a:pt x="198593" y="51782"/>
                </a:cubicBezTo>
                <a:cubicBezTo>
                  <a:pt x="201705" y="54563"/>
                  <a:pt x="197929" y="58422"/>
                  <a:pt x="195314" y="59750"/>
                </a:cubicBezTo>
                <a:cubicBezTo>
                  <a:pt x="192206" y="61306"/>
                  <a:pt x="188546" y="61306"/>
                  <a:pt x="185437" y="59750"/>
                </a:cubicBezTo>
                <a:cubicBezTo>
                  <a:pt x="182159" y="58435"/>
                  <a:pt x="179843" y="55451"/>
                  <a:pt x="179378" y="51948"/>
                </a:cubicBezTo>
                <a:cubicBezTo>
                  <a:pt x="179565" y="51458"/>
                  <a:pt x="179664" y="50940"/>
                  <a:pt x="179669" y="50413"/>
                </a:cubicBezTo>
                <a:cubicBezTo>
                  <a:pt x="179627" y="41868"/>
                  <a:pt x="181694" y="33443"/>
                  <a:pt x="185686" y="25886"/>
                </a:cubicBezTo>
                <a:cubicBezTo>
                  <a:pt x="194816" y="11319"/>
                  <a:pt x="214737" y="13768"/>
                  <a:pt x="219509" y="30036"/>
                </a:cubicBezTo>
                <a:cubicBezTo>
                  <a:pt x="223369" y="43772"/>
                  <a:pt x="223410" y="59501"/>
                  <a:pt x="216770" y="71827"/>
                </a:cubicBezTo>
                <a:cubicBezTo>
                  <a:pt x="185935" y="129139"/>
                  <a:pt x="107790" y="161178"/>
                  <a:pt x="82889" y="184875"/>
                </a:cubicBezTo>
                <a:cubicBezTo>
                  <a:pt x="82901" y="183750"/>
                  <a:pt x="82000" y="182833"/>
                  <a:pt x="80877" y="182820"/>
                </a:cubicBezTo>
                <a:cubicBezTo>
                  <a:pt x="80436" y="182816"/>
                  <a:pt x="80007" y="182953"/>
                  <a:pt x="79652" y="183214"/>
                </a:cubicBezTo>
                <a:cubicBezTo>
                  <a:pt x="72240" y="188576"/>
                  <a:pt x="64537" y="193523"/>
                  <a:pt x="56578" y="198030"/>
                </a:cubicBezTo>
                <a:cubicBezTo>
                  <a:pt x="50152" y="201786"/>
                  <a:pt x="44560" y="206812"/>
                  <a:pt x="40143" y="212804"/>
                </a:cubicBezTo>
                <a:cubicBezTo>
                  <a:pt x="30991" y="225898"/>
                  <a:pt x="23268" y="239937"/>
                  <a:pt x="17111" y="254678"/>
                </a:cubicBezTo>
                <a:cubicBezTo>
                  <a:pt x="4467" y="282318"/>
                  <a:pt x="-1326" y="312597"/>
                  <a:pt x="220" y="342950"/>
                </a:cubicBezTo>
                <a:cubicBezTo>
                  <a:pt x="1921" y="375487"/>
                  <a:pt x="17069" y="405616"/>
                  <a:pt x="38068" y="430102"/>
                </a:cubicBezTo>
                <a:cubicBezTo>
                  <a:pt x="48996" y="443290"/>
                  <a:pt x="61755" y="454848"/>
                  <a:pt x="75959" y="464423"/>
                </a:cubicBezTo>
                <a:cubicBezTo>
                  <a:pt x="80607" y="467452"/>
                  <a:pt x="87288" y="472723"/>
                  <a:pt x="92974" y="470606"/>
                </a:cubicBezTo>
                <a:cubicBezTo>
                  <a:pt x="97797" y="473196"/>
                  <a:pt x="102929" y="475159"/>
                  <a:pt x="108246" y="476458"/>
                </a:cubicBezTo>
                <a:cubicBezTo>
                  <a:pt x="125738" y="480122"/>
                  <a:pt x="143949" y="477890"/>
                  <a:pt x="160039" y="470108"/>
                </a:cubicBezTo>
                <a:cubicBezTo>
                  <a:pt x="166061" y="468145"/>
                  <a:pt x="171680" y="465124"/>
                  <a:pt x="176639" y="461186"/>
                </a:cubicBezTo>
                <a:cubicBezTo>
                  <a:pt x="178963" y="459318"/>
                  <a:pt x="181204" y="457367"/>
                  <a:pt x="183321" y="455375"/>
                </a:cubicBezTo>
                <a:cubicBezTo>
                  <a:pt x="185437" y="453383"/>
                  <a:pt x="187180" y="452055"/>
                  <a:pt x="189006" y="450271"/>
                </a:cubicBezTo>
                <a:cubicBezTo>
                  <a:pt x="189396" y="449943"/>
                  <a:pt x="189596" y="449449"/>
                  <a:pt x="189546" y="448943"/>
                </a:cubicBezTo>
                <a:cubicBezTo>
                  <a:pt x="223286" y="411053"/>
                  <a:pt x="218970" y="356604"/>
                  <a:pt x="184607" y="346021"/>
                </a:cubicBezTo>
                <a:close/>
                <a:moveTo>
                  <a:pt x="61350" y="448030"/>
                </a:moveTo>
                <a:cubicBezTo>
                  <a:pt x="49378" y="437381"/>
                  <a:pt x="38782" y="425283"/>
                  <a:pt x="29810" y="412007"/>
                </a:cubicBezTo>
                <a:cubicBezTo>
                  <a:pt x="13040" y="388339"/>
                  <a:pt x="4113" y="360007"/>
                  <a:pt x="4287" y="330998"/>
                </a:cubicBezTo>
                <a:cubicBezTo>
                  <a:pt x="4633" y="302931"/>
                  <a:pt x="11284" y="275304"/>
                  <a:pt x="23751" y="250155"/>
                </a:cubicBezTo>
                <a:cubicBezTo>
                  <a:pt x="29851" y="237414"/>
                  <a:pt x="36450" y="223055"/>
                  <a:pt x="45705" y="212348"/>
                </a:cubicBezTo>
                <a:cubicBezTo>
                  <a:pt x="51861" y="206102"/>
                  <a:pt x="59140" y="201076"/>
                  <a:pt x="67160" y="197532"/>
                </a:cubicBezTo>
                <a:cubicBezTo>
                  <a:pt x="71009" y="195378"/>
                  <a:pt x="74661" y="192892"/>
                  <a:pt x="78075" y="190104"/>
                </a:cubicBezTo>
                <a:cubicBezTo>
                  <a:pt x="72929" y="195250"/>
                  <a:pt x="67783" y="200645"/>
                  <a:pt x="62678" y="206455"/>
                </a:cubicBezTo>
                <a:cubicBezTo>
                  <a:pt x="14828" y="260987"/>
                  <a:pt x="10803" y="318506"/>
                  <a:pt x="21178" y="364157"/>
                </a:cubicBezTo>
                <a:cubicBezTo>
                  <a:pt x="20721" y="367809"/>
                  <a:pt x="32922" y="425287"/>
                  <a:pt x="71476" y="455998"/>
                </a:cubicBezTo>
                <a:cubicBezTo>
                  <a:pt x="75627" y="459111"/>
                  <a:pt x="79777" y="462306"/>
                  <a:pt x="83927" y="465253"/>
                </a:cubicBezTo>
                <a:cubicBezTo>
                  <a:pt x="75756" y="460409"/>
                  <a:pt x="68179" y="454633"/>
                  <a:pt x="61350" y="4480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36FC1DCF-45C1-B155-6ABD-E4FF353CE18D}"/>
              </a:ext>
            </a:extLst>
          </p:cNvPr>
          <p:cNvSpPr/>
          <p:nvPr/>
        </p:nvSpPr>
        <p:spPr>
          <a:xfrm flipH="1" flipV="1">
            <a:off x="11726959" y="5917070"/>
            <a:ext cx="116667" cy="47141"/>
          </a:xfrm>
          <a:custGeom>
            <a:avLst/>
            <a:gdLst>
              <a:gd name="connsiteX0" fmla="*/ 110666 w 116667"/>
              <a:gd name="connsiteY0" fmla="*/ 4915 h 47141"/>
              <a:gd name="connsiteX1" fmla="*/ 110251 w 116667"/>
              <a:gd name="connsiteY1" fmla="*/ 5205 h 47141"/>
              <a:gd name="connsiteX2" fmla="*/ 108176 w 116667"/>
              <a:gd name="connsiteY2" fmla="*/ 8276 h 47141"/>
              <a:gd name="connsiteX3" fmla="*/ 88920 w 116667"/>
              <a:gd name="connsiteY3" fmla="*/ 20436 h 47141"/>
              <a:gd name="connsiteX4" fmla="*/ 58790 w 116667"/>
              <a:gd name="connsiteY4" fmla="*/ 30603 h 47141"/>
              <a:gd name="connsiteX5" fmla="*/ 26254 w 116667"/>
              <a:gd name="connsiteY5" fmla="*/ 24710 h 47141"/>
              <a:gd name="connsiteX6" fmla="*/ 6292 w 116667"/>
              <a:gd name="connsiteY6" fmla="*/ 2715 h 47141"/>
              <a:gd name="connsiteX7" fmla="*/ 6292 w 116667"/>
              <a:gd name="connsiteY7" fmla="*/ 2715 h 47141"/>
              <a:gd name="connsiteX8" fmla="*/ 1271 w 116667"/>
              <a:gd name="connsiteY8" fmla="*/ -24 h 47141"/>
              <a:gd name="connsiteX9" fmla="*/ 1271 w 116667"/>
              <a:gd name="connsiteY9" fmla="*/ -24 h 47141"/>
              <a:gd name="connsiteX10" fmla="*/ 9571 w 116667"/>
              <a:gd name="connsiteY10" fmla="*/ 35210 h 47141"/>
              <a:gd name="connsiteX11" fmla="*/ 42771 w 116667"/>
              <a:gd name="connsiteY11" fmla="*/ 46913 h 47141"/>
              <a:gd name="connsiteX12" fmla="*/ 85807 w 116667"/>
              <a:gd name="connsiteY12" fmla="*/ 36621 h 47141"/>
              <a:gd name="connsiteX13" fmla="*/ 103155 w 116667"/>
              <a:gd name="connsiteY13" fmla="*/ 22179 h 47141"/>
              <a:gd name="connsiteX14" fmla="*/ 110044 w 116667"/>
              <a:gd name="connsiteY14" fmla="*/ 12509 h 47141"/>
              <a:gd name="connsiteX15" fmla="*/ 116642 w 116667"/>
              <a:gd name="connsiteY15" fmla="*/ 3877 h 47141"/>
              <a:gd name="connsiteX16" fmla="*/ 110666 w 116667"/>
              <a:gd name="connsiteY16" fmla="*/ 4915 h 47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16667" h="47141">
                <a:moveTo>
                  <a:pt x="110666" y="4915"/>
                </a:moveTo>
                <a:lnTo>
                  <a:pt x="110251" y="5205"/>
                </a:lnTo>
                <a:cubicBezTo>
                  <a:pt x="109475" y="6168"/>
                  <a:pt x="108781" y="7197"/>
                  <a:pt x="108176" y="8276"/>
                </a:cubicBezTo>
                <a:cubicBezTo>
                  <a:pt x="102369" y="13227"/>
                  <a:pt x="95885" y="17319"/>
                  <a:pt x="88920" y="20436"/>
                </a:cubicBezTo>
                <a:cubicBezTo>
                  <a:pt x="79582" y="25291"/>
                  <a:pt x="69456" y="30520"/>
                  <a:pt x="58790" y="30603"/>
                </a:cubicBezTo>
                <a:cubicBezTo>
                  <a:pt x="47672" y="30691"/>
                  <a:pt x="36635" y="28690"/>
                  <a:pt x="26254" y="24710"/>
                </a:cubicBezTo>
                <a:cubicBezTo>
                  <a:pt x="17954" y="21307"/>
                  <a:pt x="8035" y="12260"/>
                  <a:pt x="6292" y="2715"/>
                </a:cubicBezTo>
                <a:lnTo>
                  <a:pt x="6292" y="2715"/>
                </a:lnTo>
                <a:cubicBezTo>
                  <a:pt x="4486" y="2068"/>
                  <a:pt x="2791" y="1146"/>
                  <a:pt x="1271" y="-24"/>
                </a:cubicBezTo>
                <a:lnTo>
                  <a:pt x="1271" y="-24"/>
                </a:lnTo>
                <a:cubicBezTo>
                  <a:pt x="-1551" y="12883"/>
                  <a:pt x="-182" y="25291"/>
                  <a:pt x="9571" y="35210"/>
                </a:cubicBezTo>
                <a:cubicBezTo>
                  <a:pt x="18353" y="43842"/>
                  <a:pt x="30516" y="48133"/>
                  <a:pt x="42771" y="46913"/>
                </a:cubicBezTo>
                <a:cubicBezTo>
                  <a:pt x="57006" y="45876"/>
                  <a:pt x="73316" y="44216"/>
                  <a:pt x="85807" y="36621"/>
                </a:cubicBezTo>
                <a:cubicBezTo>
                  <a:pt x="92214" y="32612"/>
                  <a:pt x="98050" y="27752"/>
                  <a:pt x="103155" y="22179"/>
                </a:cubicBezTo>
                <a:cubicBezTo>
                  <a:pt x="105775" y="19199"/>
                  <a:pt x="108084" y="15958"/>
                  <a:pt x="110044" y="12509"/>
                </a:cubicBezTo>
                <a:cubicBezTo>
                  <a:pt x="112936" y="10235"/>
                  <a:pt x="115206" y="7264"/>
                  <a:pt x="116642" y="3877"/>
                </a:cubicBezTo>
                <a:cubicBezTo>
                  <a:pt x="114650" y="4292"/>
                  <a:pt x="112658" y="4666"/>
                  <a:pt x="110666" y="4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5DCBC37C-510B-964E-A8F0-C7E81B369F3F}"/>
              </a:ext>
            </a:extLst>
          </p:cNvPr>
          <p:cNvSpPr/>
          <p:nvPr/>
        </p:nvSpPr>
        <p:spPr>
          <a:xfrm flipH="1" flipV="1">
            <a:off x="11763397" y="5961609"/>
            <a:ext cx="49657" cy="44727"/>
          </a:xfrm>
          <a:custGeom>
            <a:avLst/>
            <a:gdLst>
              <a:gd name="connsiteX0" fmla="*/ 43988 w 49657"/>
              <a:gd name="connsiteY0" fmla="*/ 38989 h 44727"/>
              <a:gd name="connsiteX1" fmla="*/ 35688 w 49657"/>
              <a:gd name="connsiteY1" fmla="*/ 36001 h 44727"/>
              <a:gd name="connsiteX2" fmla="*/ 24359 w 49657"/>
              <a:gd name="connsiteY2" fmla="*/ 26497 h 44727"/>
              <a:gd name="connsiteX3" fmla="*/ 36809 w 49657"/>
              <a:gd name="connsiteY3" fmla="*/ 19608 h 44727"/>
              <a:gd name="connsiteX4" fmla="*/ 40212 w 49657"/>
              <a:gd name="connsiteY4" fmla="*/ 18736 h 44727"/>
              <a:gd name="connsiteX5" fmla="*/ 40668 w 49657"/>
              <a:gd name="connsiteY5" fmla="*/ 12760 h 44727"/>
              <a:gd name="connsiteX6" fmla="*/ 40253 w 49657"/>
              <a:gd name="connsiteY6" fmla="*/ 11308 h 44727"/>
              <a:gd name="connsiteX7" fmla="*/ 39880 w 49657"/>
              <a:gd name="connsiteY7" fmla="*/ 10934 h 44727"/>
              <a:gd name="connsiteX8" fmla="*/ 31331 w 49657"/>
              <a:gd name="connsiteY8" fmla="*/ 2634 h 44727"/>
              <a:gd name="connsiteX9" fmla="*/ 4729 w 49657"/>
              <a:gd name="connsiteY9" fmla="*/ 8071 h 44727"/>
              <a:gd name="connsiteX10" fmla="*/ 2737 w 49657"/>
              <a:gd name="connsiteY10" fmla="*/ 8361 h 44727"/>
              <a:gd name="connsiteX11" fmla="*/ 5517 w 49657"/>
              <a:gd name="connsiteY11" fmla="*/ 21476 h 44727"/>
              <a:gd name="connsiteX12" fmla="*/ 8837 w 49657"/>
              <a:gd name="connsiteY12" fmla="*/ 18819 h 44727"/>
              <a:gd name="connsiteX13" fmla="*/ 14565 w 49657"/>
              <a:gd name="connsiteY13" fmla="*/ 14669 h 44727"/>
              <a:gd name="connsiteX14" fmla="*/ 35315 w 49657"/>
              <a:gd name="connsiteY14" fmla="*/ 12677 h 44727"/>
              <a:gd name="connsiteX15" fmla="*/ 36726 w 49657"/>
              <a:gd name="connsiteY15" fmla="*/ 14130 h 44727"/>
              <a:gd name="connsiteX16" fmla="*/ 36726 w 49657"/>
              <a:gd name="connsiteY16" fmla="*/ 14130 h 44727"/>
              <a:gd name="connsiteX17" fmla="*/ 19005 w 49657"/>
              <a:gd name="connsiteY17" fmla="*/ 21226 h 44727"/>
              <a:gd name="connsiteX18" fmla="*/ 46645 w 49657"/>
              <a:gd name="connsiteY18" fmla="*/ 44591 h 44727"/>
              <a:gd name="connsiteX19" fmla="*/ 49521 w 49657"/>
              <a:gd name="connsiteY19" fmla="*/ 43126 h 44727"/>
              <a:gd name="connsiteX20" fmla="*/ 49633 w 49657"/>
              <a:gd name="connsiteY20" fmla="*/ 42433 h 44727"/>
              <a:gd name="connsiteX21" fmla="*/ 43988 w 49657"/>
              <a:gd name="connsiteY21" fmla="*/ 38989 h 44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657" h="44727">
                <a:moveTo>
                  <a:pt x="43988" y="38989"/>
                </a:moveTo>
                <a:cubicBezTo>
                  <a:pt x="41147" y="38213"/>
                  <a:pt x="38371" y="37217"/>
                  <a:pt x="35688" y="36001"/>
                </a:cubicBezTo>
                <a:cubicBezTo>
                  <a:pt x="30905" y="34274"/>
                  <a:pt x="26890" y="30909"/>
                  <a:pt x="24359" y="26497"/>
                </a:cubicBezTo>
                <a:cubicBezTo>
                  <a:pt x="28758" y="16869"/>
                  <a:pt x="32659" y="14545"/>
                  <a:pt x="36809" y="19608"/>
                </a:cubicBezTo>
                <a:cubicBezTo>
                  <a:pt x="37929" y="20728"/>
                  <a:pt x="39589" y="19608"/>
                  <a:pt x="40212" y="18736"/>
                </a:cubicBezTo>
                <a:cubicBezTo>
                  <a:pt x="41268" y="16919"/>
                  <a:pt x="41436" y="14719"/>
                  <a:pt x="40668" y="12760"/>
                </a:cubicBezTo>
                <a:cubicBezTo>
                  <a:pt x="40741" y="12237"/>
                  <a:pt x="40590" y="11710"/>
                  <a:pt x="40253" y="11308"/>
                </a:cubicBezTo>
                <a:lnTo>
                  <a:pt x="39880" y="10934"/>
                </a:lnTo>
                <a:cubicBezTo>
                  <a:pt x="37794" y="7477"/>
                  <a:pt x="34849" y="4618"/>
                  <a:pt x="31331" y="2634"/>
                </a:cubicBezTo>
                <a:cubicBezTo>
                  <a:pt x="21122" y="-3010"/>
                  <a:pt x="12780" y="1057"/>
                  <a:pt x="4729" y="8071"/>
                </a:cubicBezTo>
                <a:cubicBezTo>
                  <a:pt x="4070" y="7735"/>
                  <a:pt x="3272" y="7851"/>
                  <a:pt x="2737" y="8361"/>
                </a:cubicBezTo>
                <a:cubicBezTo>
                  <a:pt x="-1081" y="11474"/>
                  <a:pt x="-1621" y="22928"/>
                  <a:pt x="5517" y="21476"/>
                </a:cubicBezTo>
                <a:cubicBezTo>
                  <a:pt x="6845" y="21185"/>
                  <a:pt x="7924" y="19566"/>
                  <a:pt x="8837" y="18819"/>
                </a:cubicBezTo>
                <a:cubicBezTo>
                  <a:pt x="10663" y="17242"/>
                  <a:pt x="12614" y="15873"/>
                  <a:pt x="14565" y="14669"/>
                </a:cubicBezTo>
                <a:cubicBezTo>
                  <a:pt x="20707" y="11183"/>
                  <a:pt x="29878" y="8154"/>
                  <a:pt x="35315" y="12677"/>
                </a:cubicBezTo>
                <a:cubicBezTo>
                  <a:pt x="35817" y="13130"/>
                  <a:pt x="36288" y="13615"/>
                  <a:pt x="36726" y="14130"/>
                </a:cubicBezTo>
                <a:lnTo>
                  <a:pt x="36726" y="14130"/>
                </a:lnTo>
                <a:cubicBezTo>
                  <a:pt x="29878" y="9980"/>
                  <a:pt x="19794" y="11432"/>
                  <a:pt x="19005" y="21226"/>
                </a:cubicBezTo>
                <a:cubicBezTo>
                  <a:pt x="17760" y="36333"/>
                  <a:pt x="35605" y="40939"/>
                  <a:pt x="46645" y="44591"/>
                </a:cubicBezTo>
                <a:cubicBezTo>
                  <a:pt x="47843" y="44981"/>
                  <a:pt x="49131" y="44326"/>
                  <a:pt x="49521" y="43126"/>
                </a:cubicBezTo>
                <a:cubicBezTo>
                  <a:pt x="49594" y="42902"/>
                  <a:pt x="49631" y="42670"/>
                  <a:pt x="49633" y="42433"/>
                </a:cubicBezTo>
                <a:cubicBezTo>
                  <a:pt x="47681" y="41404"/>
                  <a:pt x="45796" y="40255"/>
                  <a:pt x="43988" y="389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9FADAC8A-77E5-50D8-FF38-94BD4F66AD9F}"/>
              </a:ext>
            </a:extLst>
          </p:cNvPr>
          <p:cNvSpPr/>
          <p:nvPr/>
        </p:nvSpPr>
        <p:spPr>
          <a:xfrm flipH="1" flipV="1">
            <a:off x="10955712" y="6268369"/>
            <a:ext cx="393245" cy="157671"/>
          </a:xfrm>
          <a:custGeom>
            <a:avLst/>
            <a:gdLst>
              <a:gd name="connsiteX0" fmla="*/ 93877 w 393245"/>
              <a:gd name="connsiteY0" fmla="*/ 73608 h 157671"/>
              <a:gd name="connsiteX1" fmla="*/ 1704 w 393245"/>
              <a:gd name="connsiteY1" fmla="*/ 89959 h 157671"/>
              <a:gd name="connsiteX2" fmla="*/ 99106 w 393245"/>
              <a:gd name="connsiteY2" fmla="*/ 21898 h 157671"/>
              <a:gd name="connsiteX3" fmla="*/ 88731 w 393245"/>
              <a:gd name="connsiteY3" fmla="*/ 2601 h 157671"/>
              <a:gd name="connsiteX4" fmla="*/ 142682 w 393245"/>
              <a:gd name="connsiteY4" fmla="*/ 8411 h 157671"/>
              <a:gd name="connsiteX5" fmla="*/ 178040 w 393245"/>
              <a:gd name="connsiteY5" fmla="*/ 73027 h 157671"/>
              <a:gd name="connsiteX6" fmla="*/ 393221 w 393245"/>
              <a:gd name="connsiteY6" fmla="*/ 132083 h 157671"/>
              <a:gd name="connsiteX7" fmla="*/ 93877 w 393245"/>
              <a:gd name="connsiteY7" fmla="*/ 73608 h 157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3245" h="157671">
                <a:moveTo>
                  <a:pt x="93877" y="73608"/>
                </a:moveTo>
                <a:cubicBezTo>
                  <a:pt x="65117" y="58751"/>
                  <a:pt x="25857" y="61781"/>
                  <a:pt x="1704" y="89959"/>
                </a:cubicBezTo>
                <a:cubicBezTo>
                  <a:pt x="-11618" y="37005"/>
                  <a:pt x="55032" y="13432"/>
                  <a:pt x="99106" y="21898"/>
                </a:cubicBezTo>
                <a:cubicBezTo>
                  <a:pt x="97487" y="18080"/>
                  <a:pt x="86075" y="6170"/>
                  <a:pt x="88731" y="2601"/>
                </a:cubicBezTo>
                <a:cubicBezTo>
                  <a:pt x="101513" y="-3251"/>
                  <a:pt x="130231" y="1563"/>
                  <a:pt x="142682" y="8411"/>
                </a:cubicBezTo>
                <a:cubicBezTo>
                  <a:pt x="157331" y="18827"/>
                  <a:pt x="163432" y="48874"/>
                  <a:pt x="178040" y="73027"/>
                </a:cubicBezTo>
                <a:cubicBezTo>
                  <a:pt x="223359" y="148517"/>
                  <a:pt x="347114" y="140258"/>
                  <a:pt x="393221" y="132083"/>
                </a:cubicBezTo>
                <a:cubicBezTo>
                  <a:pt x="253571" y="209440"/>
                  <a:pt x="121890" y="87926"/>
                  <a:pt x="93877" y="736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1D5EA341-278F-D6EA-CD3F-7384F092A1DF}"/>
              </a:ext>
            </a:extLst>
          </p:cNvPr>
          <p:cNvSpPr/>
          <p:nvPr/>
        </p:nvSpPr>
        <p:spPr>
          <a:xfrm flipH="1" flipV="1">
            <a:off x="10818843" y="6284949"/>
            <a:ext cx="326600" cy="173220"/>
          </a:xfrm>
          <a:custGeom>
            <a:avLst/>
            <a:gdLst>
              <a:gd name="connsiteX0" fmla="*/ 326576 w 326600"/>
              <a:gd name="connsiteY0" fmla="*/ 55231 h 173220"/>
              <a:gd name="connsiteX1" fmla="*/ 325372 w 326600"/>
              <a:gd name="connsiteY1" fmla="*/ 58053 h 173220"/>
              <a:gd name="connsiteX2" fmla="*/ 216931 w 326600"/>
              <a:gd name="connsiteY2" fmla="*/ 156285 h 173220"/>
              <a:gd name="connsiteX3" fmla="*/ 10258 w 326600"/>
              <a:gd name="connsiteY3" fmla="*/ 116113 h 173220"/>
              <a:gd name="connsiteX4" fmla="*/ 3078 w 326600"/>
              <a:gd name="connsiteY4" fmla="*/ 64776 h 173220"/>
              <a:gd name="connsiteX5" fmla="*/ 19056 w 326600"/>
              <a:gd name="connsiteY5" fmla="*/ 73076 h 173220"/>
              <a:gd name="connsiteX6" fmla="*/ 17645 w 326600"/>
              <a:gd name="connsiteY6" fmla="*/ 64776 h 173220"/>
              <a:gd name="connsiteX7" fmla="*/ 18683 w 326600"/>
              <a:gd name="connsiteY7" fmla="*/ 42490 h 173220"/>
              <a:gd name="connsiteX8" fmla="*/ 35283 w 326600"/>
              <a:gd name="connsiteY8" fmla="*/ 9705 h 173220"/>
              <a:gd name="connsiteX9" fmla="*/ 69438 w 326600"/>
              <a:gd name="connsiteY9" fmla="*/ 533 h 173220"/>
              <a:gd name="connsiteX10" fmla="*/ 83050 w 326600"/>
              <a:gd name="connsiteY10" fmla="*/ 7920 h 173220"/>
              <a:gd name="connsiteX11" fmla="*/ 85042 w 326600"/>
              <a:gd name="connsiteY11" fmla="*/ 19665 h 173220"/>
              <a:gd name="connsiteX12" fmla="*/ 107037 w 326600"/>
              <a:gd name="connsiteY12" fmla="*/ 42158 h 173220"/>
              <a:gd name="connsiteX13" fmla="*/ 105294 w 326600"/>
              <a:gd name="connsiteY13" fmla="*/ 43528 h 173220"/>
              <a:gd name="connsiteX14" fmla="*/ 62258 w 326600"/>
              <a:gd name="connsiteY14" fmla="*/ 53364 h 173220"/>
              <a:gd name="connsiteX15" fmla="*/ 51634 w 326600"/>
              <a:gd name="connsiteY15" fmla="*/ 100591 h 173220"/>
              <a:gd name="connsiteX16" fmla="*/ 50846 w 326600"/>
              <a:gd name="connsiteY16" fmla="*/ 113332 h 173220"/>
              <a:gd name="connsiteX17" fmla="*/ 51261 w 326600"/>
              <a:gd name="connsiteY17" fmla="*/ 117192 h 173220"/>
              <a:gd name="connsiteX18" fmla="*/ 62881 w 326600"/>
              <a:gd name="connsiteY18" fmla="*/ 108435 h 173220"/>
              <a:gd name="connsiteX19" fmla="*/ 67238 w 326600"/>
              <a:gd name="connsiteY19" fmla="*/ 109514 h 173220"/>
              <a:gd name="connsiteX20" fmla="*/ 90064 w 326600"/>
              <a:gd name="connsiteY20" fmla="*/ 144291 h 173220"/>
              <a:gd name="connsiteX21" fmla="*/ 158249 w 326600"/>
              <a:gd name="connsiteY21" fmla="*/ 155123 h 173220"/>
              <a:gd name="connsiteX22" fmla="*/ 262001 w 326600"/>
              <a:gd name="connsiteY22" fmla="*/ 119225 h 173220"/>
              <a:gd name="connsiteX23" fmla="*/ 323546 w 326600"/>
              <a:gd name="connsiteY23" fmla="*/ 53696 h 173220"/>
              <a:gd name="connsiteX24" fmla="*/ 326576 w 326600"/>
              <a:gd name="connsiteY24" fmla="*/ 55231 h 17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26600" h="173220">
                <a:moveTo>
                  <a:pt x="326576" y="55231"/>
                </a:moveTo>
                <a:cubicBezTo>
                  <a:pt x="326161" y="56144"/>
                  <a:pt x="325787" y="57057"/>
                  <a:pt x="325372" y="58053"/>
                </a:cubicBezTo>
                <a:cubicBezTo>
                  <a:pt x="303501" y="111464"/>
                  <a:pt x="230751" y="150932"/>
                  <a:pt x="216931" y="156285"/>
                </a:cubicBezTo>
                <a:cubicBezTo>
                  <a:pt x="151900" y="181434"/>
                  <a:pt x="49310" y="186207"/>
                  <a:pt x="10258" y="116113"/>
                </a:cubicBezTo>
                <a:cubicBezTo>
                  <a:pt x="2871" y="102832"/>
                  <a:pt x="-4309" y="79592"/>
                  <a:pt x="3078" y="64776"/>
                </a:cubicBezTo>
                <a:cubicBezTo>
                  <a:pt x="7228" y="56476"/>
                  <a:pt x="13785" y="64776"/>
                  <a:pt x="19056" y="73076"/>
                </a:cubicBezTo>
                <a:cubicBezTo>
                  <a:pt x="18293" y="70367"/>
                  <a:pt x="17819" y="67585"/>
                  <a:pt x="17645" y="64776"/>
                </a:cubicBezTo>
                <a:cubicBezTo>
                  <a:pt x="17180" y="57332"/>
                  <a:pt x="17529" y="49859"/>
                  <a:pt x="18683" y="42490"/>
                </a:cubicBezTo>
                <a:cubicBezTo>
                  <a:pt x="20633" y="30621"/>
                  <a:pt x="25779" y="17590"/>
                  <a:pt x="35283" y="9705"/>
                </a:cubicBezTo>
                <a:cubicBezTo>
                  <a:pt x="44828" y="1895"/>
                  <a:pt x="57266" y="-1445"/>
                  <a:pt x="69438" y="533"/>
                </a:cubicBezTo>
                <a:cubicBezTo>
                  <a:pt x="74630" y="1531"/>
                  <a:pt x="79386" y="4112"/>
                  <a:pt x="83050" y="7920"/>
                </a:cubicBezTo>
                <a:cubicBezTo>
                  <a:pt x="85665" y="11243"/>
                  <a:pt x="86416" y="15666"/>
                  <a:pt x="85042" y="19665"/>
                </a:cubicBezTo>
                <a:cubicBezTo>
                  <a:pt x="96538" y="21989"/>
                  <a:pt x="112059" y="26845"/>
                  <a:pt x="107037" y="42158"/>
                </a:cubicBezTo>
                <a:cubicBezTo>
                  <a:pt x="106730" y="42886"/>
                  <a:pt x="106075" y="43403"/>
                  <a:pt x="105294" y="43528"/>
                </a:cubicBezTo>
                <a:cubicBezTo>
                  <a:pt x="90894" y="46267"/>
                  <a:pt x="74916" y="43528"/>
                  <a:pt x="62258" y="53364"/>
                </a:cubicBezTo>
                <a:cubicBezTo>
                  <a:pt x="47609" y="64776"/>
                  <a:pt x="48273" y="84116"/>
                  <a:pt x="51634" y="100591"/>
                </a:cubicBezTo>
                <a:cubicBezTo>
                  <a:pt x="52381" y="104409"/>
                  <a:pt x="49684" y="109680"/>
                  <a:pt x="50846" y="113332"/>
                </a:cubicBezTo>
                <a:cubicBezTo>
                  <a:pt x="51368" y="114548"/>
                  <a:pt x="51514" y="115893"/>
                  <a:pt x="51261" y="117192"/>
                </a:cubicBezTo>
                <a:cubicBezTo>
                  <a:pt x="53705" y="112747"/>
                  <a:pt x="57934" y="109561"/>
                  <a:pt x="62881" y="108435"/>
                </a:cubicBezTo>
                <a:cubicBezTo>
                  <a:pt x="64043" y="108435"/>
                  <a:pt x="67031" y="108435"/>
                  <a:pt x="67238" y="109514"/>
                </a:cubicBezTo>
                <a:cubicBezTo>
                  <a:pt x="68981" y="125782"/>
                  <a:pt x="74708" y="136697"/>
                  <a:pt x="90064" y="144291"/>
                </a:cubicBezTo>
                <a:cubicBezTo>
                  <a:pt x="111748" y="152764"/>
                  <a:pt x="135005" y="156459"/>
                  <a:pt x="158249" y="155123"/>
                </a:cubicBezTo>
                <a:cubicBezTo>
                  <a:pt x="168541" y="154210"/>
                  <a:pt x="224194" y="145661"/>
                  <a:pt x="262001" y="119225"/>
                </a:cubicBezTo>
                <a:cubicBezTo>
                  <a:pt x="290346" y="99346"/>
                  <a:pt x="311304" y="71707"/>
                  <a:pt x="323546" y="53696"/>
                </a:cubicBezTo>
                <a:cubicBezTo>
                  <a:pt x="324542" y="54152"/>
                  <a:pt x="325538" y="54733"/>
                  <a:pt x="326576" y="55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B3AD0C78-81A6-BE47-6831-774C8C280F91}"/>
              </a:ext>
            </a:extLst>
          </p:cNvPr>
          <p:cNvSpPr/>
          <p:nvPr/>
        </p:nvSpPr>
        <p:spPr>
          <a:xfrm flipH="1" flipV="1">
            <a:off x="10945264" y="6185604"/>
            <a:ext cx="324380" cy="164007"/>
          </a:xfrm>
          <a:custGeom>
            <a:avLst/>
            <a:gdLst>
              <a:gd name="connsiteX0" fmla="*/ 159525 w 324380"/>
              <a:gd name="connsiteY0" fmla="*/ 114792 h 164007"/>
              <a:gd name="connsiteX1" fmla="*/ 168697 w 324380"/>
              <a:gd name="connsiteY1" fmla="*/ 76985 h 164007"/>
              <a:gd name="connsiteX2" fmla="*/ 165294 w 324380"/>
              <a:gd name="connsiteY2" fmla="*/ 89435 h 164007"/>
              <a:gd name="connsiteX3" fmla="*/ 154836 w 324380"/>
              <a:gd name="connsiteY3" fmla="*/ 101886 h 164007"/>
              <a:gd name="connsiteX4" fmla="*/ 121096 w 324380"/>
              <a:gd name="connsiteY4" fmla="*/ 106036 h 164007"/>
              <a:gd name="connsiteX5" fmla="*/ 119892 w 324380"/>
              <a:gd name="connsiteY5" fmla="*/ 103296 h 164007"/>
              <a:gd name="connsiteX6" fmla="*/ 120473 w 324380"/>
              <a:gd name="connsiteY6" fmla="*/ 102467 h 164007"/>
              <a:gd name="connsiteX7" fmla="*/ 130185 w 324380"/>
              <a:gd name="connsiteY7" fmla="*/ 79102 h 164007"/>
              <a:gd name="connsiteX8" fmla="*/ 119436 w 324380"/>
              <a:gd name="connsiteY8" fmla="*/ 54201 h 164007"/>
              <a:gd name="connsiteX9" fmla="*/ 79720 w 324380"/>
              <a:gd name="connsiteY9" fmla="*/ 23283 h 164007"/>
              <a:gd name="connsiteX10" fmla="*/ 33239 w 324380"/>
              <a:gd name="connsiteY10" fmla="*/ 12244 h 164007"/>
              <a:gd name="connsiteX11" fmla="*/ 1325 w 324380"/>
              <a:gd name="connsiteY11" fmla="*/ 12244 h 164007"/>
              <a:gd name="connsiteX12" fmla="*/ 122 w 324380"/>
              <a:gd name="connsiteY12" fmla="*/ 9504 h 164007"/>
              <a:gd name="connsiteX13" fmla="*/ 703 w 324380"/>
              <a:gd name="connsiteY13" fmla="*/ 8675 h 164007"/>
              <a:gd name="connsiteX14" fmla="*/ 2197 w 324380"/>
              <a:gd name="connsiteY14" fmla="*/ 7306 h 164007"/>
              <a:gd name="connsiteX15" fmla="*/ 4272 w 324380"/>
              <a:gd name="connsiteY15" fmla="*/ 6974 h 164007"/>
              <a:gd name="connsiteX16" fmla="*/ 26391 w 324380"/>
              <a:gd name="connsiteY16" fmla="*/ 1454 h 164007"/>
              <a:gd name="connsiteX17" fmla="*/ 65693 w 324380"/>
              <a:gd name="connsiteY17" fmla="*/ 1454 h 164007"/>
              <a:gd name="connsiteX18" fmla="*/ 147324 w 324380"/>
              <a:gd name="connsiteY18" fmla="*/ 29260 h 164007"/>
              <a:gd name="connsiteX19" fmla="*/ 190734 w 324380"/>
              <a:gd name="connsiteY19" fmla="*/ 42332 h 164007"/>
              <a:gd name="connsiteX20" fmla="*/ 233189 w 324380"/>
              <a:gd name="connsiteY20" fmla="*/ 46856 h 164007"/>
              <a:gd name="connsiteX21" fmla="*/ 279255 w 324380"/>
              <a:gd name="connsiteY21" fmla="*/ 44573 h 164007"/>
              <a:gd name="connsiteX22" fmla="*/ 320963 w 324380"/>
              <a:gd name="connsiteY22" fmla="*/ 24777 h 164007"/>
              <a:gd name="connsiteX23" fmla="*/ 323885 w 324380"/>
              <a:gd name="connsiteY23" fmla="*/ 25063 h 164007"/>
              <a:gd name="connsiteX24" fmla="*/ 324324 w 324380"/>
              <a:gd name="connsiteY24" fmla="*/ 26022 h 164007"/>
              <a:gd name="connsiteX25" fmla="*/ 316647 w 324380"/>
              <a:gd name="connsiteY25" fmla="*/ 43121 h 164007"/>
              <a:gd name="connsiteX26" fmla="*/ 296478 w 324380"/>
              <a:gd name="connsiteY26" fmla="*/ 64494 h 164007"/>
              <a:gd name="connsiteX27" fmla="*/ 246677 w 324380"/>
              <a:gd name="connsiteY27" fmla="*/ 91386 h 164007"/>
              <a:gd name="connsiteX28" fmla="*/ 222855 w 324380"/>
              <a:gd name="connsiteY28" fmla="*/ 93420 h 164007"/>
              <a:gd name="connsiteX29" fmla="*/ 210862 w 324380"/>
              <a:gd name="connsiteY29" fmla="*/ 94208 h 164007"/>
              <a:gd name="connsiteX30" fmla="*/ 209368 w 324380"/>
              <a:gd name="connsiteY30" fmla="*/ 105206 h 164007"/>
              <a:gd name="connsiteX31" fmla="*/ 218207 w 324380"/>
              <a:gd name="connsiteY31" fmla="*/ 138406 h 164007"/>
              <a:gd name="connsiteX32" fmla="*/ 238003 w 324380"/>
              <a:gd name="connsiteY32" fmla="*/ 160028 h 164007"/>
              <a:gd name="connsiteX33" fmla="*/ 237700 w 324380"/>
              <a:gd name="connsiteY33" fmla="*/ 162947 h 164007"/>
              <a:gd name="connsiteX34" fmla="*/ 237256 w 324380"/>
              <a:gd name="connsiteY34" fmla="*/ 163224 h 164007"/>
              <a:gd name="connsiteX35" fmla="*/ 209036 w 324380"/>
              <a:gd name="connsiteY35" fmla="*/ 157455 h 164007"/>
              <a:gd name="connsiteX36" fmla="*/ 173511 w 324380"/>
              <a:gd name="connsiteY36" fmla="*/ 139900 h 164007"/>
              <a:gd name="connsiteX37" fmla="*/ 159525 w 324380"/>
              <a:gd name="connsiteY37" fmla="*/ 114792 h 164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24380" h="164007">
                <a:moveTo>
                  <a:pt x="159525" y="114792"/>
                </a:moveTo>
                <a:cubicBezTo>
                  <a:pt x="159857" y="104127"/>
                  <a:pt x="174632" y="87983"/>
                  <a:pt x="168697" y="76985"/>
                </a:cubicBezTo>
                <a:cubicBezTo>
                  <a:pt x="168058" y="81255"/>
                  <a:pt x="166917" y="85434"/>
                  <a:pt x="165294" y="89435"/>
                </a:cubicBezTo>
                <a:cubicBezTo>
                  <a:pt x="163065" y="94496"/>
                  <a:pt x="159434" y="98816"/>
                  <a:pt x="154836" y="101886"/>
                </a:cubicBezTo>
                <a:cubicBezTo>
                  <a:pt x="146038" y="107364"/>
                  <a:pt x="130599" y="110808"/>
                  <a:pt x="121096" y="106036"/>
                </a:cubicBezTo>
                <a:cubicBezTo>
                  <a:pt x="120004" y="105612"/>
                  <a:pt x="119465" y="104385"/>
                  <a:pt x="119892" y="103296"/>
                </a:cubicBezTo>
                <a:cubicBezTo>
                  <a:pt x="120013" y="102976"/>
                  <a:pt x="120216" y="102692"/>
                  <a:pt x="120473" y="102467"/>
                </a:cubicBezTo>
                <a:cubicBezTo>
                  <a:pt x="127425" y="96801"/>
                  <a:pt x="131073" y="88026"/>
                  <a:pt x="130185" y="79102"/>
                </a:cubicBezTo>
                <a:cubicBezTo>
                  <a:pt x="129355" y="69867"/>
                  <a:pt x="125586" y="61141"/>
                  <a:pt x="119436" y="54201"/>
                </a:cubicBezTo>
                <a:cubicBezTo>
                  <a:pt x="108841" y="40886"/>
                  <a:pt x="95229" y="30287"/>
                  <a:pt x="79720" y="23283"/>
                </a:cubicBezTo>
                <a:cubicBezTo>
                  <a:pt x="65037" y="16779"/>
                  <a:pt x="49279" y="13037"/>
                  <a:pt x="33239" y="12244"/>
                </a:cubicBezTo>
                <a:cubicBezTo>
                  <a:pt x="22449" y="12244"/>
                  <a:pt x="11825" y="15689"/>
                  <a:pt x="1325" y="12244"/>
                </a:cubicBezTo>
                <a:cubicBezTo>
                  <a:pt x="234" y="11821"/>
                  <a:pt x="-306" y="10594"/>
                  <a:pt x="122" y="9504"/>
                </a:cubicBezTo>
                <a:cubicBezTo>
                  <a:pt x="242" y="9185"/>
                  <a:pt x="445" y="8900"/>
                  <a:pt x="703" y="8675"/>
                </a:cubicBezTo>
                <a:lnTo>
                  <a:pt x="2197" y="7306"/>
                </a:lnTo>
                <a:cubicBezTo>
                  <a:pt x="2728" y="6730"/>
                  <a:pt x="3587" y="6593"/>
                  <a:pt x="4272" y="6974"/>
                </a:cubicBezTo>
                <a:cubicBezTo>
                  <a:pt x="9791" y="2824"/>
                  <a:pt x="20249" y="2575"/>
                  <a:pt x="26391" y="1454"/>
                </a:cubicBezTo>
                <a:cubicBezTo>
                  <a:pt x="39418" y="-517"/>
                  <a:pt x="52666" y="-517"/>
                  <a:pt x="65693" y="1454"/>
                </a:cubicBezTo>
                <a:cubicBezTo>
                  <a:pt x="94245" y="5480"/>
                  <a:pt x="121220" y="17930"/>
                  <a:pt x="147324" y="29260"/>
                </a:cubicBezTo>
                <a:cubicBezTo>
                  <a:pt x="161061" y="35236"/>
                  <a:pt x="175752" y="41129"/>
                  <a:pt x="190734" y="42332"/>
                </a:cubicBezTo>
                <a:cubicBezTo>
                  <a:pt x="204969" y="43494"/>
                  <a:pt x="218788" y="46690"/>
                  <a:pt x="233189" y="46856"/>
                </a:cubicBezTo>
                <a:cubicBezTo>
                  <a:pt x="248582" y="47510"/>
                  <a:pt x="264003" y="46746"/>
                  <a:pt x="279255" y="44573"/>
                </a:cubicBezTo>
                <a:cubicBezTo>
                  <a:pt x="294780" y="42155"/>
                  <a:pt x="309272" y="35278"/>
                  <a:pt x="320963" y="24777"/>
                </a:cubicBezTo>
                <a:cubicBezTo>
                  <a:pt x="321847" y="24050"/>
                  <a:pt x="323154" y="24177"/>
                  <a:pt x="323885" y="25063"/>
                </a:cubicBezTo>
                <a:cubicBezTo>
                  <a:pt x="324113" y="25339"/>
                  <a:pt x="324262" y="25670"/>
                  <a:pt x="324324" y="26022"/>
                </a:cubicBezTo>
                <a:cubicBezTo>
                  <a:pt x="324781" y="32372"/>
                  <a:pt x="320174" y="38099"/>
                  <a:pt x="316647" y="43121"/>
                </a:cubicBezTo>
                <a:cubicBezTo>
                  <a:pt x="310928" y="51129"/>
                  <a:pt x="304143" y="58320"/>
                  <a:pt x="296478" y="64494"/>
                </a:cubicBezTo>
                <a:cubicBezTo>
                  <a:pt x="281288" y="77193"/>
                  <a:pt x="266473" y="87775"/>
                  <a:pt x="246677" y="91386"/>
                </a:cubicBezTo>
                <a:cubicBezTo>
                  <a:pt x="238866" y="93160"/>
                  <a:pt x="230853" y="93844"/>
                  <a:pt x="222855" y="93420"/>
                </a:cubicBezTo>
                <a:cubicBezTo>
                  <a:pt x="217792" y="93004"/>
                  <a:pt x="214223" y="90348"/>
                  <a:pt x="210862" y="94208"/>
                </a:cubicBezTo>
                <a:cubicBezTo>
                  <a:pt x="208164" y="97238"/>
                  <a:pt x="209285" y="101222"/>
                  <a:pt x="209368" y="105206"/>
                </a:cubicBezTo>
                <a:cubicBezTo>
                  <a:pt x="209617" y="118195"/>
                  <a:pt x="209700" y="127782"/>
                  <a:pt x="218207" y="138406"/>
                </a:cubicBezTo>
                <a:cubicBezTo>
                  <a:pt x="224474" y="146167"/>
                  <a:pt x="231239" y="152807"/>
                  <a:pt x="238003" y="160028"/>
                </a:cubicBezTo>
                <a:cubicBezTo>
                  <a:pt x="238725" y="160917"/>
                  <a:pt x="238593" y="162224"/>
                  <a:pt x="237700" y="162947"/>
                </a:cubicBezTo>
                <a:cubicBezTo>
                  <a:pt x="237567" y="163058"/>
                  <a:pt x="237414" y="163150"/>
                  <a:pt x="237256" y="163224"/>
                </a:cubicBezTo>
                <a:cubicBezTo>
                  <a:pt x="229288" y="166129"/>
                  <a:pt x="216506" y="159945"/>
                  <a:pt x="209036" y="157455"/>
                </a:cubicBezTo>
                <a:cubicBezTo>
                  <a:pt x="196254" y="153737"/>
                  <a:pt x="184227" y="147795"/>
                  <a:pt x="173511" y="139900"/>
                </a:cubicBezTo>
                <a:cubicBezTo>
                  <a:pt x="166000" y="133675"/>
                  <a:pt x="159235" y="124918"/>
                  <a:pt x="159525" y="1147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DCB31BA1-C67D-5C3C-B12D-E9CF76F5561D}"/>
              </a:ext>
            </a:extLst>
          </p:cNvPr>
          <p:cNvSpPr/>
          <p:nvPr/>
        </p:nvSpPr>
        <p:spPr>
          <a:xfrm flipH="1" flipV="1">
            <a:off x="11450191" y="6185990"/>
            <a:ext cx="123173" cy="167766"/>
          </a:xfrm>
          <a:custGeom>
            <a:avLst/>
            <a:gdLst>
              <a:gd name="connsiteX0" fmla="*/ 99452 w 123173"/>
              <a:gd name="connsiteY0" fmla="*/ 148735 h 167766"/>
              <a:gd name="connsiteX1" fmla="*/ 102398 w 123173"/>
              <a:gd name="connsiteY1" fmla="*/ 147698 h 167766"/>
              <a:gd name="connsiteX2" fmla="*/ 123149 w 123173"/>
              <a:gd name="connsiteY2" fmla="*/ 82293 h 167766"/>
              <a:gd name="connsiteX3" fmla="*/ 102647 w 123173"/>
              <a:gd name="connsiteY3" fmla="*/ 25935 h 167766"/>
              <a:gd name="connsiteX4" fmla="*/ 54174 w 123173"/>
              <a:gd name="connsiteY4" fmla="*/ -3 h 167766"/>
              <a:gd name="connsiteX5" fmla="*/ 17280 w 123173"/>
              <a:gd name="connsiteY5" fmla="*/ 17925 h 167766"/>
              <a:gd name="connsiteX6" fmla="*/ 8731 w 123173"/>
              <a:gd name="connsiteY6" fmla="*/ 25063 h 167766"/>
              <a:gd name="connsiteX7" fmla="*/ 3959 w 123173"/>
              <a:gd name="connsiteY7" fmla="*/ 64738 h 167766"/>
              <a:gd name="connsiteX8" fmla="*/ 28320 w 123173"/>
              <a:gd name="connsiteY8" fmla="*/ 68017 h 167766"/>
              <a:gd name="connsiteX9" fmla="*/ 26162 w 123173"/>
              <a:gd name="connsiteY9" fmla="*/ 56521 h 167766"/>
              <a:gd name="connsiteX10" fmla="*/ 47368 w 123173"/>
              <a:gd name="connsiteY10" fmla="*/ 51333 h 167766"/>
              <a:gd name="connsiteX11" fmla="*/ 70858 w 123173"/>
              <a:gd name="connsiteY11" fmla="*/ 59426 h 167766"/>
              <a:gd name="connsiteX12" fmla="*/ 96007 w 123173"/>
              <a:gd name="connsiteY12" fmla="*/ 97648 h 167766"/>
              <a:gd name="connsiteX13" fmla="*/ 86960 w 123173"/>
              <a:gd name="connsiteY13" fmla="*/ 167743 h 167766"/>
              <a:gd name="connsiteX14" fmla="*/ 99452 w 123173"/>
              <a:gd name="connsiteY14" fmla="*/ 148735 h 167766"/>
              <a:gd name="connsiteX15" fmla="*/ 111902 w 123173"/>
              <a:gd name="connsiteY15" fmla="*/ 118274 h 167766"/>
              <a:gd name="connsiteX16" fmla="*/ 112981 w 123173"/>
              <a:gd name="connsiteY16" fmla="*/ 94992 h 167766"/>
              <a:gd name="connsiteX17" fmla="*/ 51892 w 123173"/>
              <a:gd name="connsiteY17" fmla="*/ 10206 h 167766"/>
              <a:gd name="connsiteX18" fmla="*/ 30561 w 123173"/>
              <a:gd name="connsiteY18" fmla="*/ 11949 h 167766"/>
              <a:gd name="connsiteX19" fmla="*/ 59985 w 123173"/>
              <a:gd name="connsiteY19" fmla="*/ 4396 h 167766"/>
              <a:gd name="connsiteX20" fmla="*/ 106424 w 123173"/>
              <a:gd name="connsiteY20" fmla="*/ 39672 h 167766"/>
              <a:gd name="connsiteX21" fmla="*/ 118044 w 123173"/>
              <a:gd name="connsiteY21" fmla="*/ 95656 h 167766"/>
              <a:gd name="connsiteX22" fmla="*/ 112068 w 123173"/>
              <a:gd name="connsiteY22" fmla="*/ 118274 h 167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3173" h="167766">
                <a:moveTo>
                  <a:pt x="99452" y="148735"/>
                </a:moveTo>
                <a:cubicBezTo>
                  <a:pt x="100556" y="149221"/>
                  <a:pt x="101842" y="148767"/>
                  <a:pt x="102398" y="147698"/>
                </a:cubicBezTo>
                <a:cubicBezTo>
                  <a:pt x="113354" y="125993"/>
                  <a:pt x="122941" y="107069"/>
                  <a:pt x="123149" y="82293"/>
                </a:cubicBezTo>
                <a:cubicBezTo>
                  <a:pt x="122966" y="61715"/>
                  <a:pt x="115728" y="41822"/>
                  <a:pt x="102647" y="25935"/>
                </a:cubicBezTo>
                <a:cubicBezTo>
                  <a:pt x="91152" y="10912"/>
                  <a:pt x="73597" y="-584"/>
                  <a:pt x="54174" y="-3"/>
                </a:cubicBezTo>
                <a:cubicBezTo>
                  <a:pt x="39994" y="883"/>
                  <a:pt x="26738" y="7325"/>
                  <a:pt x="17280" y="17925"/>
                </a:cubicBezTo>
                <a:cubicBezTo>
                  <a:pt x="14106" y="19886"/>
                  <a:pt x="11225" y="22290"/>
                  <a:pt x="8731" y="25063"/>
                </a:cubicBezTo>
                <a:cubicBezTo>
                  <a:pt x="-67" y="35065"/>
                  <a:pt x="-3262" y="52827"/>
                  <a:pt x="3959" y="64738"/>
                </a:cubicBezTo>
                <a:cubicBezTo>
                  <a:pt x="9437" y="73744"/>
                  <a:pt x="21472" y="77188"/>
                  <a:pt x="28320" y="68017"/>
                </a:cubicBezTo>
                <a:cubicBezTo>
                  <a:pt x="32470" y="62580"/>
                  <a:pt x="31183" y="56853"/>
                  <a:pt x="26162" y="56521"/>
                </a:cubicBezTo>
                <a:cubicBezTo>
                  <a:pt x="30976" y="52371"/>
                  <a:pt x="43011" y="51541"/>
                  <a:pt x="47368" y="51333"/>
                </a:cubicBezTo>
                <a:cubicBezTo>
                  <a:pt x="55955" y="50858"/>
                  <a:pt x="64388" y="53763"/>
                  <a:pt x="70858" y="59426"/>
                </a:cubicBezTo>
                <a:cubicBezTo>
                  <a:pt x="83196" y="69075"/>
                  <a:pt x="92027" y="82501"/>
                  <a:pt x="96007" y="97648"/>
                </a:cubicBezTo>
                <a:cubicBezTo>
                  <a:pt x="108125" y="120100"/>
                  <a:pt x="101361" y="145540"/>
                  <a:pt x="86960" y="167743"/>
                </a:cubicBezTo>
                <a:cubicBezTo>
                  <a:pt x="91687" y="161795"/>
                  <a:pt x="95866" y="155434"/>
                  <a:pt x="99452" y="148735"/>
                </a:cubicBezTo>
                <a:close/>
                <a:moveTo>
                  <a:pt x="111902" y="118274"/>
                </a:moveTo>
                <a:cubicBezTo>
                  <a:pt x="113562" y="110628"/>
                  <a:pt x="113927" y="102758"/>
                  <a:pt x="112981" y="94992"/>
                </a:cubicBezTo>
                <a:cubicBezTo>
                  <a:pt x="108831" y="58679"/>
                  <a:pt x="91691" y="17718"/>
                  <a:pt x="51892" y="10206"/>
                </a:cubicBezTo>
                <a:cubicBezTo>
                  <a:pt x="44741" y="9118"/>
                  <a:pt x="37437" y="9715"/>
                  <a:pt x="30561" y="11949"/>
                </a:cubicBezTo>
                <a:cubicBezTo>
                  <a:pt x="39218" y="6146"/>
                  <a:pt x="49601" y="3481"/>
                  <a:pt x="59985" y="4396"/>
                </a:cubicBezTo>
                <a:cubicBezTo>
                  <a:pt x="81191" y="6803"/>
                  <a:pt x="102440" y="19834"/>
                  <a:pt x="106424" y="39672"/>
                </a:cubicBezTo>
                <a:cubicBezTo>
                  <a:pt x="113064" y="72416"/>
                  <a:pt x="118874" y="80425"/>
                  <a:pt x="118044" y="95656"/>
                </a:cubicBezTo>
                <a:cubicBezTo>
                  <a:pt x="117367" y="103483"/>
                  <a:pt x="115342" y="111134"/>
                  <a:pt x="112068" y="118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E91695A2-BEFC-77A0-8A1F-9DC54261F89B}"/>
              </a:ext>
            </a:extLst>
          </p:cNvPr>
          <p:cNvSpPr/>
          <p:nvPr/>
        </p:nvSpPr>
        <p:spPr>
          <a:xfrm flipH="1" flipV="1">
            <a:off x="11146630" y="6101390"/>
            <a:ext cx="476077" cy="241331"/>
          </a:xfrm>
          <a:custGeom>
            <a:avLst/>
            <a:gdLst>
              <a:gd name="connsiteX0" fmla="*/ 448429 w 476077"/>
              <a:gd name="connsiteY0" fmla="*/ 187085 h 241331"/>
              <a:gd name="connsiteX1" fmla="*/ 449757 w 476077"/>
              <a:gd name="connsiteY1" fmla="*/ 186504 h 241331"/>
              <a:gd name="connsiteX2" fmla="*/ 454695 w 476077"/>
              <a:gd name="connsiteY2" fmla="*/ 180694 h 241331"/>
              <a:gd name="connsiteX3" fmla="*/ 460381 w 476077"/>
              <a:gd name="connsiteY3" fmla="*/ 173888 h 241331"/>
              <a:gd name="connsiteX4" fmla="*/ 468930 w 476077"/>
              <a:gd name="connsiteY4" fmla="*/ 157288 h 241331"/>
              <a:gd name="connsiteX5" fmla="*/ 473869 w 476077"/>
              <a:gd name="connsiteY5" fmla="*/ 105329 h 241331"/>
              <a:gd name="connsiteX6" fmla="*/ 467643 w 476077"/>
              <a:gd name="connsiteY6" fmla="*/ 89891 h 241331"/>
              <a:gd name="connsiteX7" fmla="*/ 461086 w 476077"/>
              <a:gd name="connsiteY7" fmla="*/ 73042 h 241331"/>
              <a:gd name="connsiteX8" fmla="*/ 425935 w 476077"/>
              <a:gd name="connsiteY8" fmla="*/ 35940 h 241331"/>
              <a:gd name="connsiteX9" fmla="*/ 337954 w 476077"/>
              <a:gd name="connsiteY9" fmla="*/ 42 h 241331"/>
              <a:gd name="connsiteX10" fmla="*/ 250180 w 476077"/>
              <a:gd name="connsiteY10" fmla="*/ 19008 h 241331"/>
              <a:gd name="connsiteX11" fmla="*/ 208680 w 476077"/>
              <a:gd name="connsiteY11" fmla="*/ 42995 h 241331"/>
              <a:gd name="connsiteX12" fmla="*/ 194528 w 476077"/>
              <a:gd name="connsiteY12" fmla="*/ 60094 h 241331"/>
              <a:gd name="connsiteX13" fmla="*/ 180252 w 476077"/>
              <a:gd name="connsiteY13" fmla="*/ 83500 h 241331"/>
              <a:gd name="connsiteX14" fmla="*/ 180808 w 476077"/>
              <a:gd name="connsiteY14" fmla="*/ 86381 h 241331"/>
              <a:gd name="connsiteX15" fmla="*/ 181953 w 476077"/>
              <a:gd name="connsiteY15" fmla="*/ 86737 h 241331"/>
              <a:gd name="connsiteX16" fmla="*/ 72018 w 476077"/>
              <a:gd name="connsiteY16" fmla="*/ 223066 h 241331"/>
              <a:gd name="connsiteX17" fmla="*/ 30268 w 476077"/>
              <a:gd name="connsiteY17" fmla="*/ 226760 h 241331"/>
              <a:gd name="connsiteX18" fmla="*/ 25413 w 476077"/>
              <a:gd name="connsiteY18" fmla="*/ 193020 h 241331"/>
              <a:gd name="connsiteX19" fmla="*/ 49815 w 476077"/>
              <a:gd name="connsiteY19" fmla="*/ 186504 h 241331"/>
              <a:gd name="connsiteX20" fmla="*/ 51351 w 476077"/>
              <a:gd name="connsiteY20" fmla="*/ 186172 h 241331"/>
              <a:gd name="connsiteX21" fmla="*/ 59277 w 476077"/>
              <a:gd name="connsiteY21" fmla="*/ 192065 h 241331"/>
              <a:gd name="connsiteX22" fmla="*/ 59651 w 476077"/>
              <a:gd name="connsiteY22" fmla="*/ 201943 h 241331"/>
              <a:gd name="connsiteX23" fmla="*/ 51807 w 476077"/>
              <a:gd name="connsiteY23" fmla="*/ 205387 h 241331"/>
              <a:gd name="connsiteX24" fmla="*/ 45209 w 476077"/>
              <a:gd name="connsiteY24" fmla="*/ 210409 h 241331"/>
              <a:gd name="connsiteX25" fmla="*/ 68947 w 476077"/>
              <a:gd name="connsiteY25" fmla="*/ 197295 h 241331"/>
              <a:gd name="connsiteX26" fmla="*/ 60356 w 476077"/>
              <a:gd name="connsiteY26" fmla="*/ 180694 h 241331"/>
              <a:gd name="connsiteX27" fmla="*/ 46163 w 476077"/>
              <a:gd name="connsiteY27" fmla="*/ 177748 h 241331"/>
              <a:gd name="connsiteX28" fmla="*/ 46163 w 476077"/>
              <a:gd name="connsiteY28" fmla="*/ 177748 h 241331"/>
              <a:gd name="connsiteX29" fmla="*/ 43922 w 476077"/>
              <a:gd name="connsiteY29" fmla="*/ 177748 h 241331"/>
              <a:gd name="connsiteX30" fmla="*/ 43922 w 476077"/>
              <a:gd name="connsiteY30" fmla="*/ 177748 h 241331"/>
              <a:gd name="connsiteX31" fmla="*/ 43092 w 476077"/>
              <a:gd name="connsiteY31" fmla="*/ 177748 h 241331"/>
              <a:gd name="connsiteX32" fmla="*/ 38693 w 476077"/>
              <a:gd name="connsiteY32" fmla="*/ 177416 h 241331"/>
              <a:gd name="connsiteX33" fmla="*/ 31513 w 476077"/>
              <a:gd name="connsiteY33" fmla="*/ 178163 h 241331"/>
              <a:gd name="connsiteX34" fmla="*/ 29314 w 476077"/>
              <a:gd name="connsiteY34" fmla="*/ 178453 h 241331"/>
              <a:gd name="connsiteX35" fmla="*/ 720 w 476077"/>
              <a:gd name="connsiteY35" fmla="*/ 207172 h 241331"/>
              <a:gd name="connsiteX36" fmla="*/ 33920 w 476077"/>
              <a:gd name="connsiteY36" fmla="*/ 240372 h 241331"/>
              <a:gd name="connsiteX37" fmla="*/ 104803 w 476077"/>
              <a:gd name="connsiteY37" fmla="*/ 220576 h 241331"/>
              <a:gd name="connsiteX38" fmla="*/ 110697 w 476077"/>
              <a:gd name="connsiteY38" fmla="*/ 214310 h 241331"/>
              <a:gd name="connsiteX39" fmla="*/ 142279 w 476077"/>
              <a:gd name="connsiteY39" fmla="*/ 171315 h 241331"/>
              <a:gd name="connsiteX40" fmla="*/ 157094 w 476077"/>
              <a:gd name="connsiteY40" fmla="*/ 148282 h 241331"/>
              <a:gd name="connsiteX41" fmla="*/ 352604 w 476077"/>
              <a:gd name="connsiteY41" fmla="*/ 69141 h 241331"/>
              <a:gd name="connsiteX42" fmla="*/ 418133 w 476077"/>
              <a:gd name="connsiteY42" fmla="*/ 158201 h 241331"/>
              <a:gd name="connsiteX43" fmla="*/ 393482 w 476077"/>
              <a:gd name="connsiteY43" fmla="*/ 166252 h 241331"/>
              <a:gd name="connsiteX44" fmla="*/ 388668 w 476077"/>
              <a:gd name="connsiteY44" fmla="*/ 151436 h 241331"/>
              <a:gd name="connsiteX45" fmla="*/ 345300 w 476077"/>
              <a:gd name="connsiteY45" fmla="*/ 184388 h 241331"/>
              <a:gd name="connsiteX46" fmla="*/ 448429 w 476077"/>
              <a:gd name="connsiteY46" fmla="*/ 187085 h 241331"/>
              <a:gd name="connsiteX47" fmla="*/ 462248 w 476077"/>
              <a:gd name="connsiteY47" fmla="*/ 81342 h 241331"/>
              <a:gd name="connsiteX48" fmla="*/ 452703 w 476077"/>
              <a:gd name="connsiteY48" fmla="*/ 68892 h 241331"/>
              <a:gd name="connsiteX49" fmla="*/ 359783 w 476077"/>
              <a:gd name="connsiteY49" fmla="*/ 20709 h 241331"/>
              <a:gd name="connsiteX50" fmla="*/ 203035 w 476077"/>
              <a:gd name="connsiteY50" fmla="*/ 65613 h 241331"/>
              <a:gd name="connsiteX51" fmla="*/ 187016 w 476077"/>
              <a:gd name="connsiteY51" fmla="*/ 81383 h 241331"/>
              <a:gd name="connsiteX52" fmla="*/ 194196 w 476077"/>
              <a:gd name="connsiteY52" fmla="*/ 70261 h 241331"/>
              <a:gd name="connsiteX53" fmla="*/ 208680 w 476077"/>
              <a:gd name="connsiteY53" fmla="*/ 48390 h 241331"/>
              <a:gd name="connsiteX54" fmla="*/ 246030 w 476077"/>
              <a:gd name="connsiteY54" fmla="*/ 25565 h 241331"/>
              <a:gd name="connsiteX55" fmla="*/ 326458 w 476077"/>
              <a:gd name="connsiteY55" fmla="*/ 4151 h 241331"/>
              <a:gd name="connsiteX56" fmla="*/ 407883 w 476077"/>
              <a:gd name="connsiteY56" fmla="*/ 27972 h 241331"/>
              <a:gd name="connsiteX57" fmla="*/ 444569 w 476077"/>
              <a:gd name="connsiteY57" fmla="*/ 58890 h 241331"/>
              <a:gd name="connsiteX58" fmla="*/ 462248 w 476077"/>
              <a:gd name="connsiteY58" fmla="*/ 81342 h 241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76077" h="241331">
                <a:moveTo>
                  <a:pt x="448429" y="187085"/>
                </a:moveTo>
                <a:cubicBezTo>
                  <a:pt x="448935" y="187106"/>
                  <a:pt x="449425" y="186890"/>
                  <a:pt x="449757" y="186504"/>
                </a:cubicBezTo>
                <a:cubicBezTo>
                  <a:pt x="451458" y="184637"/>
                  <a:pt x="453118" y="182686"/>
                  <a:pt x="454695" y="180694"/>
                </a:cubicBezTo>
                <a:cubicBezTo>
                  <a:pt x="456272" y="178702"/>
                  <a:pt x="458555" y="176254"/>
                  <a:pt x="460381" y="173888"/>
                </a:cubicBezTo>
                <a:cubicBezTo>
                  <a:pt x="464174" y="168896"/>
                  <a:pt x="467067" y="163276"/>
                  <a:pt x="468930" y="157288"/>
                </a:cubicBezTo>
                <a:cubicBezTo>
                  <a:pt x="476251" y="140984"/>
                  <a:pt x="477985" y="122720"/>
                  <a:pt x="473869" y="105329"/>
                </a:cubicBezTo>
                <a:cubicBezTo>
                  <a:pt x="472462" y="99938"/>
                  <a:pt x="470370" y="94750"/>
                  <a:pt x="467643" y="89891"/>
                </a:cubicBezTo>
                <a:cubicBezTo>
                  <a:pt x="469636" y="84164"/>
                  <a:pt x="464199" y="77441"/>
                  <a:pt x="461086" y="73042"/>
                </a:cubicBezTo>
                <a:cubicBezTo>
                  <a:pt x="451209" y="59052"/>
                  <a:pt x="439373" y="46557"/>
                  <a:pt x="425935" y="35940"/>
                </a:cubicBezTo>
                <a:cubicBezTo>
                  <a:pt x="401035" y="15480"/>
                  <a:pt x="370491" y="1038"/>
                  <a:pt x="337954" y="42"/>
                </a:cubicBezTo>
                <a:cubicBezTo>
                  <a:pt x="307600" y="-760"/>
                  <a:pt x="277496" y="5745"/>
                  <a:pt x="250180" y="19008"/>
                </a:cubicBezTo>
                <a:cubicBezTo>
                  <a:pt x="235522" y="25487"/>
                  <a:pt x="221611" y="33530"/>
                  <a:pt x="208680" y="42995"/>
                </a:cubicBezTo>
                <a:cubicBezTo>
                  <a:pt x="202845" y="47668"/>
                  <a:pt x="198026" y="53487"/>
                  <a:pt x="194528" y="60094"/>
                </a:cubicBezTo>
                <a:cubicBezTo>
                  <a:pt x="190228" y="68167"/>
                  <a:pt x="185464" y="75982"/>
                  <a:pt x="180252" y="83500"/>
                </a:cubicBezTo>
                <a:cubicBezTo>
                  <a:pt x="179608" y="84449"/>
                  <a:pt x="179857" y="85739"/>
                  <a:pt x="180808" y="86381"/>
                </a:cubicBezTo>
                <a:cubicBezTo>
                  <a:pt x="181148" y="86609"/>
                  <a:pt x="181546" y="86734"/>
                  <a:pt x="181953" y="86737"/>
                </a:cubicBezTo>
                <a:cubicBezTo>
                  <a:pt x="158837" y="112135"/>
                  <a:pt x="128583" y="190986"/>
                  <a:pt x="72018" y="223066"/>
                </a:cubicBezTo>
                <a:cubicBezTo>
                  <a:pt x="59817" y="229997"/>
                  <a:pt x="44088" y="230329"/>
                  <a:pt x="30268" y="226760"/>
                </a:cubicBezTo>
                <a:cubicBezTo>
                  <a:pt x="13959" y="222610"/>
                  <a:pt x="11054" y="202524"/>
                  <a:pt x="25413" y="193020"/>
                </a:cubicBezTo>
                <a:cubicBezTo>
                  <a:pt x="32891" y="188886"/>
                  <a:pt x="41270" y="186650"/>
                  <a:pt x="49815" y="186504"/>
                </a:cubicBezTo>
                <a:cubicBezTo>
                  <a:pt x="50338" y="186467"/>
                  <a:pt x="50857" y="186355"/>
                  <a:pt x="51351" y="186172"/>
                </a:cubicBezTo>
                <a:cubicBezTo>
                  <a:pt x="54866" y="186554"/>
                  <a:pt x="57899" y="188808"/>
                  <a:pt x="59277" y="192065"/>
                </a:cubicBezTo>
                <a:cubicBezTo>
                  <a:pt x="60971" y="195112"/>
                  <a:pt x="61112" y="198780"/>
                  <a:pt x="59651" y="201943"/>
                </a:cubicBezTo>
                <a:cubicBezTo>
                  <a:pt x="58364" y="204557"/>
                  <a:pt x="54629" y="208417"/>
                  <a:pt x="51807" y="205387"/>
                </a:cubicBezTo>
                <a:cubicBezTo>
                  <a:pt x="48197" y="201486"/>
                  <a:pt x="41557" y="206466"/>
                  <a:pt x="45209" y="210409"/>
                </a:cubicBezTo>
                <a:cubicBezTo>
                  <a:pt x="55086" y="221116"/>
                  <a:pt x="69113" y="209537"/>
                  <a:pt x="68947" y="197295"/>
                </a:cubicBezTo>
                <a:cubicBezTo>
                  <a:pt x="68777" y="190737"/>
                  <a:pt x="65610" y="184620"/>
                  <a:pt x="60356" y="180694"/>
                </a:cubicBezTo>
                <a:cubicBezTo>
                  <a:pt x="56186" y="177910"/>
                  <a:pt x="51098" y="176851"/>
                  <a:pt x="46163" y="177748"/>
                </a:cubicBezTo>
                <a:lnTo>
                  <a:pt x="46163" y="177748"/>
                </a:lnTo>
                <a:lnTo>
                  <a:pt x="43922" y="177748"/>
                </a:lnTo>
                <a:lnTo>
                  <a:pt x="43922" y="177748"/>
                </a:lnTo>
                <a:lnTo>
                  <a:pt x="43092" y="177748"/>
                </a:lnTo>
                <a:cubicBezTo>
                  <a:pt x="41619" y="177847"/>
                  <a:pt x="40137" y="177735"/>
                  <a:pt x="38693" y="177416"/>
                </a:cubicBezTo>
                <a:cubicBezTo>
                  <a:pt x="36286" y="177748"/>
                  <a:pt x="33920" y="178038"/>
                  <a:pt x="31513" y="178163"/>
                </a:cubicBezTo>
                <a:lnTo>
                  <a:pt x="29314" y="178453"/>
                </a:lnTo>
                <a:cubicBezTo>
                  <a:pt x="15868" y="183101"/>
                  <a:pt x="4413" y="191858"/>
                  <a:pt x="720" y="207172"/>
                </a:cubicBezTo>
                <a:cubicBezTo>
                  <a:pt x="-4219" y="227922"/>
                  <a:pt x="16366" y="237467"/>
                  <a:pt x="33920" y="240372"/>
                </a:cubicBezTo>
                <a:cubicBezTo>
                  <a:pt x="58821" y="244273"/>
                  <a:pt x="83721" y="235641"/>
                  <a:pt x="104803" y="220576"/>
                </a:cubicBezTo>
                <a:cubicBezTo>
                  <a:pt x="106796" y="218543"/>
                  <a:pt x="108954" y="216426"/>
                  <a:pt x="110697" y="214310"/>
                </a:cubicBezTo>
                <a:cubicBezTo>
                  <a:pt x="122010" y="200573"/>
                  <a:pt x="132555" y="186218"/>
                  <a:pt x="142279" y="171315"/>
                </a:cubicBezTo>
                <a:cubicBezTo>
                  <a:pt x="146304" y="163090"/>
                  <a:pt x="151280" y="155359"/>
                  <a:pt x="157094" y="148282"/>
                </a:cubicBezTo>
                <a:cubicBezTo>
                  <a:pt x="210091" y="62086"/>
                  <a:pt x="279729" y="43410"/>
                  <a:pt x="352604" y="69141"/>
                </a:cubicBezTo>
                <a:cubicBezTo>
                  <a:pt x="439755" y="99976"/>
                  <a:pt x="425479" y="140522"/>
                  <a:pt x="418133" y="158201"/>
                </a:cubicBezTo>
                <a:cubicBezTo>
                  <a:pt x="410788" y="175880"/>
                  <a:pt x="389083" y="175922"/>
                  <a:pt x="393482" y="166252"/>
                </a:cubicBezTo>
                <a:cubicBezTo>
                  <a:pt x="395955" y="160811"/>
                  <a:pt x="393868" y="154382"/>
                  <a:pt x="388668" y="151436"/>
                </a:cubicBezTo>
                <a:cubicBezTo>
                  <a:pt x="372441" y="131226"/>
                  <a:pt x="332642" y="146373"/>
                  <a:pt x="345300" y="184388"/>
                </a:cubicBezTo>
                <a:cubicBezTo>
                  <a:pt x="356629" y="218543"/>
                  <a:pt x="411161" y="221614"/>
                  <a:pt x="448429" y="187085"/>
                </a:cubicBezTo>
                <a:close/>
                <a:moveTo>
                  <a:pt x="462248" y="81342"/>
                </a:moveTo>
                <a:cubicBezTo>
                  <a:pt x="459219" y="76943"/>
                  <a:pt x="455940" y="72793"/>
                  <a:pt x="452703" y="68892"/>
                </a:cubicBezTo>
                <a:cubicBezTo>
                  <a:pt x="421163" y="31043"/>
                  <a:pt x="363435" y="20128"/>
                  <a:pt x="359783" y="20709"/>
                </a:cubicBezTo>
                <a:cubicBezTo>
                  <a:pt x="314133" y="11247"/>
                  <a:pt x="256488" y="16559"/>
                  <a:pt x="203035" y="65613"/>
                </a:cubicBezTo>
                <a:cubicBezTo>
                  <a:pt x="197350" y="70842"/>
                  <a:pt x="192038" y="76113"/>
                  <a:pt x="187016" y="81383"/>
                </a:cubicBezTo>
                <a:cubicBezTo>
                  <a:pt x="189735" y="77895"/>
                  <a:pt x="192137" y="74173"/>
                  <a:pt x="194196" y="70261"/>
                </a:cubicBezTo>
                <a:cubicBezTo>
                  <a:pt x="197574" y="62108"/>
                  <a:pt x="202492" y="54683"/>
                  <a:pt x="208680" y="48390"/>
                </a:cubicBezTo>
                <a:cubicBezTo>
                  <a:pt x="219138" y="38887"/>
                  <a:pt x="233372" y="31790"/>
                  <a:pt x="246030" y="25565"/>
                </a:cubicBezTo>
                <a:cubicBezTo>
                  <a:pt x="270893" y="12487"/>
                  <a:pt x="298383" y="5167"/>
                  <a:pt x="326458" y="4151"/>
                </a:cubicBezTo>
                <a:cubicBezTo>
                  <a:pt x="355422" y="3400"/>
                  <a:pt x="383891" y="11730"/>
                  <a:pt x="407883" y="27972"/>
                </a:cubicBezTo>
                <a:cubicBezTo>
                  <a:pt x="421345" y="36718"/>
                  <a:pt x="433667" y="47104"/>
                  <a:pt x="444569" y="58890"/>
                </a:cubicBezTo>
                <a:cubicBezTo>
                  <a:pt x="451334" y="65645"/>
                  <a:pt x="457268" y="73182"/>
                  <a:pt x="462248" y="81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3E41AA79-6108-AA4A-9253-8539EF5E4D59}"/>
              </a:ext>
            </a:extLst>
          </p:cNvPr>
          <p:cNvSpPr/>
          <p:nvPr/>
        </p:nvSpPr>
        <p:spPr>
          <a:xfrm flipH="1" flipV="1">
            <a:off x="11430759" y="6219150"/>
            <a:ext cx="48026" cy="116741"/>
          </a:xfrm>
          <a:custGeom>
            <a:avLst/>
            <a:gdLst>
              <a:gd name="connsiteX0" fmla="*/ 7404 w 48026"/>
              <a:gd name="connsiteY0" fmla="*/ 110742 h 116741"/>
              <a:gd name="connsiteX1" fmla="*/ 7653 w 48026"/>
              <a:gd name="connsiteY1" fmla="*/ 110327 h 116741"/>
              <a:gd name="connsiteX2" fmla="*/ 10682 w 48026"/>
              <a:gd name="connsiteY2" fmla="*/ 108169 h 116741"/>
              <a:gd name="connsiteX3" fmla="*/ 22427 w 48026"/>
              <a:gd name="connsiteY3" fmla="*/ 88663 h 116741"/>
              <a:gd name="connsiteX4" fmla="*/ 31889 w 48026"/>
              <a:gd name="connsiteY4" fmla="*/ 58326 h 116741"/>
              <a:gd name="connsiteX5" fmla="*/ 25249 w 48026"/>
              <a:gd name="connsiteY5" fmla="*/ 25914 h 116741"/>
              <a:gd name="connsiteX6" fmla="*/ 2797 w 48026"/>
              <a:gd name="connsiteY6" fmla="*/ 6451 h 116741"/>
              <a:gd name="connsiteX7" fmla="*/ 2797 w 48026"/>
              <a:gd name="connsiteY7" fmla="*/ 6451 h 116741"/>
              <a:gd name="connsiteX8" fmla="*/ -25 w 48026"/>
              <a:gd name="connsiteY8" fmla="*/ 1512 h 116741"/>
              <a:gd name="connsiteX9" fmla="*/ -25 w 48026"/>
              <a:gd name="connsiteY9" fmla="*/ 1512 h 116741"/>
              <a:gd name="connsiteX10" fmla="*/ 35417 w 48026"/>
              <a:gd name="connsiteY10" fmla="*/ 8941 h 116741"/>
              <a:gd name="connsiteX11" fmla="*/ 47867 w 48026"/>
              <a:gd name="connsiteY11" fmla="*/ 42141 h 116741"/>
              <a:gd name="connsiteX12" fmla="*/ 38529 w 48026"/>
              <a:gd name="connsiteY12" fmla="*/ 85385 h 116741"/>
              <a:gd name="connsiteX13" fmla="*/ 24502 w 48026"/>
              <a:gd name="connsiteY13" fmla="*/ 103064 h 116741"/>
              <a:gd name="connsiteX14" fmla="*/ 14957 w 48026"/>
              <a:gd name="connsiteY14" fmla="*/ 109912 h 116741"/>
              <a:gd name="connsiteX15" fmla="*/ 6657 w 48026"/>
              <a:gd name="connsiteY15" fmla="*/ 116718 h 116741"/>
              <a:gd name="connsiteX16" fmla="*/ 7404 w 48026"/>
              <a:gd name="connsiteY16" fmla="*/ 110742 h 11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8026" h="116741">
                <a:moveTo>
                  <a:pt x="7404" y="110742"/>
                </a:moveTo>
                <a:lnTo>
                  <a:pt x="7653" y="110327"/>
                </a:lnTo>
                <a:cubicBezTo>
                  <a:pt x="8607" y="109533"/>
                  <a:pt x="9620" y="108812"/>
                  <a:pt x="10682" y="108169"/>
                </a:cubicBezTo>
                <a:cubicBezTo>
                  <a:pt x="15492" y="102250"/>
                  <a:pt x="19447" y="95684"/>
                  <a:pt x="22427" y="88663"/>
                </a:cubicBezTo>
                <a:cubicBezTo>
                  <a:pt x="27033" y="79243"/>
                  <a:pt x="32055" y="68992"/>
                  <a:pt x="31889" y="58326"/>
                </a:cubicBezTo>
                <a:cubicBezTo>
                  <a:pt x="31748" y="47199"/>
                  <a:pt x="29494" y="36200"/>
                  <a:pt x="25249" y="25914"/>
                </a:cubicBezTo>
                <a:cubicBezTo>
                  <a:pt x="21680" y="17614"/>
                  <a:pt x="12259" y="7986"/>
                  <a:pt x="2797" y="6451"/>
                </a:cubicBezTo>
                <a:lnTo>
                  <a:pt x="2797" y="6451"/>
                </a:lnTo>
                <a:cubicBezTo>
                  <a:pt x="2121" y="4666"/>
                  <a:pt x="1170" y="3000"/>
                  <a:pt x="-25" y="1512"/>
                </a:cubicBezTo>
                <a:lnTo>
                  <a:pt x="-25" y="1512"/>
                </a:lnTo>
                <a:cubicBezTo>
                  <a:pt x="12840" y="-1559"/>
                  <a:pt x="25290" y="-480"/>
                  <a:pt x="35417" y="8941"/>
                </a:cubicBezTo>
                <a:cubicBezTo>
                  <a:pt x="44298" y="17605"/>
                  <a:pt x="48863" y="29773"/>
                  <a:pt x="47867" y="42141"/>
                </a:cubicBezTo>
                <a:cubicBezTo>
                  <a:pt x="47120" y="56376"/>
                  <a:pt x="45792" y="72727"/>
                  <a:pt x="38529" y="85385"/>
                </a:cubicBezTo>
                <a:cubicBezTo>
                  <a:pt x="34674" y="91885"/>
                  <a:pt x="29955" y="97832"/>
                  <a:pt x="24502" y="103064"/>
                </a:cubicBezTo>
                <a:cubicBezTo>
                  <a:pt x="21568" y="105672"/>
                  <a:pt x="18368" y="107967"/>
                  <a:pt x="14957" y="109912"/>
                </a:cubicBezTo>
                <a:cubicBezTo>
                  <a:pt x="12811" y="112847"/>
                  <a:pt x="9956" y="115189"/>
                  <a:pt x="6657" y="116718"/>
                </a:cubicBezTo>
                <a:cubicBezTo>
                  <a:pt x="7005" y="114739"/>
                  <a:pt x="7254" y="112745"/>
                  <a:pt x="7404" y="1107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4E00FB73-DFE1-97FD-FAE4-7F7549E5D4BB}"/>
              </a:ext>
            </a:extLst>
          </p:cNvPr>
          <p:cNvSpPr/>
          <p:nvPr/>
        </p:nvSpPr>
        <p:spPr>
          <a:xfrm flipH="1" flipV="1">
            <a:off x="11474781" y="6255421"/>
            <a:ext cx="45194" cy="49007"/>
          </a:xfrm>
          <a:custGeom>
            <a:avLst/>
            <a:gdLst>
              <a:gd name="connsiteX0" fmla="*/ 39547 w 45194"/>
              <a:gd name="connsiteY0" fmla="*/ 43298 h 49007"/>
              <a:gd name="connsiteX1" fmla="*/ 36393 w 45194"/>
              <a:gd name="connsiteY1" fmla="*/ 35288 h 49007"/>
              <a:gd name="connsiteX2" fmla="*/ 26599 w 45194"/>
              <a:gd name="connsiteY2" fmla="*/ 24166 h 49007"/>
              <a:gd name="connsiteX3" fmla="*/ 20000 w 45194"/>
              <a:gd name="connsiteY3" fmla="*/ 36616 h 49007"/>
              <a:gd name="connsiteX4" fmla="*/ 19211 w 45194"/>
              <a:gd name="connsiteY4" fmla="*/ 40019 h 49007"/>
              <a:gd name="connsiteX5" fmla="*/ 13235 w 45194"/>
              <a:gd name="connsiteY5" fmla="*/ 40600 h 49007"/>
              <a:gd name="connsiteX6" fmla="*/ 11783 w 45194"/>
              <a:gd name="connsiteY6" fmla="*/ 40227 h 49007"/>
              <a:gd name="connsiteX7" fmla="*/ 11368 w 45194"/>
              <a:gd name="connsiteY7" fmla="*/ 39895 h 49007"/>
              <a:gd name="connsiteX8" fmla="*/ 2860 w 45194"/>
              <a:gd name="connsiteY8" fmla="*/ 31594 h 49007"/>
              <a:gd name="connsiteX9" fmla="*/ 7674 w 45194"/>
              <a:gd name="connsiteY9" fmla="*/ 4910 h 49007"/>
              <a:gd name="connsiteX10" fmla="*/ 7923 w 45194"/>
              <a:gd name="connsiteY10" fmla="*/ 2876 h 49007"/>
              <a:gd name="connsiteX11" fmla="*/ 21120 w 45194"/>
              <a:gd name="connsiteY11" fmla="*/ 5408 h 49007"/>
              <a:gd name="connsiteX12" fmla="*/ 18547 w 45194"/>
              <a:gd name="connsiteY12" fmla="*/ 8769 h 49007"/>
              <a:gd name="connsiteX13" fmla="*/ 14397 w 45194"/>
              <a:gd name="connsiteY13" fmla="*/ 14579 h 49007"/>
              <a:gd name="connsiteX14" fmla="*/ 12862 w 45194"/>
              <a:gd name="connsiteY14" fmla="*/ 35330 h 49007"/>
              <a:gd name="connsiteX15" fmla="*/ 14356 w 45194"/>
              <a:gd name="connsiteY15" fmla="*/ 36741 h 49007"/>
              <a:gd name="connsiteX16" fmla="*/ 14356 w 45194"/>
              <a:gd name="connsiteY16" fmla="*/ 36741 h 49007"/>
              <a:gd name="connsiteX17" fmla="*/ 21037 w 45194"/>
              <a:gd name="connsiteY17" fmla="*/ 18854 h 49007"/>
              <a:gd name="connsiteX18" fmla="*/ 45025 w 45194"/>
              <a:gd name="connsiteY18" fmla="*/ 45954 h 49007"/>
              <a:gd name="connsiteX19" fmla="*/ 43718 w 45194"/>
              <a:gd name="connsiteY19" fmla="*/ 48840 h 49007"/>
              <a:gd name="connsiteX20" fmla="*/ 42950 w 45194"/>
              <a:gd name="connsiteY20" fmla="*/ 48983 h 49007"/>
              <a:gd name="connsiteX21" fmla="*/ 39547 w 45194"/>
              <a:gd name="connsiteY21" fmla="*/ 43298 h 49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194" h="49007">
                <a:moveTo>
                  <a:pt x="39547" y="43298"/>
                </a:moveTo>
                <a:cubicBezTo>
                  <a:pt x="38692" y="40554"/>
                  <a:pt x="37638" y="37877"/>
                  <a:pt x="36393" y="35288"/>
                </a:cubicBezTo>
                <a:cubicBezTo>
                  <a:pt x="34554" y="30535"/>
                  <a:pt x="31081" y="26592"/>
                  <a:pt x="26599" y="24166"/>
                </a:cubicBezTo>
                <a:cubicBezTo>
                  <a:pt x="17053" y="28759"/>
                  <a:pt x="14854" y="32909"/>
                  <a:pt x="20000" y="36616"/>
                </a:cubicBezTo>
                <a:cubicBezTo>
                  <a:pt x="21120" y="37695"/>
                  <a:pt x="20249" y="39355"/>
                  <a:pt x="19211" y="40019"/>
                </a:cubicBezTo>
                <a:cubicBezTo>
                  <a:pt x="17410" y="41111"/>
                  <a:pt x="15211" y="41324"/>
                  <a:pt x="13235" y="40600"/>
                </a:cubicBezTo>
                <a:cubicBezTo>
                  <a:pt x="12721" y="40689"/>
                  <a:pt x="12190" y="40553"/>
                  <a:pt x="11783" y="40227"/>
                </a:cubicBezTo>
                <a:lnTo>
                  <a:pt x="11368" y="39895"/>
                </a:lnTo>
                <a:cubicBezTo>
                  <a:pt x="7861" y="37909"/>
                  <a:pt x="4931" y="35049"/>
                  <a:pt x="2860" y="31594"/>
                </a:cubicBezTo>
                <a:cubicBezTo>
                  <a:pt x="-3033" y="21551"/>
                  <a:pt x="868" y="13085"/>
                  <a:pt x="7674" y="4910"/>
                </a:cubicBezTo>
                <a:cubicBezTo>
                  <a:pt x="7346" y="4243"/>
                  <a:pt x="7442" y="3444"/>
                  <a:pt x="7923" y="2876"/>
                </a:cubicBezTo>
                <a:cubicBezTo>
                  <a:pt x="10953" y="-984"/>
                  <a:pt x="22449" y="-1772"/>
                  <a:pt x="21120" y="5408"/>
                </a:cubicBezTo>
                <a:cubicBezTo>
                  <a:pt x="20871" y="6694"/>
                  <a:pt x="19294" y="7856"/>
                  <a:pt x="18547" y="8769"/>
                </a:cubicBezTo>
                <a:cubicBezTo>
                  <a:pt x="17012" y="10637"/>
                  <a:pt x="15684" y="12629"/>
                  <a:pt x="14397" y="14579"/>
                </a:cubicBezTo>
                <a:cubicBezTo>
                  <a:pt x="11036" y="20804"/>
                  <a:pt x="8214" y="30017"/>
                  <a:pt x="12862" y="35330"/>
                </a:cubicBezTo>
                <a:cubicBezTo>
                  <a:pt x="13318" y="35842"/>
                  <a:pt x="13820" y="36313"/>
                  <a:pt x="14356" y="36741"/>
                </a:cubicBezTo>
                <a:lnTo>
                  <a:pt x="14356" y="36741"/>
                </a:lnTo>
                <a:cubicBezTo>
                  <a:pt x="10206" y="29976"/>
                  <a:pt x="11285" y="19850"/>
                  <a:pt x="21037" y="18854"/>
                </a:cubicBezTo>
                <a:cubicBezTo>
                  <a:pt x="36144" y="17277"/>
                  <a:pt x="41165" y="35122"/>
                  <a:pt x="45025" y="45954"/>
                </a:cubicBezTo>
                <a:cubicBezTo>
                  <a:pt x="45461" y="47112"/>
                  <a:pt x="44875" y="48404"/>
                  <a:pt x="43718" y="48840"/>
                </a:cubicBezTo>
                <a:cubicBezTo>
                  <a:pt x="43473" y="48932"/>
                  <a:pt x="43211" y="48981"/>
                  <a:pt x="42950" y="48983"/>
                </a:cubicBezTo>
                <a:cubicBezTo>
                  <a:pt x="41933" y="47019"/>
                  <a:pt x="40800" y="45120"/>
                  <a:pt x="39547" y="432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AC172DD9-D937-6C3B-5A7F-2498D6B87B0D}"/>
              </a:ext>
            </a:extLst>
          </p:cNvPr>
          <p:cNvCxnSpPr>
            <a:stCxn id="87" idx="23"/>
            <a:endCxn id="125" idx="1"/>
          </p:cNvCxnSpPr>
          <p:nvPr userDrawn="1"/>
        </p:nvCxnSpPr>
        <p:spPr>
          <a:xfrm flipV="1">
            <a:off x="1370103" y="6400116"/>
            <a:ext cx="9449968" cy="4357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4055EE6A-5EE7-202B-7864-28698A6D634A}"/>
              </a:ext>
            </a:extLst>
          </p:cNvPr>
          <p:cNvGrpSpPr/>
          <p:nvPr userDrawn="1"/>
        </p:nvGrpSpPr>
        <p:grpSpPr>
          <a:xfrm>
            <a:off x="176328" y="356176"/>
            <a:ext cx="11839344" cy="4197012"/>
            <a:chOff x="165475" y="159472"/>
            <a:chExt cx="11839344" cy="4197012"/>
          </a:xfrm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91AECA6-C5ED-B169-129F-DAA7612EAD90}"/>
                </a:ext>
              </a:extLst>
            </p:cNvPr>
            <p:cNvSpPr/>
            <p:nvPr/>
          </p:nvSpPr>
          <p:spPr>
            <a:xfrm>
              <a:off x="238842" y="1505393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F8334BB-8804-C6B0-585C-40CD727F4695}"/>
                </a:ext>
              </a:extLst>
            </p:cNvPr>
            <p:cNvSpPr/>
            <p:nvPr/>
          </p:nvSpPr>
          <p:spPr>
            <a:xfrm>
              <a:off x="187181" y="1317495"/>
              <a:ext cx="135323" cy="206585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ACBD3FE-0B8D-C3BB-DEB5-278F2B329095}"/>
                </a:ext>
              </a:extLst>
            </p:cNvPr>
            <p:cNvSpPr/>
            <p:nvPr/>
          </p:nvSpPr>
          <p:spPr>
            <a:xfrm>
              <a:off x="165475" y="159472"/>
              <a:ext cx="618020" cy="617202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54AF13E-CF05-6D6F-849D-A664F7D1E6E6}"/>
                </a:ext>
              </a:extLst>
            </p:cNvPr>
            <p:cNvSpPr/>
            <p:nvPr/>
          </p:nvSpPr>
          <p:spPr>
            <a:xfrm>
              <a:off x="252584" y="827120"/>
              <a:ext cx="161901" cy="392042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5E75158-9347-0FA6-A667-C2B49861DF35}"/>
                </a:ext>
              </a:extLst>
            </p:cNvPr>
            <p:cNvSpPr/>
            <p:nvPr/>
          </p:nvSpPr>
          <p:spPr>
            <a:xfrm>
              <a:off x="223940" y="1031321"/>
              <a:ext cx="174716" cy="327076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BE74EE2-F5AF-8F03-A06D-975B7D01C8D8}"/>
                </a:ext>
              </a:extLst>
            </p:cNvPr>
            <p:cNvSpPr/>
            <p:nvPr/>
          </p:nvSpPr>
          <p:spPr>
            <a:xfrm>
              <a:off x="343382" y="1079762"/>
              <a:ext cx="1328" cy="788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5DDB62D-1241-F712-4C72-1A29152CEBB6}"/>
                </a:ext>
              </a:extLst>
            </p:cNvPr>
            <p:cNvSpPr/>
            <p:nvPr/>
          </p:nvSpPr>
          <p:spPr>
            <a:xfrm>
              <a:off x="329490" y="906035"/>
              <a:ext cx="167883" cy="324298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D88CEE6-AB3A-2C74-C325-D8F10DBF28B1}"/>
                </a:ext>
              </a:extLst>
            </p:cNvPr>
            <p:cNvSpPr/>
            <p:nvPr/>
          </p:nvSpPr>
          <p:spPr>
            <a:xfrm>
              <a:off x="318564" y="601827"/>
              <a:ext cx="168202" cy="122079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246B1B6-EFB7-C0F8-4F33-1C468A806744}"/>
                </a:ext>
              </a:extLst>
            </p:cNvPr>
            <p:cNvSpPr/>
            <p:nvPr/>
          </p:nvSpPr>
          <p:spPr>
            <a:xfrm>
              <a:off x="334754" y="548417"/>
              <a:ext cx="234411" cy="478200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A42CA7-4A6D-95B2-F550-AA472B89D7C4}"/>
                </a:ext>
              </a:extLst>
            </p:cNvPr>
            <p:cNvSpPr/>
            <p:nvPr/>
          </p:nvSpPr>
          <p:spPr>
            <a:xfrm>
              <a:off x="337521" y="697085"/>
              <a:ext cx="116667" cy="47141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62DAE3-C511-6E1D-0141-70AD5FAE0B0F}"/>
                </a:ext>
              </a:extLst>
            </p:cNvPr>
            <p:cNvSpPr/>
            <p:nvPr/>
          </p:nvSpPr>
          <p:spPr>
            <a:xfrm>
              <a:off x="368093" y="654960"/>
              <a:ext cx="49657" cy="44727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2A474B0-750D-63CC-D389-AE2D959E5A32}"/>
                </a:ext>
              </a:extLst>
            </p:cNvPr>
            <p:cNvSpPr/>
            <p:nvPr/>
          </p:nvSpPr>
          <p:spPr>
            <a:xfrm>
              <a:off x="832190" y="235256"/>
              <a:ext cx="393245" cy="157671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0AB4FA1-86FF-91CA-225D-D43C95191E5F}"/>
                </a:ext>
              </a:extLst>
            </p:cNvPr>
            <p:cNvSpPr/>
            <p:nvPr/>
          </p:nvSpPr>
          <p:spPr>
            <a:xfrm>
              <a:off x="1035704" y="203127"/>
              <a:ext cx="326600" cy="173220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FB32D45-6079-74D1-1478-1EC8360CD3E3}"/>
                </a:ext>
              </a:extLst>
            </p:cNvPr>
            <p:cNvSpPr/>
            <p:nvPr/>
          </p:nvSpPr>
          <p:spPr>
            <a:xfrm>
              <a:off x="911503" y="311685"/>
              <a:ext cx="324380" cy="164007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3795B88-855C-91E5-2B71-4CCD616B80D3}"/>
                </a:ext>
              </a:extLst>
            </p:cNvPr>
            <p:cNvSpPr/>
            <p:nvPr/>
          </p:nvSpPr>
          <p:spPr>
            <a:xfrm>
              <a:off x="607783" y="307540"/>
              <a:ext cx="123173" cy="167766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D1F1072-132F-486D-EE2A-B99DBCAEDB33}"/>
                </a:ext>
              </a:extLst>
            </p:cNvPr>
            <p:cNvSpPr/>
            <p:nvPr/>
          </p:nvSpPr>
          <p:spPr>
            <a:xfrm>
              <a:off x="558440" y="318575"/>
              <a:ext cx="476077" cy="241331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369A023-A659-9006-E059-E886577612AA}"/>
                </a:ext>
              </a:extLst>
            </p:cNvPr>
            <p:cNvSpPr/>
            <p:nvPr/>
          </p:nvSpPr>
          <p:spPr>
            <a:xfrm>
              <a:off x="702362" y="325405"/>
              <a:ext cx="48026" cy="116741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4F62A8C-844A-7AF0-A055-64DCED8D9795}"/>
                </a:ext>
              </a:extLst>
            </p:cNvPr>
            <p:cNvSpPr/>
            <p:nvPr/>
          </p:nvSpPr>
          <p:spPr>
            <a:xfrm>
              <a:off x="661172" y="356868"/>
              <a:ext cx="45194" cy="49007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D406A52A-5F72-2191-1E57-F22689D8EFB3}"/>
                </a:ext>
              </a:extLst>
            </p:cNvPr>
            <p:cNvSpPr/>
            <p:nvPr/>
          </p:nvSpPr>
          <p:spPr>
            <a:xfrm flipH="1">
              <a:off x="11916346" y="1505393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284BF5E-A26A-9EAB-0544-610CE1F44EB0}"/>
                </a:ext>
              </a:extLst>
            </p:cNvPr>
            <p:cNvSpPr/>
            <p:nvPr/>
          </p:nvSpPr>
          <p:spPr>
            <a:xfrm flipH="1">
              <a:off x="11847790" y="1317495"/>
              <a:ext cx="135323" cy="206585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22C74C9-828C-A447-9B95-76C9A63365F0}"/>
                </a:ext>
              </a:extLst>
            </p:cNvPr>
            <p:cNvSpPr/>
            <p:nvPr/>
          </p:nvSpPr>
          <p:spPr>
            <a:xfrm flipH="1">
              <a:off x="11386799" y="159472"/>
              <a:ext cx="618020" cy="617202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081BBDD-8D63-DCD3-5424-24B3C2706481}"/>
                </a:ext>
              </a:extLst>
            </p:cNvPr>
            <p:cNvSpPr/>
            <p:nvPr/>
          </p:nvSpPr>
          <p:spPr>
            <a:xfrm flipH="1">
              <a:off x="11755809" y="827120"/>
              <a:ext cx="161901" cy="392042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8769ACF-5DB3-712D-8A0F-A3A9661746F7}"/>
                </a:ext>
              </a:extLst>
            </p:cNvPr>
            <p:cNvSpPr/>
            <p:nvPr/>
          </p:nvSpPr>
          <p:spPr>
            <a:xfrm flipH="1">
              <a:off x="11771638" y="1031321"/>
              <a:ext cx="174716" cy="327076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C5BA5D8-765A-57B0-E0AA-0C1FC421D381}"/>
                </a:ext>
              </a:extLst>
            </p:cNvPr>
            <p:cNvSpPr/>
            <p:nvPr/>
          </p:nvSpPr>
          <p:spPr>
            <a:xfrm flipH="1">
              <a:off x="11825584" y="1079762"/>
              <a:ext cx="1328" cy="788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BA09E6E-A8D2-DFA9-32C2-D66E9691EE73}"/>
                </a:ext>
              </a:extLst>
            </p:cNvPr>
            <p:cNvSpPr/>
            <p:nvPr/>
          </p:nvSpPr>
          <p:spPr>
            <a:xfrm flipH="1">
              <a:off x="11672921" y="906035"/>
              <a:ext cx="167883" cy="324298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8E358F3-80AA-CC0F-58EF-0755541EEA0F}"/>
                </a:ext>
              </a:extLst>
            </p:cNvPr>
            <p:cNvSpPr/>
            <p:nvPr/>
          </p:nvSpPr>
          <p:spPr>
            <a:xfrm flipH="1">
              <a:off x="11683528" y="601827"/>
              <a:ext cx="168202" cy="122079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0776811-C3BD-08E9-DD3F-8A50E91016CE}"/>
                </a:ext>
              </a:extLst>
            </p:cNvPr>
            <p:cNvSpPr/>
            <p:nvPr/>
          </p:nvSpPr>
          <p:spPr>
            <a:xfrm flipH="1">
              <a:off x="11601129" y="548417"/>
              <a:ext cx="234411" cy="478200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3E23142-FC82-88AE-E587-B6A95EE0433A}"/>
                </a:ext>
              </a:extLst>
            </p:cNvPr>
            <p:cNvSpPr/>
            <p:nvPr/>
          </p:nvSpPr>
          <p:spPr>
            <a:xfrm flipH="1">
              <a:off x="11716106" y="697085"/>
              <a:ext cx="116667" cy="47141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328349A-F37E-2A39-2B1D-5EA6C304A939}"/>
                </a:ext>
              </a:extLst>
            </p:cNvPr>
            <p:cNvSpPr/>
            <p:nvPr/>
          </p:nvSpPr>
          <p:spPr>
            <a:xfrm flipH="1">
              <a:off x="11752544" y="654960"/>
              <a:ext cx="49657" cy="44727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017E0EC-410D-106D-45AA-1989D26A2970}"/>
                </a:ext>
              </a:extLst>
            </p:cNvPr>
            <p:cNvSpPr/>
            <p:nvPr/>
          </p:nvSpPr>
          <p:spPr>
            <a:xfrm flipH="1">
              <a:off x="10944859" y="235256"/>
              <a:ext cx="393245" cy="157671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2CE7341-D781-BE7C-0AD8-36036F7C96C1}"/>
                </a:ext>
              </a:extLst>
            </p:cNvPr>
            <p:cNvSpPr/>
            <p:nvPr/>
          </p:nvSpPr>
          <p:spPr>
            <a:xfrm flipH="1">
              <a:off x="10807990" y="203127"/>
              <a:ext cx="326600" cy="173220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EB25305-A4BC-1B8B-B47F-3492BF4E10E4}"/>
                </a:ext>
              </a:extLst>
            </p:cNvPr>
            <p:cNvSpPr/>
            <p:nvPr/>
          </p:nvSpPr>
          <p:spPr>
            <a:xfrm flipH="1">
              <a:off x="10934411" y="311685"/>
              <a:ext cx="324380" cy="164007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378CF93-212E-CC7E-096D-BD1C098B2E3C}"/>
                </a:ext>
              </a:extLst>
            </p:cNvPr>
            <p:cNvSpPr/>
            <p:nvPr/>
          </p:nvSpPr>
          <p:spPr>
            <a:xfrm flipH="1">
              <a:off x="11439338" y="307540"/>
              <a:ext cx="123173" cy="167766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37E2B72-DADB-88D7-DC2E-CED655E536EF}"/>
                </a:ext>
              </a:extLst>
            </p:cNvPr>
            <p:cNvSpPr/>
            <p:nvPr/>
          </p:nvSpPr>
          <p:spPr>
            <a:xfrm flipH="1">
              <a:off x="11135777" y="318575"/>
              <a:ext cx="476077" cy="241331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1B6B3A7-9831-39C0-7552-A45A3809F5BC}"/>
                </a:ext>
              </a:extLst>
            </p:cNvPr>
            <p:cNvSpPr/>
            <p:nvPr/>
          </p:nvSpPr>
          <p:spPr>
            <a:xfrm flipH="1">
              <a:off x="11419906" y="325405"/>
              <a:ext cx="48026" cy="116741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57922F0-4F17-14BF-22B0-AC6456B752C8}"/>
                </a:ext>
              </a:extLst>
            </p:cNvPr>
            <p:cNvSpPr/>
            <p:nvPr/>
          </p:nvSpPr>
          <p:spPr>
            <a:xfrm flipH="1">
              <a:off x="11463928" y="356868"/>
              <a:ext cx="45194" cy="49007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0081D9D0-3333-A8E4-8B9E-62C2B966CE67}"/>
                </a:ext>
              </a:extLst>
            </p:cNvPr>
            <p:cNvCxnSpPr/>
            <p:nvPr userDrawn="1"/>
          </p:nvCxnSpPr>
          <p:spPr>
            <a:xfrm flipV="1">
              <a:off x="1348561" y="264114"/>
              <a:ext cx="9449968" cy="4357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3A49DE0-7855-521D-FA92-1CFBCA919E5E}"/>
              </a:ext>
            </a:extLst>
          </p:cNvPr>
          <p:cNvGrpSpPr/>
          <p:nvPr userDrawn="1"/>
        </p:nvGrpSpPr>
        <p:grpSpPr>
          <a:xfrm>
            <a:off x="1626590" y="1064726"/>
            <a:ext cx="8938820" cy="4279075"/>
            <a:chOff x="1576839" y="1023824"/>
            <a:chExt cx="8938820" cy="4279075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DC61A4D9-D5E2-7D2A-4F1D-76C0964B0B98}"/>
                </a:ext>
              </a:extLst>
            </p:cNvPr>
            <p:cNvSpPr/>
            <p:nvPr userDrawn="1"/>
          </p:nvSpPr>
          <p:spPr>
            <a:xfrm>
              <a:off x="1576839" y="3357916"/>
              <a:ext cx="8938820" cy="1944983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0E997A7B-3991-368E-E7C4-2B8F6E05D7A7}"/>
                </a:ext>
              </a:extLst>
            </p:cNvPr>
            <p:cNvSpPr/>
            <p:nvPr userDrawn="1"/>
          </p:nvSpPr>
          <p:spPr>
            <a:xfrm>
              <a:off x="5066688" y="1023824"/>
              <a:ext cx="1959122" cy="1958094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</p:grpSp>
    </p:spTree>
    <p:extLst>
      <p:ext uri="{BB962C8B-B14F-4D97-AF65-F5344CB8AC3E}">
        <p14:creationId xmlns:p14="http://schemas.microsoft.com/office/powerpoint/2010/main" val="164289698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CD269778-B1B9-9036-2BF7-FF75DF4FBED1}"/>
              </a:ext>
            </a:extLst>
          </p:cNvPr>
          <p:cNvGrpSpPr/>
          <p:nvPr userDrawn="1"/>
        </p:nvGrpSpPr>
        <p:grpSpPr>
          <a:xfrm>
            <a:off x="6978398" y="6018460"/>
            <a:ext cx="268378" cy="784398"/>
            <a:chOff x="2524181" y="6035333"/>
            <a:chExt cx="268378" cy="784398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6EDDD64-7AA0-11D4-0F63-D2081D31125F}"/>
                </a:ext>
              </a:extLst>
            </p:cNvPr>
            <p:cNvSpPr/>
            <p:nvPr userDrawn="1"/>
          </p:nvSpPr>
          <p:spPr>
            <a:xfrm rot="13558100">
              <a:off x="2524003" y="6551176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F5DCD8F-65B0-C563-21F2-4C67A2ADA57B}"/>
                </a:ext>
              </a:extLst>
            </p:cNvPr>
            <p:cNvSpPr/>
            <p:nvPr userDrawn="1"/>
          </p:nvSpPr>
          <p:spPr>
            <a:xfrm rot="8041900" flipV="1">
              <a:off x="2524003" y="6035511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371C1A71-962C-095B-A657-639A142793AC}"/>
              </a:ext>
            </a:extLst>
          </p:cNvPr>
          <p:cNvGrpSpPr/>
          <p:nvPr userDrawn="1"/>
        </p:nvGrpSpPr>
        <p:grpSpPr>
          <a:xfrm flipV="1">
            <a:off x="176328" y="2484061"/>
            <a:ext cx="11814904" cy="4022705"/>
            <a:chOff x="176328" y="356175"/>
            <a:chExt cx="11814904" cy="4022705"/>
          </a:xfrm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80DBD20-AD90-800C-D074-01BAD5BA544B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725D6CF-BD6D-66F7-B417-89C20D07D178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C4390D9-3077-B482-921B-235B3B42A316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2D91D0E5-6209-CFE0-AF35-509600585022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CC0686C-D4D7-7845-71E2-A7BCE8E55F7E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47645076-D85F-00D6-B5AB-D76E07AFE5B2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CA2D5EB-3CFB-5CA1-805E-B11800B08FEF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F8194F9E-32E2-C29E-2F8D-A87C4905D879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25A4C3B6-3EA0-A01C-B8E8-967076D2BCE5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0B213BC-7A96-2B67-0D31-20A719CA53FA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A2F5A5A8-AE2A-5D0C-A92F-60305A50205A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EA93923-3DFA-CAA4-CD5D-CBFE4984CE0F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FD1A9C1-1D68-45BA-573E-0D3E46903F4B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6448BB9-29D5-5A00-17DD-81ADA582099F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CD50595-4DBD-8260-E0E6-B6C9E3058BEE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6E4D622-6706-27D2-7CF6-DB4A40350C7D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CE09BA7-FC91-B6DD-3B14-CF6B53DEB5AD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B55449-34B5-B88E-9976-1B4E21284487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1AC6136-86E8-6BE5-4D54-3607136E0D26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72A97-45B6-0D5F-B666-79690490F77D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3ED6F51-F29D-5A79-132B-C8B9ECE3B4B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2D7FBA04-EA73-06A3-3BD6-78F34568CB0D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A3595E5-8FF6-ABE8-8F97-31FD176A1D25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C04BB04-8905-2F55-4999-0BD574A7F2AC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77E1F6F-B76A-5AAF-B473-7746CE3161E9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89CE4C30-3C98-2FCB-6503-BB4A0D9687F2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BE01711-065F-61C3-1ACC-86CA59353FCB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9E51A25-D318-A25C-A734-DF4E5FA93DAF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2F286704-D0AA-7D89-8C10-71B33FB6CC16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02F20CD-4A8C-3121-AC4D-1B4DEF7EF302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3D9CD7D-7F05-8CCC-A9DA-2092BADFC423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BD055E0-FA85-CF3C-6845-DFE497656BF1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97517E-BAF5-C7E2-9E68-07B1A6812CE3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ED7D8D9-43AC-F98C-0824-F13E23FBAD7E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2DC9AA4-8210-57A1-DC62-0EE5A5AAA487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1359D927-5E86-7A51-B990-4DB263D08704}"/>
                </a:ext>
              </a:extLst>
            </p:cNvPr>
            <p:cNvCxnSpPr>
              <a:cxnSpLocks/>
              <a:stCxn id="177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EAB8F981-D404-1749-0B5F-90F231299163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93EFD75-A7D2-17E4-0E53-877C55553A74}"/>
              </a:ext>
            </a:extLst>
          </p:cNvPr>
          <p:cNvGrpSpPr/>
          <p:nvPr userDrawn="1"/>
        </p:nvGrpSpPr>
        <p:grpSpPr>
          <a:xfrm>
            <a:off x="1961880" y="6173074"/>
            <a:ext cx="8829476" cy="507060"/>
            <a:chOff x="-237460" y="6075271"/>
            <a:chExt cx="10738440" cy="616689"/>
          </a:xfrm>
        </p:grpSpPr>
        <p:sp>
          <p:nvSpPr>
            <p:cNvPr id="152" name="Rectangle: Rounded Corners 151">
              <a:extLst>
                <a:ext uri="{FF2B5EF4-FFF2-40B4-BE49-F238E27FC236}">
                  <a16:creationId xmlns:a16="http://schemas.microsoft.com/office/drawing/2014/main" id="{148EBCBA-249D-2C0F-0E45-4615D2CB0332}"/>
                </a:ext>
              </a:extLst>
            </p:cNvPr>
            <p:cNvSpPr/>
            <p:nvPr/>
          </p:nvSpPr>
          <p:spPr>
            <a:xfrm>
              <a:off x="8775700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3" name="Rectangle: Rounded Corners 152">
              <a:extLst>
                <a:ext uri="{FF2B5EF4-FFF2-40B4-BE49-F238E27FC236}">
                  <a16:creationId xmlns:a16="http://schemas.microsoft.com/office/drawing/2014/main" id="{10F3A38B-0C5A-24DB-0D73-3C74F0302894}"/>
                </a:ext>
              </a:extLst>
            </p:cNvPr>
            <p:cNvSpPr/>
            <p:nvPr/>
          </p:nvSpPr>
          <p:spPr>
            <a:xfrm>
              <a:off x="6973068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4" name="Rectangle: Rounded Corners 153">
              <a:extLst>
                <a:ext uri="{FF2B5EF4-FFF2-40B4-BE49-F238E27FC236}">
                  <a16:creationId xmlns:a16="http://schemas.microsoft.com/office/drawing/2014/main" id="{DB8E2E36-F134-1AB1-A24D-F3FB8AC6610C}"/>
                </a:ext>
              </a:extLst>
            </p:cNvPr>
            <p:cNvSpPr/>
            <p:nvPr/>
          </p:nvSpPr>
          <p:spPr>
            <a:xfrm>
              <a:off x="5170436" y="6075271"/>
              <a:ext cx="1725280" cy="616689"/>
            </a:xfrm>
            <a:prstGeom prst="roundRect">
              <a:avLst>
                <a:gd name="adj" fmla="val 50000"/>
              </a:avLst>
            </a:prstGeom>
            <a:ln w="3175">
              <a:solidFill>
                <a:srgbClr val="012060"/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5" name="Rectangle: Rounded Corners 154">
              <a:extLst>
                <a:ext uri="{FF2B5EF4-FFF2-40B4-BE49-F238E27FC236}">
                  <a16:creationId xmlns:a16="http://schemas.microsoft.com/office/drawing/2014/main" id="{666F6AEB-1545-770A-3437-4D4B99CDBBF9}"/>
                </a:ext>
              </a:extLst>
            </p:cNvPr>
            <p:cNvSpPr/>
            <p:nvPr/>
          </p:nvSpPr>
          <p:spPr>
            <a:xfrm>
              <a:off x="3367804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6" name="Rectangle: Rounded Corners 155">
              <a:extLst>
                <a:ext uri="{FF2B5EF4-FFF2-40B4-BE49-F238E27FC236}">
                  <a16:creationId xmlns:a16="http://schemas.microsoft.com/office/drawing/2014/main" id="{96A35489-0686-A586-D5A4-9720BF04AE8B}"/>
                </a:ext>
              </a:extLst>
            </p:cNvPr>
            <p:cNvSpPr/>
            <p:nvPr/>
          </p:nvSpPr>
          <p:spPr>
            <a:xfrm>
              <a:off x="1565172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7" name="Rectangle: Rounded Corners 156">
              <a:extLst>
                <a:ext uri="{FF2B5EF4-FFF2-40B4-BE49-F238E27FC236}">
                  <a16:creationId xmlns:a16="http://schemas.microsoft.com/office/drawing/2014/main" id="{3B3D657B-378E-2A5B-5C6D-A254D55AFF72}"/>
                </a:ext>
              </a:extLst>
            </p:cNvPr>
            <p:cNvSpPr/>
            <p:nvPr/>
          </p:nvSpPr>
          <p:spPr>
            <a:xfrm>
              <a:off x="-237460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</p:grpSp>
      <p:sp>
        <p:nvSpPr>
          <p:cNvPr id="140" name="Freeform 123">
            <a:extLst>
              <a:ext uri="{FF2B5EF4-FFF2-40B4-BE49-F238E27FC236}">
                <a16:creationId xmlns:a16="http://schemas.microsoft.com/office/drawing/2014/main" id="{90398B16-B565-B67E-4C45-7FA8D02036F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3042663" y="6293942"/>
            <a:ext cx="241742" cy="241742"/>
          </a:xfrm>
          <a:custGeom>
            <a:avLst/>
            <a:gdLst>
              <a:gd name="T0" fmla="*/ 109 w 160"/>
              <a:gd name="T1" fmla="*/ 116 h 160"/>
              <a:gd name="T2" fmla="*/ 59 w 160"/>
              <a:gd name="T3" fmla="*/ 107 h 160"/>
              <a:gd name="T4" fmla="*/ 160 w 160"/>
              <a:gd name="T5" fmla="*/ 125 h 160"/>
              <a:gd name="T6" fmla="*/ 114 w 160"/>
              <a:gd name="T7" fmla="*/ 116 h 160"/>
              <a:gd name="T8" fmla="*/ 60 w 160"/>
              <a:gd name="T9" fmla="*/ 100 h 160"/>
              <a:gd name="T10" fmla="*/ 160 w 160"/>
              <a:gd name="T11" fmla="*/ 84 h 160"/>
              <a:gd name="T12" fmla="*/ 59 w 160"/>
              <a:gd name="T13" fmla="*/ 131 h 160"/>
              <a:gd name="T14" fmla="*/ 110 w 160"/>
              <a:gd name="T15" fmla="*/ 160 h 160"/>
              <a:gd name="T16" fmla="*/ 160 w 160"/>
              <a:gd name="T17" fmla="*/ 132 h 160"/>
              <a:gd name="T18" fmla="*/ 110 w 160"/>
              <a:gd name="T19" fmla="*/ 50 h 160"/>
              <a:gd name="T20" fmla="*/ 59 w 160"/>
              <a:gd name="T21" fmla="*/ 75 h 160"/>
              <a:gd name="T22" fmla="*/ 160 w 160"/>
              <a:gd name="T23" fmla="*/ 68 h 160"/>
              <a:gd name="T24" fmla="*/ 148 w 160"/>
              <a:gd name="T25" fmla="*/ 0 h 160"/>
              <a:gd name="T26" fmla="*/ 0 w 160"/>
              <a:gd name="T27" fmla="*/ 44 h 160"/>
              <a:gd name="T28" fmla="*/ 109 w 160"/>
              <a:gd name="T29" fmla="*/ 44 h 160"/>
              <a:gd name="T30" fmla="*/ 160 w 160"/>
              <a:gd name="T31" fmla="*/ 44 h 160"/>
              <a:gd name="T32" fmla="*/ 29 w 160"/>
              <a:gd name="T33" fmla="*/ 41 h 160"/>
              <a:gd name="T34" fmla="*/ 41 w 160"/>
              <a:gd name="T35" fmla="*/ 28 h 160"/>
              <a:gd name="T36" fmla="*/ 88 w 160"/>
              <a:gd name="T37" fmla="*/ 25 h 160"/>
              <a:gd name="T38" fmla="*/ 91 w 160"/>
              <a:gd name="T39" fmla="*/ 27 h 160"/>
              <a:gd name="T40" fmla="*/ 97 w 160"/>
              <a:gd name="T41" fmla="*/ 30 h 160"/>
              <a:gd name="T42" fmla="*/ 102 w 160"/>
              <a:gd name="T43" fmla="*/ 27 h 160"/>
              <a:gd name="T44" fmla="*/ 104 w 160"/>
              <a:gd name="T45" fmla="*/ 25 h 160"/>
              <a:gd name="T46" fmla="*/ 104 w 160"/>
              <a:gd name="T47" fmla="*/ 32 h 160"/>
              <a:gd name="T48" fmla="*/ 107 w 160"/>
              <a:gd name="T49" fmla="*/ 35 h 160"/>
              <a:gd name="T50" fmla="*/ 113 w 160"/>
              <a:gd name="T51" fmla="*/ 22 h 160"/>
              <a:gd name="T52" fmla="*/ 118 w 160"/>
              <a:gd name="T53" fmla="*/ 35 h 160"/>
              <a:gd name="T54" fmla="*/ 120 w 160"/>
              <a:gd name="T55" fmla="*/ 32 h 160"/>
              <a:gd name="T56" fmla="*/ 120 w 160"/>
              <a:gd name="T57" fmla="*/ 25 h 160"/>
              <a:gd name="T58" fmla="*/ 123 w 160"/>
              <a:gd name="T59" fmla="*/ 27 h 160"/>
              <a:gd name="T60" fmla="*/ 129 w 160"/>
              <a:gd name="T61" fmla="*/ 30 h 160"/>
              <a:gd name="T62" fmla="*/ 134 w 160"/>
              <a:gd name="T63" fmla="*/ 27 h 160"/>
              <a:gd name="T64" fmla="*/ 136 w 160"/>
              <a:gd name="T65" fmla="*/ 25 h 160"/>
              <a:gd name="T66" fmla="*/ 136 w 160"/>
              <a:gd name="T67" fmla="*/ 32 h 160"/>
              <a:gd name="T68" fmla="*/ 140 w 160"/>
              <a:gd name="T69" fmla="*/ 35 h 160"/>
              <a:gd name="T70" fmla="*/ 54 w 160"/>
              <a:gd name="T71" fmla="*/ 68 h 160"/>
              <a:gd name="T72" fmla="*/ 3 w 160"/>
              <a:gd name="T73" fmla="*/ 57 h 160"/>
              <a:gd name="T74" fmla="*/ 3 w 160"/>
              <a:gd name="T75" fmla="*/ 102 h 160"/>
              <a:gd name="T76" fmla="*/ 41 w 160"/>
              <a:gd name="T77" fmla="*/ 79 h 160"/>
              <a:gd name="T78" fmla="*/ 28 w 160"/>
              <a:gd name="T79" fmla="*/ 68 h 160"/>
              <a:gd name="T80" fmla="*/ 54 w 160"/>
              <a:gd name="T81" fmla="*/ 107 h 160"/>
              <a:gd name="T82" fmla="*/ 0 w 160"/>
              <a:gd name="T83" fmla="*/ 145 h 160"/>
              <a:gd name="T84" fmla="*/ 60 w 160"/>
              <a:gd name="T85" fmla="*/ 159 h 160"/>
              <a:gd name="T86" fmla="*/ 29 w 160"/>
              <a:gd name="T87" fmla="*/ 142 h 160"/>
              <a:gd name="T88" fmla="*/ 41 w 160"/>
              <a:gd name="T89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14" y="116"/>
                </a:moveTo>
                <a:cubicBezTo>
                  <a:pt x="113" y="116"/>
                  <a:pt x="112" y="116"/>
                  <a:pt x="112" y="116"/>
                </a:cubicBezTo>
                <a:cubicBezTo>
                  <a:pt x="110" y="116"/>
                  <a:pt x="109" y="116"/>
                  <a:pt x="109" y="116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8" y="116"/>
                  <a:pt x="107" y="116"/>
                  <a:pt x="105" y="116"/>
                </a:cubicBezTo>
                <a:cubicBezTo>
                  <a:pt x="87" y="116"/>
                  <a:pt x="69" y="112"/>
                  <a:pt x="59" y="107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5" y="129"/>
                  <a:pt x="85" y="133"/>
                  <a:pt x="112" y="133"/>
                </a:cubicBezTo>
                <a:cubicBezTo>
                  <a:pt x="135" y="133"/>
                  <a:pt x="152" y="130"/>
                  <a:pt x="160" y="125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51" y="113"/>
                  <a:pt x="134" y="116"/>
                  <a:pt x="116" y="116"/>
                </a:cubicBezTo>
                <a:cubicBezTo>
                  <a:pt x="116" y="116"/>
                  <a:pt x="115" y="116"/>
                  <a:pt x="114" y="116"/>
                </a:cubicBezTo>
                <a:close/>
                <a:moveTo>
                  <a:pt x="59" y="82"/>
                </a:moveTo>
                <a:cubicBezTo>
                  <a:pt x="59" y="100"/>
                  <a:pt x="59" y="100"/>
                  <a:pt x="59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6" y="106"/>
                  <a:pt x="86" y="111"/>
                  <a:pt x="112" y="111"/>
                </a:cubicBezTo>
                <a:cubicBezTo>
                  <a:pt x="134" y="111"/>
                  <a:pt x="152" y="106"/>
                  <a:pt x="160" y="101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49" y="89"/>
                  <a:pt x="130" y="92"/>
                  <a:pt x="112" y="92"/>
                </a:cubicBezTo>
                <a:cubicBezTo>
                  <a:pt x="91" y="92"/>
                  <a:pt x="70" y="89"/>
                  <a:pt x="59" y="82"/>
                </a:cubicBezTo>
                <a:close/>
                <a:moveTo>
                  <a:pt x="59" y="131"/>
                </a:moveTo>
                <a:cubicBezTo>
                  <a:pt x="59" y="141"/>
                  <a:pt x="59" y="141"/>
                  <a:pt x="59" y="141"/>
                </a:cubicBezTo>
                <a:cubicBezTo>
                  <a:pt x="59" y="143"/>
                  <a:pt x="59" y="143"/>
                  <a:pt x="60" y="143"/>
                </a:cubicBezTo>
                <a:cubicBezTo>
                  <a:pt x="63" y="154"/>
                  <a:pt x="87" y="160"/>
                  <a:pt x="110" y="160"/>
                </a:cubicBezTo>
                <a:cubicBezTo>
                  <a:pt x="132" y="160"/>
                  <a:pt x="157" y="154"/>
                  <a:pt x="160" y="143"/>
                </a:cubicBezTo>
                <a:cubicBezTo>
                  <a:pt x="160" y="143"/>
                  <a:pt x="160" y="143"/>
                  <a:pt x="160" y="141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9" y="138"/>
                  <a:pt x="130" y="140"/>
                  <a:pt x="112" y="140"/>
                </a:cubicBezTo>
                <a:cubicBezTo>
                  <a:pt x="91" y="140"/>
                  <a:pt x="70" y="137"/>
                  <a:pt x="59" y="131"/>
                </a:cubicBezTo>
                <a:close/>
                <a:moveTo>
                  <a:pt x="110" y="50"/>
                </a:moveTo>
                <a:cubicBezTo>
                  <a:pt x="87" y="50"/>
                  <a:pt x="63" y="56"/>
                  <a:pt x="59" y="67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75"/>
                  <a:pt x="59" y="75"/>
                  <a:pt x="59" y="75"/>
                </a:cubicBezTo>
                <a:cubicBezTo>
                  <a:pt x="65" y="82"/>
                  <a:pt x="86" y="87"/>
                  <a:pt x="112" y="87"/>
                </a:cubicBezTo>
                <a:cubicBezTo>
                  <a:pt x="134" y="87"/>
                  <a:pt x="152" y="83"/>
                  <a:pt x="160" y="7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58" y="56"/>
                  <a:pt x="134" y="50"/>
                  <a:pt x="110" y="50"/>
                </a:cubicBezTo>
                <a:close/>
                <a:moveTo>
                  <a:pt x="148" y="0"/>
                </a:moveTo>
                <a:cubicBezTo>
                  <a:pt x="13" y="0"/>
                  <a:pt x="13" y="0"/>
                  <a:pt x="13" y="0"/>
                </a:cubicBezTo>
                <a:cubicBezTo>
                  <a:pt x="7" y="0"/>
                  <a:pt x="0" y="6"/>
                  <a:pt x="0" y="1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7"/>
                  <a:pt x="2" y="49"/>
                  <a:pt x="3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77" y="47"/>
                  <a:pt x="93" y="44"/>
                  <a:pt x="109" y="44"/>
                </a:cubicBezTo>
                <a:cubicBezTo>
                  <a:pt x="124" y="44"/>
                  <a:pt x="140" y="47"/>
                  <a:pt x="151" y="50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59" y="49"/>
                  <a:pt x="160" y="47"/>
                  <a:pt x="160" y="4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8" y="0"/>
                </a:cubicBezTo>
                <a:close/>
                <a:moveTo>
                  <a:pt x="29" y="41"/>
                </a:moveTo>
                <a:cubicBezTo>
                  <a:pt x="22" y="41"/>
                  <a:pt x="16" y="35"/>
                  <a:pt x="16" y="28"/>
                </a:cubicBezTo>
                <a:cubicBezTo>
                  <a:pt x="16" y="22"/>
                  <a:pt x="22" y="16"/>
                  <a:pt x="29" y="16"/>
                </a:cubicBezTo>
                <a:cubicBezTo>
                  <a:pt x="36" y="16"/>
                  <a:pt x="41" y="22"/>
                  <a:pt x="41" y="28"/>
                </a:cubicBezTo>
                <a:cubicBezTo>
                  <a:pt x="41" y="35"/>
                  <a:pt x="36" y="41"/>
                  <a:pt x="29" y="41"/>
                </a:cubicBezTo>
                <a:close/>
                <a:moveTo>
                  <a:pt x="91" y="27"/>
                </a:moveTo>
                <a:cubicBezTo>
                  <a:pt x="90" y="27"/>
                  <a:pt x="88" y="26"/>
                  <a:pt x="88" y="25"/>
                </a:cubicBezTo>
                <a:cubicBezTo>
                  <a:pt x="88" y="24"/>
                  <a:pt x="90" y="22"/>
                  <a:pt x="91" y="22"/>
                </a:cubicBezTo>
                <a:cubicBezTo>
                  <a:pt x="93" y="22"/>
                  <a:pt x="94" y="24"/>
                  <a:pt x="94" y="25"/>
                </a:cubicBezTo>
                <a:cubicBezTo>
                  <a:pt x="94" y="26"/>
                  <a:pt x="93" y="27"/>
                  <a:pt x="91" y="27"/>
                </a:cubicBezTo>
                <a:close/>
                <a:moveTo>
                  <a:pt x="97" y="35"/>
                </a:moveTo>
                <a:cubicBezTo>
                  <a:pt x="96" y="35"/>
                  <a:pt x="94" y="33"/>
                  <a:pt x="94" y="32"/>
                </a:cubicBezTo>
                <a:cubicBezTo>
                  <a:pt x="94" y="31"/>
                  <a:pt x="96" y="30"/>
                  <a:pt x="97" y="30"/>
                </a:cubicBezTo>
                <a:cubicBezTo>
                  <a:pt x="98" y="30"/>
                  <a:pt x="99" y="31"/>
                  <a:pt x="99" y="32"/>
                </a:cubicBezTo>
                <a:cubicBezTo>
                  <a:pt x="99" y="33"/>
                  <a:pt x="98" y="35"/>
                  <a:pt x="97" y="35"/>
                </a:cubicBezTo>
                <a:close/>
                <a:moveTo>
                  <a:pt x="102" y="27"/>
                </a:moveTo>
                <a:cubicBezTo>
                  <a:pt x="101" y="27"/>
                  <a:pt x="99" y="26"/>
                  <a:pt x="99" y="25"/>
                </a:cubicBezTo>
                <a:cubicBezTo>
                  <a:pt x="99" y="24"/>
                  <a:pt x="101" y="22"/>
                  <a:pt x="102" y="22"/>
                </a:cubicBezTo>
                <a:cubicBezTo>
                  <a:pt x="103" y="22"/>
                  <a:pt x="104" y="24"/>
                  <a:pt x="104" y="25"/>
                </a:cubicBezTo>
                <a:cubicBezTo>
                  <a:pt x="104" y="26"/>
                  <a:pt x="103" y="27"/>
                  <a:pt x="102" y="27"/>
                </a:cubicBezTo>
                <a:close/>
                <a:moveTo>
                  <a:pt x="107" y="35"/>
                </a:moveTo>
                <a:cubicBezTo>
                  <a:pt x="105" y="35"/>
                  <a:pt x="104" y="33"/>
                  <a:pt x="104" y="32"/>
                </a:cubicBezTo>
                <a:cubicBezTo>
                  <a:pt x="104" y="31"/>
                  <a:pt x="105" y="30"/>
                  <a:pt x="107" y="30"/>
                </a:cubicBezTo>
                <a:cubicBezTo>
                  <a:pt x="109" y="30"/>
                  <a:pt x="110" y="31"/>
                  <a:pt x="110" y="32"/>
                </a:cubicBezTo>
                <a:cubicBezTo>
                  <a:pt x="110" y="33"/>
                  <a:pt x="109" y="35"/>
                  <a:pt x="107" y="35"/>
                </a:cubicBezTo>
                <a:close/>
                <a:moveTo>
                  <a:pt x="113" y="27"/>
                </a:moveTo>
                <a:cubicBezTo>
                  <a:pt x="112" y="27"/>
                  <a:pt x="110" y="26"/>
                  <a:pt x="110" y="25"/>
                </a:cubicBezTo>
                <a:cubicBezTo>
                  <a:pt x="110" y="24"/>
                  <a:pt x="112" y="22"/>
                  <a:pt x="113" y="22"/>
                </a:cubicBezTo>
                <a:cubicBezTo>
                  <a:pt x="114" y="22"/>
                  <a:pt x="115" y="24"/>
                  <a:pt x="115" y="25"/>
                </a:cubicBezTo>
                <a:cubicBezTo>
                  <a:pt x="115" y="26"/>
                  <a:pt x="114" y="27"/>
                  <a:pt x="113" y="27"/>
                </a:cubicBezTo>
                <a:close/>
                <a:moveTo>
                  <a:pt x="118" y="35"/>
                </a:moveTo>
                <a:cubicBezTo>
                  <a:pt x="116" y="35"/>
                  <a:pt x="115" y="33"/>
                  <a:pt x="115" y="32"/>
                </a:cubicBezTo>
                <a:cubicBezTo>
                  <a:pt x="115" y="31"/>
                  <a:pt x="116" y="30"/>
                  <a:pt x="118" y="30"/>
                </a:cubicBezTo>
                <a:cubicBezTo>
                  <a:pt x="119" y="30"/>
                  <a:pt x="120" y="31"/>
                  <a:pt x="120" y="32"/>
                </a:cubicBezTo>
                <a:cubicBezTo>
                  <a:pt x="120" y="33"/>
                  <a:pt x="119" y="35"/>
                  <a:pt x="118" y="35"/>
                </a:cubicBezTo>
                <a:close/>
                <a:moveTo>
                  <a:pt x="123" y="27"/>
                </a:moveTo>
                <a:cubicBezTo>
                  <a:pt x="121" y="27"/>
                  <a:pt x="120" y="26"/>
                  <a:pt x="120" y="25"/>
                </a:cubicBezTo>
                <a:cubicBezTo>
                  <a:pt x="120" y="24"/>
                  <a:pt x="121" y="22"/>
                  <a:pt x="123" y="22"/>
                </a:cubicBezTo>
                <a:cubicBezTo>
                  <a:pt x="125" y="22"/>
                  <a:pt x="126" y="24"/>
                  <a:pt x="126" y="25"/>
                </a:cubicBezTo>
                <a:cubicBezTo>
                  <a:pt x="126" y="26"/>
                  <a:pt x="125" y="27"/>
                  <a:pt x="123" y="27"/>
                </a:cubicBezTo>
                <a:close/>
                <a:moveTo>
                  <a:pt x="129" y="35"/>
                </a:moveTo>
                <a:cubicBezTo>
                  <a:pt x="127" y="35"/>
                  <a:pt x="126" y="33"/>
                  <a:pt x="126" y="32"/>
                </a:cubicBezTo>
                <a:cubicBezTo>
                  <a:pt x="126" y="31"/>
                  <a:pt x="127" y="30"/>
                  <a:pt x="129" y="30"/>
                </a:cubicBezTo>
                <a:cubicBezTo>
                  <a:pt x="130" y="30"/>
                  <a:pt x="131" y="31"/>
                  <a:pt x="131" y="32"/>
                </a:cubicBezTo>
                <a:cubicBezTo>
                  <a:pt x="131" y="33"/>
                  <a:pt x="130" y="35"/>
                  <a:pt x="129" y="35"/>
                </a:cubicBezTo>
                <a:close/>
                <a:moveTo>
                  <a:pt x="134" y="27"/>
                </a:moveTo>
                <a:cubicBezTo>
                  <a:pt x="132" y="27"/>
                  <a:pt x="131" y="26"/>
                  <a:pt x="131" y="25"/>
                </a:cubicBezTo>
                <a:cubicBezTo>
                  <a:pt x="131" y="24"/>
                  <a:pt x="132" y="22"/>
                  <a:pt x="134" y="22"/>
                </a:cubicBezTo>
                <a:cubicBezTo>
                  <a:pt x="135" y="22"/>
                  <a:pt x="136" y="24"/>
                  <a:pt x="136" y="25"/>
                </a:cubicBezTo>
                <a:cubicBezTo>
                  <a:pt x="136" y="26"/>
                  <a:pt x="135" y="27"/>
                  <a:pt x="134" y="27"/>
                </a:cubicBezTo>
                <a:close/>
                <a:moveTo>
                  <a:pt x="140" y="35"/>
                </a:moveTo>
                <a:cubicBezTo>
                  <a:pt x="137" y="35"/>
                  <a:pt x="136" y="33"/>
                  <a:pt x="136" y="32"/>
                </a:cubicBezTo>
                <a:cubicBezTo>
                  <a:pt x="136" y="31"/>
                  <a:pt x="137" y="30"/>
                  <a:pt x="140" y="30"/>
                </a:cubicBezTo>
                <a:cubicBezTo>
                  <a:pt x="141" y="30"/>
                  <a:pt x="142" y="31"/>
                  <a:pt x="142" y="32"/>
                </a:cubicBezTo>
                <a:cubicBezTo>
                  <a:pt x="142" y="33"/>
                  <a:pt x="141" y="35"/>
                  <a:pt x="140" y="35"/>
                </a:cubicBezTo>
                <a:close/>
                <a:moveTo>
                  <a:pt x="54" y="102"/>
                </a:moveTo>
                <a:cubicBezTo>
                  <a:pt x="54" y="101"/>
                  <a:pt x="54" y="94"/>
                  <a:pt x="54" y="94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7"/>
                  <a:pt x="54" y="67"/>
                  <a:pt x="54" y="67"/>
                </a:cubicBezTo>
                <a:cubicBezTo>
                  <a:pt x="55" y="63"/>
                  <a:pt x="59" y="60"/>
                  <a:pt x="65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8"/>
                  <a:pt x="0" y="61"/>
                  <a:pt x="0" y="6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3" y="102"/>
                </a:cubicBezTo>
                <a:lnTo>
                  <a:pt x="54" y="102"/>
                </a:lnTo>
                <a:close/>
                <a:moveTo>
                  <a:pt x="28" y="68"/>
                </a:moveTo>
                <a:cubicBezTo>
                  <a:pt x="36" y="68"/>
                  <a:pt x="41" y="73"/>
                  <a:pt x="41" y="79"/>
                </a:cubicBezTo>
                <a:cubicBezTo>
                  <a:pt x="41" y="87"/>
                  <a:pt x="36" y="91"/>
                  <a:pt x="28" y="91"/>
                </a:cubicBezTo>
                <a:cubicBezTo>
                  <a:pt x="22" y="91"/>
                  <a:pt x="16" y="87"/>
                  <a:pt x="16" y="79"/>
                </a:cubicBezTo>
                <a:cubicBezTo>
                  <a:pt x="16" y="73"/>
                  <a:pt x="22" y="68"/>
                  <a:pt x="28" y="68"/>
                </a:cubicBezTo>
                <a:close/>
                <a:moveTo>
                  <a:pt x="54" y="143"/>
                </a:moveTo>
                <a:cubicBezTo>
                  <a:pt x="54" y="143"/>
                  <a:pt x="54" y="143"/>
                  <a:pt x="54" y="142"/>
                </a:cubicBezTo>
                <a:cubicBezTo>
                  <a:pt x="54" y="107"/>
                  <a:pt x="54" y="107"/>
                  <a:pt x="54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2" y="110"/>
                  <a:pt x="0" y="112"/>
                  <a:pt x="0" y="1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2"/>
                  <a:pt x="7" y="159"/>
                  <a:pt x="13" y="159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3" y="157"/>
                  <a:pt x="64" y="154"/>
                  <a:pt x="62" y="151"/>
                </a:cubicBezTo>
                <a:cubicBezTo>
                  <a:pt x="58" y="149"/>
                  <a:pt x="56" y="146"/>
                  <a:pt x="54" y="143"/>
                </a:cubicBezTo>
                <a:close/>
                <a:moveTo>
                  <a:pt x="29" y="142"/>
                </a:moveTo>
                <a:cubicBezTo>
                  <a:pt x="22" y="142"/>
                  <a:pt x="16" y="137"/>
                  <a:pt x="16" y="131"/>
                </a:cubicBezTo>
                <a:cubicBezTo>
                  <a:pt x="16" y="123"/>
                  <a:pt x="22" y="118"/>
                  <a:pt x="29" y="118"/>
                </a:cubicBezTo>
                <a:cubicBezTo>
                  <a:pt x="36" y="118"/>
                  <a:pt x="41" y="123"/>
                  <a:pt x="41" y="131"/>
                </a:cubicBezTo>
                <a:cubicBezTo>
                  <a:pt x="41" y="137"/>
                  <a:pt x="36" y="142"/>
                  <a:pt x="29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34">
            <a:extLst>
              <a:ext uri="{FF2B5EF4-FFF2-40B4-BE49-F238E27FC236}">
                <a16:creationId xmlns:a16="http://schemas.microsoft.com/office/drawing/2014/main" id="{B188FA29-2385-DEDF-27DE-93B1E3733961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402060" y="6305465"/>
            <a:ext cx="284481" cy="218696"/>
          </a:xfrm>
          <a:custGeom>
            <a:avLst/>
            <a:gdLst>
              <a:gd name="T0" fmla="*/ 25 w 160"/>
              <a:gd name="T1" fmla="*/ 0 h 123"/>
              <a:gd name="T2" fmla="*/ 21 w 160"/>
              <a:gd name="T3" fmla="*/ 2 h 123"/>
              <a:gd name="T4" fmla="*/ 19 w 160"/>
              <a:gd name="T5" fmla="*/ 6 h 123"/>
              <a:gd name="T6" fmla="*/ 19 w 160"/>
              <a:gd name="T7" fmla="*/ 92 h 123"/>
              <a:gd name="T8" fmla="*/ 25 w 160"/>
              <a:gd name="T9" fmla="*/ 97 h 123"/>
              <a:gd name="T10" fmla="*/ 76 w 160"/>
              <a:gd name="T11" fmla="*/ 116 h 123"/>
              <a:gd name="T12" fmla="*/ 76 w 160"/>
              <a:gd name="T13" fmla="*/ 26 h 123"/>
              <a:gd name="T14" fmla="*/ 74 w 160"/>
              <a:gd name="T15" fmla="*/ 24 h 123"/>
              <a:gd name="T16" fmla="*/ 25 w 160"/>
              <a:gd name="T17" fmla="*/ 0 h 123"/>
              <a:gd name="T18" fmla="*/ 141 w 160"/>
              <a:gd name="T19" fmla="*/ 92 h 123"/>
              <a:gd name="T20" fmla="*/ 141 w 160"/>
              <a:gd name="T21" fmla="*/ 6 h 123"/>
              <a:gd name="T22" fmla="*/ 140 w 160"/>
              <a:gd name="T23" fmla="*/ 2 h 123"/>
              <a:gd name="T24" fmla="*/ 136 w 160"/>
              <a:gd name="T25" fmla="*/ 0 h 123"/>
              <a:gd name="T26" fmla="*/ 85 w 160"/>
              <a:gd name="T27" fmla="*/ 24 h 123"/>
              <a:gd name="T28" fmla="*/ 84 w 160"/>
              <a:gd name="T29" fmla="*/ 26 h 123"/>
              <a:gd name="T30" fmla="*/ 84 w 160"/>
              <a:gd name="T31" fmla="*/ 116 h 123"/>
              <a:gd name="T32" fmla="*/ 136 w 160"/>
              <a:gd name="T33" fmla="*/ 97 h 123"/>
              <a:gd name="T34" fmla="*/ 141 w 160"/>
              <a:gd name="T35" fmla="*/ 92 h 123"/>
              <a:gd name="T36" fmla="*/ 154 w 160"/>
              <a:gd name="T37" fmla="*/ 20 h 123"/>
              <a:gd name="T38" fmla="*/ 150 w 160"/>
              <a:gd name="T39" fmla="*/ 20 h 123"/>
              <a:gd name="T40" fmla="*/ 150 w 160"/>
              <a:gd name="T41" fmla="*/ 92 h 123"/>
              <a:gd name="T42" fmla="*/ 136 w 160"/>
              <a:gd name="T43" fmla="*/ 107 h 123"/>
              <a:gd name="T44" fmla="*/ 92 w 160"/>
              <a:gd name="T45" fmla="*/ 121 h 123"/>
              <a:gd name="T46" fmla="*/ 153 w 160"/>
              <a:gd name="T47" fmla="*/ 121 h 123"/>
              <a:gd name="T48" fmla="*/ 158 w 160"/>
              <a:gd name="T49" fmla="*/ 121 h 123"/>
              <a:gd name="T50" fmla="*/ 160 w 160"/>
              <a:gd name="T51" fmla="*/ 117 h 123"/>
              <a:gd name="T52" fmla="*/ 160 w 160"/>
              <a:gd name="T53" fmla="*/ 26 h 123"/>
              <a:gd name="T54" fmla="*/ 154 w 160"/>
              <a:gd name="T55" fmla="*/ 20 h 123"/>
              <a:gd name="T56" fmla="*/ 10 w 160"/>
              <a:gd name="T57" fmla="*/ 92 h 123"/>
              <a:gd name="T58" fmla="*/ 10 w 160"/>
              <a:gd name="T59" fmla="*/ 20 h 123"/>
              <a:gd name="T60" fmla="*/ 6 w 160"/>
              <a:gd name="T61" fmla="*/ 20 h 123"/>
              <a:gd name="T62" fmla="*/ 0 w 160"/>
              <a:gd name="T63" fmla="*/ 26 h 123"/>
              <a:gd name="T64" fmla="*/ 0 w 160"/>
              <a:gd name="T65" fmla="*/ 117 h 123"/>
              <a:gd name="T66" fmla="*/ 3 w 160"/>
              <a:gd name="T67" fmla="*/ 121 h 123"/>
              <a:gd name="T68" fmla="*/ 8 w 160"/>
              <a:gd name="T69" fmla="*/ 121 h 123"/>
              <a:gd name="T70" fmla="*/ 68 w 160"/>
              <a:gd name="T71" fmla="*/ 121 h 123"/>
              <a:gd name="T72" fmla="*/ 25 w 160"/>
              <a:gd name="T73" fmla="*/ 107 h 123"/>
              <a:gd name="T74" fmla="*/ 10 w 160"/>
              <a:gd name="T75" fmla="*/ 9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23">
                <a:moveTo>
                  <a:pt x="25" y="0"/>
                </a:moveTo>
                <a:cubicBezTo>
                  <a:pt x="24" y="0"/>
                  <a:pt x="22" y="0"/>
                  <a:pt x="21" y="2"/>
                </a:cubicBezTo>
                <a:cubicBezTo>
                  <a:pt x="20" y="3"/>
                  <a:pt x="19" y="4"/>
                  <a:pt x="19" y="6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94"/>
                  <a:pt x="21" y="97"/>
                  <a:pt x="25" y="97"/>
                </a:cubicBezTo>
                <a:cubicBezTo>
                  <a:pt x="38" y="97"/>
                  <a:pt x="60" y="100"/>
                  <a:pt x="76" y="116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26"/>
                  <a:pt x="76" y="25"/>
                  <a:pt x="74" y="24"/>
                </a:cubicBezTo>
                <a:cubicBezTo>
                  <a:pt x="62" y="3"/>
                  <a:pt x="38" y="0"/>
                  <a:pt x="25" y="0"/>
                </a:cubicBezTo>
                <a:close/>
                <a:moveTo>
                  <a:pt x="141" y="92"/>
                </a:moveTo>
                <a:cubicBezTo>
                  <a:pt x="141" y="6"/>
                  <a:pt x="141" y="6"/>
                  <a:pt x="141" y="6"/>
                </a:cubicBezTo>
                <a:cubicBezTo>
                  <a:pt x="141" y="4"/>
                  <a:pt x="141" y="3"/>
                  <a:pt x="140" y="2"/>
                </a:cubicBezTo>
                <a:cubicBezTo>
                  <a:pt x="139" y="0"/>
                  <a:pt x="137" y="0"/>
                  <a:pt x="136" y="0"/>
                </a:cubicBezTo>
                <a:cubicBezTo>
                  <a:pt x="122" y="0"/>
                  <a:pt x="98" y="3"/>
                  <a:pt x="85" y="24"/>
                </a:cubicBezTo>
                <a:cubicBezTo>
                  <a:pt x="84" y="25"/>
                  <a:pt x="84" y="26"/>
                  <a:pt x="84" y="26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100" y="100"/>
                  <a:pt x="122" y="97"/>
                  <a:pt x="136" y="97"/>
                </a:cubicBezTo>
                <a:cubicBezTo>
                  <a:pt x="139" y="97"/>
                  <a:pt x="141" y="94"/>
                  <a:pt x="141" y="92"/>
                </a:cubicBezTo>
                <a:close/>
                <a:moveTo>
                  <a:pt x="154" y="20"/>
                </a:moveTo>
                <a:cubicBezTo>
                  <a:pt x="150" y="20"/>
                  <a:pt x="150" y="20"/>
                  <a:pt x="150" y="20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0" y="99"/>
                  <a:pt x="143" y="106"/>
                  <a:pt x="136" y="107"/>
                </a:cubicBezTo>
                <a:cubicBezTo>
                  <a:pt x="123" y="107"/>
                  <a:pt x="105" y="108"/>
                  <a:pt x="92" y="121"/>
                </a:cubicBezTo>
                <a:cubicBezTo>
                  <a:pt x="115" y="115"/>
                  <a:pt x="139" y="119"/>
                  <a:pt x="153" y="121"/>
                </a:cubicBezTo>
                <a:cubicBezTo>
                  <a:pt x="154" y="123"/>
                  <a:pt x="157" y="121"/>
                  <a:pt x="158" y="121"/>
                </a:cubicBezTo>
                <a:cubicBezTo>
                  <a:pt x="159" y="120"/>
                  <a:pt x="160" y="118"/>
                  <a:pt x="160" y="117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60" y="22"/>
                  <a:pt x="158" y="20"/>
                  <a:pt x="154" y="20"/>
                </a:cubicBezTo>
                <a:close/>
                <a:moveTo>
                  <a:pt x="10" y="92"/>
                </a:moveTo>
                <a:cubicBezTo>
                  <a:pt x="10" y="20"/>
                  <a:pt x="10" y="20"/>
                  <a:pt x="10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8"/>
                  <a:pt x="2" y="120"/>
                  <a:pt x="3" y="121"/>
                </a:cubicBezTo>
                <a:cubicBezTo>
                  <a:pt x="4" y="121"/>
                  <a:pt x="5" y="123"/>
                  <a:pt x="8" y="121"/>
                </a:cubicBezTo>
                <a:cubicBezTo>
                  <a:pt x="21" y="119"/>
                  <a:pt x="46" y="115"/>
                  <a:pt x="68" y="121"/>
                </a:cubicBezTo>
                <a:cubicBezTo>
                  <a:pt x="55" y="108"/>
                  <a:pt x="36" y="107"/>
                  <a:pt x="25" y="107"/>
                </a:cubicBezTo>
                <a:cubicBezTo>
                  <a:pt x="16" y="106"/>
                  <a:pt x="10" y="99"/>
                  <a:pt x="10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70">
            <a:extLst>
              <a:ext uri="{FF2B5EF4-FFF2-40B4-BE49-F238E27FC236}">
                <a16:creationId xmlns:a16="http://schemas.microsoft.com/office/drawing/2014/main" id="{B38B7A63-CF7F-DEC8-694B-71F1415567A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912083" y="6287045"/>
            <a:ext cx="253941" cy="255537"/>
          </a:xfrm>
          <a:custGeom>
            <a:avLst/>
            <a:gdLst>
              <a:gd name="T0" fmla="*/ 34 w 159"/>
              <a:gd name="T1" fmla="*/ 27 h 160"/>
              <a:gd name="T2" fmla="*/ 34 w 159"/>
              <a:gd name="T3" fmla="*/ 41 h 160"/>
              <a:gd name="T4" fmla="*/ 95 w 159"/>
              <a:gd name="T5" fmla="*/ 34 h 160"/>
              <a:gd name="T6" fmla="*/ 95 w 159"/>
              <a:gd name="T7" fmla="*/ 63 h 160"/>
              <a:gd name="T8" fmla="*/ 34 w 159"/>
              <a:gd name="T9" fmla="*/ 55 h 160"/>
              <a:gd name="T10" fmla="*/ 34 w 159"/>
              <a:gd name="T11" fmla="*/ 69 h 160"/>
              <a:gd name="T12" fmla="*/ 95 w 159"/>
              <a:gd name="T13" fmla="*/ 63 h 160"/>
              <a:gd name="T14" fmla="*/ 68 w 159"/>
              <a:gd name="T15" fmla="*/ 90 h 160"/>
              <a:gd name="T16" fmla="*/ 34 w 159"/>
              <a:gd name="T17" fmla="*/ 83 h 160"/>
              <a:gd name="T18" fmla="*/ 34 w 159"/>
              <a:gd name="T19" fmla="*/ 97 h 160"/>
              <a:gd name="T20" fmla="*/ 115 w 159"/>
              <a:gd name="T21" fmla="*/ 122 h 160"/>
              <a:gd name="T22" fmla="*/ 108 w 159"/>
              <a:gd name="T23" fmla="*/ 145 h 160"/>
              <a:gd name="T24" fmla="*/ 14 w 159"/>
              <a:gd name="T25" fmla="*/ 14 h 160"/>
              <a:gd name="T26" fmla="*/ 108 w 159"/>
              <a:gd name="T27" fmla="*/ 42 h 160"/>
              <a:gd name="T28" fmla="*/ 123 w 159"/>
              <a:gd name="T29" fmla="*/ 7 h 160"/>
              <a:gd name="T30" fmla="*/ 7 w 159"/>
              <a:gd name="T31" fmla="*/ 0 h 160"/>
              <a:gd name="T32" fmla="*/ 0 w 159"/>
              <a:gd name="T33" fmla="*/ 152 h 160"/>
              <a:gd name="T34" fmla="*/ 115 w 159"/>
              <a:gd name="T35" fmla="*/ 160 h 160"/>
              <a:gd name="T36" fmla="*/ 123 w 159"/>
              <a:gd name="T37" fmla="*/ 112 h 160"/>
              <a:gd name="T38" fmla="*/ 115 w 159"/>
              <a:gd name="T39" fmla="*/ 122 h 160"/>
              <a:gd name="T40" fmla="*/ 132 w 159"/>
              <a:gd name="T41" fmla="*/ 18 h 160"/>
              <a:gd name="T42" fmla="*/ 84 w 159"/>
              <a:gd name="T43" fmla="*/ 98 h 160"/>
              <a:gd name="T44" fmla="*/ 82 w 159"/>
              <a:gd name="T45" fmla="*/ 127 h 160"/>
              <a:gd name="T46" fmla="*/ 87 w 159"/>
              <a:gd name="T47" fmla="*/ 131 h 160"/>
              <a:gd name="T48" fmla="*/ 113 w 159"/>
              <a:gd name="T49" fmla="*/ 114 h 160"/>
              <a:gd name="T50" fmla="*/ 159 w 159"/>
              <a:gd name="T51" fmla="*/ 33 h 160"/>
              <a:gd name="T52" fmla="*/ 97 w 159"/>
              <a:gd name="T53" fmla="*/ 118 h 160"/>
              <a:gd name="T54" fmla="*/ 89 w 159"/>
              <a:gd name="T55" fmla="*/ 113 h 160"/>
              <a:gd name="T56" fmla="*/ 97 w 159"/>
              <a:gd name="T57" fmla="*/ 108 h 160"/>
              <a:gd name="T58" fmla="*/ 97 w 159"/>
              <a:gd name="T59" fmla="*/ 118 h 160"/>
              <a:gd name="T60" fmla="*/ 56 w 159"/>
              <a:gd name="T61" fmla="*/ 131 h 160"/>
              <a:gd name="T62" fmla="*/ 75 w 159"/>
              <a:gd name="T63" fmla="*/ 126 h 160"/>
              <a:gd name="T64" fmla="*/ 55 w 159"/>
              <a:gd name="T65" fmla="*/ 124 h 160"/>
              <a:gd name="T66" fmla="*/ 50 w 159"/>
              <a:gd name="T67" fmla="*/ 121 h 160"/>
              <a:gd name="T68" fmla="*/ 50 w 159"/>
              <a:gd name="T69" fmla="*/ 110 h 160"/>
              <a:gd name="T70" fmla="*/ 39 w 159"/>
              <a:gd name="T71" fmla="*/ 115 h 160"/>
              <a:gd name="T72" fmla="*/ 28 w 159"/>
              <a:gd name="T73" fmla="*/ 135 h 160"/>
              <a:gd name="T74" fmla="*/ 38 w 159"/>
              <a:gd name="T75" fmla="*/ 125 h 160"/>
              <a:gd name="T76" fmla="*/ 44 w 159"/>
              <a:gd name="T77" fmla="*/ 127 h 160"/>
              <a:gd name="T78" fmla="*/ 44 w 159"/>
              <a:gd name="T79" fmla="*/ 127 h 160"/>
              <a:gd name="T80" fmla="*/ 44 w 159"/>
              <a:gd name="T81" fmla="*/ 128 h 160"/>
              <a:gd name="T82" fmla="*/ 50 w 159"/>
              <a:gd name="T83" fmla="*/ 128 h 160"/>
              <a:gd name="T84" fmla="*/ 53 w 159"/>
              <a:gd name="T85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9" h="160">
                <a:moveTo>
                  <a:pt x="88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0" y="27"/>
                  <a:pt x="26" y="31"/>
                  <a:pt x="26" y="34"/>
                </a:cubicBezTo>
                <a:cubicBezTo>
                  <a:pt x="26" y="39"/>
                  <a:pt x="30" y="41"/>
                  <a:pt x="34" y="41"/>
                </a:cubicBezTo>
                <a:cubicBezTo>
                  <a:pt x="88" y="41"/>
                  <a:pt x="88" y="41"/>
                  <a:pt x="88" y="41"/>
                </a:cubicBezTo>
                <a:cubicBezTo>
                  <a:pt x="93" y="41"/>
                  <a:pt x="95" y="39"/>
                  <a:pt x="95" y="34"/>
                </a:cubicBezTo>
                <a:cubicBezTo>
                  <a:pt x="95" y="31"/>
                  <a:pt x="93" y="27"/>
                  <a:pt x="88" y="27"/>
                </a:cubicBezTo>
                <a:close/>
                <a:moveTo>
                  <a:pt x="95" y="63"/>
                </a:moveTo>
                <a:cubicBezTo>
                  <a:pt x="95" y="57"/>
                  <a:pt x="93" y="55"/>
                  <a:pt x="88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5"/>
                  <a:pt x="26" y="57"/>
                  <a:pt x="26" y="63"/>
                </a:cubicBezTo>
                <a:cubicBezTo>
                  <a:pt x="26" y="67"/>
                  <a:pt x="30" y="69"/>
                  <a:pt x="34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93" y="69"/>
                  <a:pt x="95" y="67"/>
                  <a:pt x="95" y="63"/>
                </a:cubicBezTo>
                <a:close/>
                <a:moveTo>
                  <a:pt x="61" y="97"/>
                </a:moveTo>
                <a:cubicBezTo>
                  <a:pt x="65" y="97"/>
                  <a:pt x="68" y="93"/>
                  <a:pt x="68" y="90"/>
                </a:cubicBezTo>
                <a:cubicBezTo>
                  <a:pt x="68" y="85"/>
                  <a:pt x="65" y="83"/>
                  <a:pt x="61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0" y="83"/>
                  <a:pt x="26" y="85"/>
                  <a:pt x="26" y="90"/>
                </a:cubicBezTo>
                <a:cubicBezTo>
                  <a:pt x="26" y="93"/>
                  <a:pt x="30" y="97"/>
                  <a:pt x="34" y="97"/>
                </a:cubicBezTo>
                <a:lnTo>
                  <a:pt x="61" y="97"/>
                </a:lnTo>
                <a:close/>
                <a:moveTo>
                  <a:pt x="115" y="122"/>
                </a:moveTo>
                <a:cubicBezTo>
                  <a:pt x="108" y="127"/>
                  <a:pt x="108" y="127"/>
                  <a:pt x="108" y="127"/>
                </a:cubicBezTo>
                <a:cubicBezTo>
                  <a:pt x="108" y="145"/>
                  <a:pt x="108" y="145"/>
                  <a:pt x="108" y="145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4" y="14"/>
                  <a:pt x="14" y="14"/>
                  <a:pt x="14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3"/>
                  <a:pt x="119" y="0"/>
                  <a:pt x="115" y="0"/>
                </a:cubicBezTo>
                <a:cubicBezTo>
                  <a:pt x="7" y="0"/>
                  <a:pt x="7" y="0"/>
                  <a:pt x="7" y="0"/>
                </a:cubicBezTo>
                <a:cubicBezTo>
                  <a:pt x="2" y="0"/>
                  <a:pt x="0" y="3"/>
                  <a:pt x="0" y="7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2" y="160"/>
                  <a:pt x="7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9" y="160"/>
                  <a:pt x="123" y="156"/>
                  <a:pt x="123" y="15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19" y="118"/>
                  <a:pt x="119" y="118"/>
                  <a:pt x="119" y="118"/>
                </a:cubicBezTo>
                <a:cubicBezTo>
                  <a:pt x="118" y="119"/>
                  <a:pt x="117" y="120"/>
                  <a:pt x="115" y="122"/>
                </a:cubicBezTo>
                <a:close/>
                <a:moveTo>
                  <a:pt x="148" y="21"/>
                </a:moveTo>
                <a:cubicBezTo>
                  <a:pt x="139" y="16"/>
                  <a:pt x="133" y="18"/>
                  <a:pt x="132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84" y="98"/>
                  <a:pt x="84" y="98"/>
                  <a:pt x="84" y="98"/>
                </a:cubicBezTo>
                <a:cubicBezTo>
                  <a:pt x="84" y="98"/>
                  <a:pt x="84" y="98"/>
                  <a:pt x="84" y="99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9"/>
                  <a:pt x="82" y="130"/>
                  <a:pt x="84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2" y="115"/>
                  <a:pt x="112" y="114"/>
                  <a:pt x="113" y="114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5"/>
                  <a:pt x="159" y="33"/>
                  <a:pt x="159" y="33"/>
                </a:cubicBezTo>
                <a:cubicBezTo>
                  <a:pt x="159" y="32"/>
                  <a:pt x="157" y="26"/>
                  <a:pt x="148" y="21"/>
                </a:cubicBezTo>
                <a:close/>
                <a:moveTo>
                  <a:pt x="97" y="118"/>
                </a:moveTo>
                <a:cubicBezTo>
                  <a:pt x="96" y="118"/>
                  <a:pt x="95" y="116"/>
                  <a:pt x="92" y="115"/>
                </a:cubicBezTo>
                <a:cubicBezTo>
                  <a:pt x="91" y="114"/>
                  <a:pt x="90" y="114"/>
                  <a:pt x="89" y="113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5"/>
                  <a:pt x="94" y="105"/>
                  <a:pt x="97" y="108"/>
                </a:cubicBezTo>
                <a:cubicBezTo>
                  <a:pt x="101" y="110"/>
                  <a:pt x="103" y="112"/>
                  <a:pt x="105" y="114"/>
                </a:cubicBezTo>
                <a:lnTo>
                  <a:pt x="97" y="118"/>
                </a:lnTo>
                <a:close/>
                <a:moveTo>
                  <a:pt x="53" y="132"/>
                </a:moveTo>
                <a:cubicBezTo>
                  <a:pt x="53" y="132"/>
                  <a:pt x="55" y="132"/>
                  <a:pt x="56" y="131"/>
                </a:cubicBezTo>
                <a:cubicBezTo>
                  <a:pt x="62" y="128"/>
                  <a:pt x="69" y="132"/>
                  <a:pt x="75" y="132"/>
                </a:cubicBezTo>
                <a:cubicBezTo>
                  <a:pt x="79" y="132"/>
                  <a:pt x="79" y="126"/>
                  <a:pt x="75" y="126"/>
                </a:cubicBezTo>
                <a:cubicBezTo>
                  <a:pt x="68" y="126"/>
                  <a:pt x="62" y="125"/>
                  <a:pt x="56" y="126"/>
                </a:cubicBezTo>
                <a:cubicBezTo>
                  <a:pt x="56" y="125"/>
                  <a:pt x="56" y="125"/>
                  <a:pt x="55" y="124"/>
                </a:cubicBezTo>
                <a:cubicBezTo>
                  <a:pt x="53" y="122"/>
                  <a:pt x="52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0"/>
                  <a:pt x="49" y="120"/>
                  <a:pt x="49" y="120"/>
                </a:cubicBezTo>
                <a:cubicBezTo>
                  <a:pt x="50" y="116"/>
                  <a:pt x="51" y="113"/>
                  <a:pt x="50" y="110"/>
                </a:cubicBezTo>
                <a:cubicBezTo>
                  <a:pt x="50" y="109"/>
                  <a:pt x="49" y="109"/>
                  <a:pt x="49" y="109"/>
                </a:cubicBezTo>
                <a:cubicBezTo>
                  <a:pt x="45" y="109"/>
                  <a:pt x="41" y="113"/>
                  <a:pt x="39" y="115"/>
                </a:cubicBezTo>
                <a:cubicBezTo>
                  <a:pt x="33" y="120"/>
                  <a:pt x="28" y="127"/>
                  <a:pt x="23" y="133"/>
                </a:cubicBezTo>
                <a:cubicBezTo>
                  <a:pt x="20" y="135"/>
                  <a:pt x="25" y="138"/>
                  <a:pt x="28" y="135"/>
                </a:cubicBezTo>
                <a:cubicBezTo>
                  <a:pt x="31" y="129"/>
                  <a:pt x="36" y="125"/>
                  <a:pt x="41" y="120"/>
                </a:cubicBezTo>
                <a:cubicBezTo>
                  <a:pt x="40" y="121"/>
                  <a:pt x="39" y="124"/>
                  <a:pt x="38" y="125"/>
                </a:cubicBezTo>
                <a:cubicBezTo>
                  <a:pt x="36" y="128"/>
                  <a:pt x="40" y="131"/>
                  <a:pt x="42" y="128"/>
                </a:cubicBezTo>
                <a:cubicBezTo>
                  <a:pt x="42" y="128"/>
                  <a:pt x="43" y="127"/>
                  <a:pt x="44" y="127"/>
                </a:cubicBezTo>
                <a:cubicBezTo>
                  <a:pt x="44" y="126"/>
                  <a:pt x="44" y="126"/>
                  <a:pt x="45" y="126"/>
                </a:cubicBezTo>
                <a:cubicBezTo>
                  <a:pt x="45" y="126"/>
                  <a:pt x="44" y="127"/>
                  <a:pt x="44" y="127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44" y="127"/>
                  <a:pt x="44" y="127"/>
                  <a:pt x="44" y="128"/>
                </a:cubicBezTo>
                <a:cubicBezTo>
                  <a:pt x="42" y="131"/>
                  <a:pt x="47" y="132"/>
                  <a:pt x="49" y="129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50" y="131"/>
                  <a:pt x="52" y="132"/>
                  <a:pt x="53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79">
            <a:extLst>
              <a:ext uri="{FF2B5EF4-FFF2-40B4-BE49-F238E27FC236}">
                <a16:creationId xmlns:a16="http://schemas.microsoft.com/office/drawing/2014/main" id="{BCD83E62-95E4-3F30-E188-B248D495A17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6000173" y="6306209"/>
            <a:ext cx="257136" cy="217208"/>
          </a:xfrm>
          <a:custGeom>
            <a:avLst/>
            <a:gdLst>
              <a:gd name="T0" fmla="*/ 12 w 161"/>
              <a:gd name="T1" fmla="*/ 108 h 136"/>
              <a:gd name="T2" fmla="*/ 12 w 161"/>
              <a:gd name="T3" fmla="*/ 134 h 136"/>
              <a:gd name="T4" fmla="*/ 16 w 161"/>
              <a:gd name="T5" fmla="*/ 136 h 136"/>
              <a:gd name="T6" fmla="*/ 35 w 161"/>
              <a:gd name="T7" fmla="*/ 136 h 136"/>
              <a:gd name="T8" fmla="*/ 37 w 161"/>
              <a:gd name="T9" fmla="*/ 134 h 136"/>
              <a:gd name="T10" fmla="*/ 37 w 161"/>
              <a:gd name="T11" fmla="*/ 88 h 136"/>
              <a:gd name="T12" fmla="*/ 23 w 161"/>
              <a:gd name="T13" fmla="*/ 102 h 136"/>
              <a:gd name="T14" fmla="*/ 12 w 161"/>
              <a:gd name="T15" fmla="*/ 108 h 136"/>
              <a:gd name="T16" fmla="*/ 47 w 161"/>
              <a:gd name="T17" fmla="*/ 87 h 136"/>
              <a:gd name="T18" fmla="*/ 47 w 161"/>
              <a:gd name="T19" fmla="*/ 134 h 136"/>
              <a:gd name="T20" fmla="*/ 51 w 161"/>
              <a:gd name="T21" fmla="*/ 136 h 136"/>
              <a:gd name="T22" fmla="*/ 70 w 161"/>
              <a:gd name="T23" fmla="*/ 136 h 136"/>
              <a:gd name="T24" fmla="*/ 73 w 161"/>
              <a:gd name="T25" fmla="*/ 134 h 136"/>
              <a:gd name="T26" fmla="*/ 73 w 161"/>
              <a:gd name="T27" fmla="*/ 106 h 136"/>
              <a:gd name="T28" fmla="*/ 62 w 161"/>
              <a:gd name="T29" fmla="*/ 101 h 136"/>
              <a:gd name="T30" fmla="*/ 47 w 161"/>
              <a:gd name="T31" fmla="*/ 87 h 136"/>
              <a:gd name="T32" fmla="*/ 84 w 161"/>
              <a:gd name="T33" fmla="*/ 103 h 136"/>
              <a:gd name="T34" fmla="*/ 84 w 161"/>
              <a:gd name="T35" fmla="*/ 134 h 136"/>
              <a:gd name="T36" fmla="*/ 86 w 161"/>
              <a:gd name="T37" fmla="*/ 136 h 136"/>
              <a:gd name="T38" fmla="*/ 106 w 161"/>
              <a:gd name="T39" fmla="*/ 136 h 136"/>
              <a:gd name="T40" fmla="*/ 110 w 161"/>
              <a:gd name="T41" fmla="*/ 134 h 136"/>
              <a:gd name="T42" fmla="*/ 110 w 161"/>
              <a:gd name="T43" fmla="*/ 78 h 136"/>
              <a:gd name="T44" fmla="*/ 86 w 161"/>
              <a:gd name="T45" fmla="*/ 100 h 136"/>
              <a:gd name="T46" fmla="*/ 84 w 161"/>
              <a:gd name="T47" fmla="*/ 103 h 136"/>
              <a:gd name="T48" fmla="*/ 143 w 161"/>
              <a:gd name="T49" fmla="*/ 45 h 136"/>
              <a:gd name="T50" fmla="*/ 120 w 161"/>
              <a:gd name="T51" fmla="*/ 69 h 136"/>
              <a:gd name="T52" fmla="*/ 120 w 161"/>
              <a:gd name="T53" fmla="*/ 134 h 136"/>
              <a:gd name="T54" fmla="*/ 122 w 161"/>
              <a:gd name="T55" fmla="*/ 136 h 136"/>
              <a:gd name="T56" fmla="*/ 143 w 161"/>
              <a:gd name="T57" fmla="*/ 136 h 136"/>
              <a:gd name="T58" fmla="*/ 146 w 161"/>
              <a:gd name="T59" fmla="*/ 134 h 136"/>
              <a:gd name="T60" fmla="*/ 146 w 161"/>
              <a:gd name="T61" fmla="*/ 47 h 136"/>
              <a:gd name="T62" fmla="*/ 145 w 161"/>
              <a:gd name="T63" fmla="*/ 45 h 136"/>
              <a:gd name="T64" fmla="*/ 143 w 161"/>
              <a:gd name="T65" fmla="*/ 45 h 136"/>
              <a:gd name="T66" fmla="*/ 160 w 161"/>
              <a:gd name="T67" fmla="*/ 2 h 136"/>
              <a:gd name="T68" fmla="*/ 155 w 161"/>
              <a:gd name="T69" fmla="*/ 0 h 136"/>
              <a:gd name="T70" fmla="*/ 127 w 161"/>
              <a:gd name="T71" fmla="*/ 1 h 136"/>
              <a:gd name="T72" fmla="*/ 123 w 161"/>
              <a:gd name="T73" fmla="*/ 4 h 136"/>
              <a:gd name="T74" fmla="*/ 122 w 161"/>
              <a:gd name="T75" fmla="*/ 5 h 136"/>
              <a:gd name="T76" fmla="*/ 123 w 161"/>
              <a:gd name="T77" fmla="*/ 11 h 136"/>
              <a:gd name="T78" fmla="*/ 125 w 161"/>
              <a:gd name="T79" fmla="*/ 12 h 136"/>
              <a:gd name="T80" fmla="*/ 130 w 161"/>
              <a:gd name="T81" fmla="*/ 17 h 136"/>
              <a:gd name="T82" fmla="*/ 74 w 161"/>
              <a:gd name="T83" fmla="*/ 74 h 136"/>
              <a:gd name="T84" fmla="*/ 48 w 161"/>
              <a:gd name="T85" fmla="*/ 49 h 136"/>
              <a:gd name="T86" fmla="*/ 42 w 161"/>
              <a:gd name="T87" fmla="*/ 46 h 136"/>
              <a:gd name="T88" fmla="*/ 37 w 161"/>
              <a:gd name="T89" fmla="*/ 49 h 136"/>
              <a:gd name="T90" fmla="*/ 3 w 161"/>
              <a:gd name="T91" fmla="*/ 82 h 136"/>
              <a:gd name="T92" fmla="*/ 3 w 161"/>
              <a:gd name="T93" fmla="*/ 94 h 136"/>
              <a:gd name="T94" fmla="*/ 5 w 161"/>
              <a:gd name="T95" fmla="*/ 95 h 136"/>
              <a:gd name="T96" fmla="*/ 10 w 161"/>
              <a:gd name="T97" fmla="*/ 98 h 136"/>
              <a:gd name="T98" fmla="*/ 16 w 161"/>
              <a:gd name="T99" fmla="*/ 95 h 136"/>
              <a:gd name="T100" fmla="*/ 42 w 161"/>
              <a:gd name="T101" fmla="*/ 68 h 136"/>
              <a:gd name="T102" fmla="*/ 68 w 161"/>
              <a:gd name="T103" fmla="*/ 94 h 136"/>
              <a:gd name="T104" fmla="*/ 74 w 161"/>
              <a:gd name="T105" fmla="*/ 96 h 136"/>
              <a:gd name="T106" fmla="*/ 79 w 161"/>
              <a:gd name="T107" fmla="*/ 94 h 136"/>
              <a:gd name="T108" fmla="*/ 143 w 161"/>
              <a:gd name="T109" fmla="*/ 30 h 136"/>
              <a:gd name="T110" fmla="*/ 150 w 161"/>
              <a:gd name="T111" fmla="*/ 38 h 136"/>
              <a:gd name="T112" fmla="*/ 154 w 161"/>
              <a:gd name="T113" fmla="*/ 40 h 136"/>
              <a:gd name="T114" fmla="*/ 156 w 161"/>
              <a:gd name="T115" fmla="*/ 39 h 136"/>
              <a:gd name="T116" fmla="*/ 157 w 161"/>
              <a:gd name="T117" fmla="*/ 38 h 136"/>
              <a:gd name="T118" fmla="*/ 160 w 161"/>
              <a:gd name="T119" fmla="*/ 33 h 136"/>
              <a:gd name="T120" fmla="*/ 161 w 161"/>
              <a:gd name="T121" fmla="*/ 16 h 136"/>
              <a:gd name="T122" fmla="*/ 161 w 161"/>
              <a:gd name="T123" fmla="*/ 6 h 136"/>
              <a:gd name="T124" fmla="*/ 160 w 161"/>
              <a:gd name="T125" fmla="*/ 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1" h="136">
                <a:moveTo>
                  <a:pt x="12" y="108"/>
                </a:moveTo>
                <a:cubicBezTo>
                  <a:pt x="12" y="134"/>
                  <a:pt x="12" y="134"/>
                  <a:pt x="12" y="134"/>
                </a:cubicBezTo>
                <a:cubicBezTo>
                  <a:pt x="12" y="135"/>
                  <a:pt x="13" y="136"/>
                  <a:pt x="16" y="136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6" y="136"/>
                  <a:pt x="37" y="135"/>
                  <a:pt x="37" y="134"/>
                </a:cubicBezTo>
                <a:cubicBezTo>
                  <a:pt x="37" y="88"/>
                  <a:pt x="37" y="88"/>
                  <a:pt x="37" y="88"/>
                </a:cubicBezTo>
                <a:cubicBezTo>
                  <a:pt x="23" y="102"/>
                  <a:pt x="23" y="102"/>
                  <a:pt x="23" y="102"/>
                </a:cubicBezTo>
                <a:cubicBezTo>
                  <a:pt x="20" y="105"/>
                  <a:pt x="17" y="107"/>
                  <a:pt x="12" y="108"/>
                </a:cubicBezTo>
                <a:close/>
                <a:moveTo>
                  <a:pt x="47" y="87"/>
                </a:moveTo>
                <a:cubicBezTo>
                  <a:pt x="47" y="134"/>
                  <a:pt x="47" y="134"/>
                  <a:pt x="47" y="134"/>
                </a:cubicBezTo>
                <a:cubicBezTo>
                  <a:pt x="47" y="135"/>
                  <a:pt x="49" y="136"/>
                  <a:pt x="51" y="136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71" y="136"/>
                  <a:pt x="73" y="135"/>
                  <a:pt x="73" y="134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69" y="106"/>
                  <a:pt x="64" y="104"/>
                  <a:pt x="62" y="101"/>
                </a:cubicBezTo>
                <a:lnTo>
                  <a:pt x="47" y="87"/>
                </a:lnTo>
                <a:close/>
                <a:moveTo>
                  <a:pt x="84" y="103"/>
                </a:moveTo>
                <a:cubicBezTo>
                  <a:pt x="84" y="134"/>
                  <a:pt x="84" y="134"/>
                  <a:pt x="84" y="134"/>
                </a:cubicBezTo>
                <a:cubicBezTo>
                  <a:pt x="84" y="135"/>
                  <a:pt x="85" y="136"/>
                  <a:pt x="86" y="136"/>
                </a:cubicBezTo>
                <a:cubicBezTo>
                  <a:pt x="106" y="136"/>
                  <a:pt x="106" y="136"/>
                  <a:pt x="106" y="136"/>
                </a:cubicBezTo>
                <a:cubicBezTo>
                  <a:pt x="108" y="136"/>
                  <a:pt x="110" y="135"/>
                  <a:pt x="110" y="134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102"/>
                  <a:pt x="84" y="103"/>
                  <a:pt x="84" y="103"/>
                </a:cubicBezTo>
                <a:close/>
                <a:moveTo>
                  <a:pt x="143" y="45"/>
                </a:moveTo>
                <a:cubicBezTo>
                  <a:pt x="120" y="69"/>
                  <a:pt x="120" y="69"/>
                  <a:pt x="120" y="69"/>
                </a:cubicBezTo>
                <a:cubicBezTo>
                  <a:pt x="120" y="134"/>
                  <a:pt x="120" y="134"/>
                  <a:pt x="120" y="134"/>
                </a:cubicBezTo>
                <a:cubicBezTo>
                  <a:pt x="120" y="135"/>
                  <a:pt x="121" y="136"/>
                  <a:pt x="122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5" y="136"/>
                  <a:pt x="146" y="135"/>
                  <a:pt x="146" y="134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5" y="46"/>
                  <a:pt x="145" y="46"/>
                  <a:pt x="145" y="45"/>
                </a:cubicBezTo>
                <a:lnTo>
                  <a:pt x="143" y="45"/>
                </a:lnTo>
                <a:close/>
                <a:moveTo>
                  <a:pt x="160" y="2"/>
                </a:moveTo>
                <a:cubicBezTo>
                  <a:pt x="158" y="1"/>
                  <a:pt x="157" y="0"/>
                  <a:pt x="155" y="0"/>
                </a:cubicBezTo>
                <a:cubicBezTo>
                  <a:pt x="145" y="1"/>
                  <a:pt x="136" y="1"/>
                  <a:pt x="127" y="1"/>
                </a:cubicBezTo>
                <a:cubicBezTo>
                  <a:pt x="125" y="1"/>
                  <a:pt x="124" y="1"/>
                  <a:pt x="123" y="4"/>
                </a:cubicBezTo>
                <a:cubicBezTo>
                  <a:pt x="122" y="4"/>
                  <a:pt x="122" y="4"/>
                  <a:pt x="122" y="5"/>
                </a:cubicBezTo>
                <a:cubicBezTo>
                  <a:pt x="120" y="7"/>
                  <a:pt x="122" y="10"/>
                  <a:pt x="123" y="11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27" y="15"/>
                  <a:pt x="128" y="16"/>
                  <a:pt x="130" y="17"/>
                </a:cubicBezTo>
                <a:cubicBezTo>
                  <a:pt x="74" y="74"/>
                  <a:pt x="74" y="74"/>
                  <a:pt x="74" y="74"/>
                </a:cubicBezTo>
                <a:cubicBezTo>
                  <a:pt x="48" y="49"/>
                  <a:pt x="48" y="49"/>
                  <a:pt x="48" y="49"/>
                </a:cubicBezTo>
                <a:cubicBezTo>
                  <a:pt x="47" y="48"/>
                  <a:pt x="44" y="46"/>
                  <a:pt x="42" y="46"/>
                </a:cubicBezTo>
                <a:cubicBezTo>
                  <a:pt x="41" y="46"/>
                  <a:pt x="38" y="48"/>
                  <a:pt x="37" y="49"/>
                </a:cubicBezTo>
                <a:cubicBezTo>
                  <a:pt x="3" y="82"/>
                  <a:pt x="3" y="82"/>
                  <a:pt x="3" y="82"/>
                </a:cubicBezTo>
                <a:cubicBezTo>
                  <a:pt x="0" y="85"/>
                  <a:pt x="0" y="90"/>
                  <a:pt x="3" y="94"/>
                </a:cubicBezTo>
                <a:cubicBezTo>
                  <a:pt x="5" y="95"/>
                  <a:pt x="5" y="95"/>
                  <a:pt x="5" y="95"/>
                </a:cubicBezTo>
                <a:cubicBezTo>
                  <a:pt x="6" y="96"/>
                  <a:pt x="8" y="98"/>
                  <a:pt x="10" y="98"/>
                </a:cubicBezTo>
                <a:cubicBezTo>
                  <a:pt x="13" y="98"/>
                  <a:pt x="15" y="96"/>
                  <a:pt x="16" y="95"/>
                </a:cubicBezTo>
                <a:cubicBezTo>
                  <a:pt x="42" y="68"/>
                  <a:pt x="42" y="68"/>
                  <a:pt x="42" y="68"/>
                </a:cubicBezTo>
                <a:cubicBezTo>
                  <a:pt x="68" y="94"/>
                  <a:pt x="68" y="94"/>
                  <a:pt x="68" y="94"/>
                </a:cubicBezTo>
                <a:cubicBezTo>
                  <a:pt x="69" y="95"/>
                  <a:pt x="71" y="96"/>
                  <a:pt x="74" y="96"/>
                </a:cubicBezTo>
                <a:cubicBezTo>
                  <a:pt x="76" y="96"/>
                  <a:pt x="78" y="95"/>
                  <a:pt x="79" y="94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50" y="38"/>
                  <a:pt x="150" y="38"/>
                  <a:pt x="150" y="38"/>
                </a:cubicBezTo>
                <a:cubicBezTo>
                  <a:pt x="151" y="39"/>
                  <a:pt x="152" y="40"/>
                  <a:pt x="154" y="40"/>
                </a:cubicBezTo>
                <a:cubicBezTo>
                  <a:pt x="155" y="40"/>
                  <a:pt x="156" y="39"/>
                  <a:pt x="156" y="39"/>
                </a:cubicBezTo>
                <a:cubicBezTo>
                  <a:pt x="157" y="39"/>
                  <a:pt x="157" y="39"/>
                  <a:pt x="157" y="38"/>
                </a:cubicBezTo>
                <a:cubicBezTo>
                  <a:pt x="160" y="37"/>
                  <a:pt x="160" y="35"/>
                  <a:pt x="160" y="33"/>
                </a:cubicBezTo>
                <a:cubicBezTo>
                  <a:pt x="160" y="27"/>
                  <a:pt x="160" y="22"/>
                  <a:pt x="161" y="16"/>
                </a:cubicBezTo>
                <a:cubicBezTo>
                  <a:pt x="161" y="6"/>
                  <a:pt x="161" y="6"/>
                  <a:pt x="161" y="6"/>
                </a:cubicBezTo>
                <a:cubicBezTo>
                  <a:pt x="161" y="5"/>
                  <a:pt x="161" y="2"/>
                  <a:pt x="16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66">
            <a:hlinkClick r:id="" action="ppaction://noaction"/>
            <a:extLst>
              <a:ext uri="{FF2B5EF4-FFF2-40B4-BE49-F238E27FC236}">
                <a16:creationId xmlns:a16="http://schemas.microsoft.com/office/drawing/2014/main" id="{12D0E0F7-9317-8B1F-6FAA-3C038690714A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9280" y="6272763"/>
            <a:ext cx="230832" cy="284101"/>
          </a:xfrm>
          <a:custGeom>
            <a:avLst/>
            <a:gdLst>
              <a:gd name="T0" fmla="*/ 91 w 130"/>
              <a:gd name="T1" fmla="*/ 69 h 160"/>
              <a:gd name="T2" fmla="*/ 74 w 130"/>
              <a:gd name="T3" fmla="*/ 72 h 160"/>
              <a:gd name="T4" fmla="*/ 51 w 130"/>
              <a:gd name="T5" fmla="*/ 73 h 160"/>
              <a:gd name="T6" fmla="*/ 2 w 130"/>
              <a:gd name="T7" fmla="*/ 81 h 160"/>
              <a:gd name="T8" fmla="*/ 5 w 130"/>
              <a:gd name="T9" fmla="*/ 128 h 160"/>
              <a:gd name="T10" fmla="*/ 21 w 130"/>
              <a:gd name="T11" fmla="*/ 129 h 160"/>
              <a:gd name="T12" fmla="*/ 23 w 130"/>
              <a:gd name="T13" fmla="*/ 160 h 160"/>
              <a:gd name="T14" fmla="*/ 104 w 130"/>
              <a:gd name="T15" fmla="*/ 155 h 160"/>
              <a:gd name="T16" fmla="*/ 113 w 130"/>
              <a:gd name="T17" fmla="*/ 146 h 160"/>
              <a:gd name="T18" fmla="*/ 124 w 130"/>
              <a:gd name="T19" fmla="*/ 103 h 160"/>
              <a:gd name="T20" fmla="*/ 25 w 130"/>
              <a:gd name="T21" fmla="*/ 126 h 160"/>
              <a:gd name="T22" fmla="*/ 34 w 130"/>
              <a:gd name="T23" fmla="*/ 112 h 160"/>
              <a:gd name="T24" fmla="*/ 28 w 130"/>
              <a:gd name="T25" fmla="*/ 89 h 160"/>
              <a:gd name="T26" fmla="*/ 25 w 130"/>
              <a:gd name="T27" fmla="*/ 89 h 160"/>
              <a:gd name="T28" fmla="*/ 29 w 130"/>
              <a:gd name="T29" fmla="*/ 109 h 160"/>
              <a:gd name="T30" fmla="*/ 8 w 130"/>
              <a:gd name="T31" fmla="*/ 83 h 160"/>
              <a:gd name="T32" fmla="*/ 98 w 130"/>
              <a:gd name="T33" fmla="*/ 145 h 160"/>
              <a:gd name="T34" fmla="*/ 103 w 130"/>
              <a:gd name="T35" fmla="*/ 109 h 160"/>
              <a:gd name="T36" fmla="*/ 77 w 130"/>
              <a:gd name="T37" fmla="*/ 62 h 160"/>
              <a:gd name="T38" fmla="*/ 51 w 130"/>
              <a:gd name="T39" fmla="*/ 26 h 160"/>
              <a:gd name="T40" fmla="*/ 80 w 130"/>
              <a:gd name="T41" fmla="*/ 121 h 160"/>
              <a:gd name="T42" fmla="*/ 35 w 130"/>
              <a:gd name="T43" fmla="*/ 124 h 160"/>
              <a:gd name="T44" fmla="*/ 79 w 130"/>
              <a:gd name="T45" fmla="*/ 136 h 160"/>
              <a:gd name="T46" fmla="*/ 42 w 130"/>
              <a:gd name="T47" fmla="*/ 146 h 160"/>
              <a:gd name="T48" fmla="*/ 79 w 130"/>
              <a:gd name="T49" fmla="*/ 136 h 160"/>
              <a:gd name="T50" fmla="*/ 50 w 130"/>
              <a:gd name="T51" fmla="*/ 108 h 160"/>
              <a:gd name="T52" fmla="*/ 42 w 130"/>
              <a:gd name="T53" fmla="*/ 87 h 160"/>
              <a:gd name="T54" fmla="*/ 34 w 130"/>
              <a:gd name="T55" fmla="*/ 91 h 160"/>
              <a:gd name="T56" fmla="*/ 38 w 130"/>
              <a:gd name="T57" fmla="*/ 90 h 160"/>
              <a:gd name="T58" fmla="*/ 47 w 130"/>
              <a:gd name="T59" fmla="*/ 105 h 160"/>
              <a:gd name="T60" fmla="*/ 42 w 130"/>
              <a:gd name="T61" fmla="*/ 105 h 160"/>
              <a:gd name="T62" fmla="*/ 57 w 130"/>
              <a:gd name="T63" fmla="*/ 111 h 160"/>
              <a:gd name="T64" fmla="*/ 65 w 130"/>
              <a:gd name="T65" fmla="*/ 106 h 160"/>
              <a:gd name="T66" fmla="*/ 61 w 130"/>
              <a:gd name="T67" fmla="*/ 97 h 160"/>
              <a:gd name="T68" fmla="*/ 58 w 130"/>
              <a:gd name="T69" fmla="*/ 85 h 160"/>
              <a:gd name="T70" fmla="*/ 47 w 130"/>
              <a:gd name="T71" fmla="*/ 87 h 160"/>
              <a:gd name="T72" fmla="*/ 60 w 130"/>
              <a:gd name="T73" fmla="*/ 100 h 160"/>
              <a:gd name="T74" fmla="*/ 61 w 130"/>
              <a:gd name="T75" fmla="*/ 108 h 160"/>
              <a:gd name="T76" fmla="*/ 58 w 130"/>
              <a:gd name="T77" fmla="*/ 100 h 160"/>
              <a:gd name="T78" fmla="*/ 54 w 130"/>
              <a:gd name="T79" fmla="*/ 88 h 160"/>
              <a:gd name="T80" fmla="*/ 58 w 130"/>
              <a:gd name="T81" fmla="*/ 95 h 160"/>
              <a:gd name="T82" fmla="*/ 52 w 130"/>
              <a:gd name="T83" fmla="*/ 88 h 160"/>
              <a:gd name="T84" fmla="*/ 74 w 130"/>
              <a:gd name="T85" fmla="*/ 98 h 160"/>
              <a:gd name="T86" fmla="*/ 75 w 130"/>
              <a:gd name="T87" fmla="*/ 105 h 160"/>
              <a:gd name="T88" fmla="*/ 73 w 130"/>
              <a:gd name="T89" fmla="*/ 103 h 160"/>
              <a:gd name="T90" fmla="*/ 68 w 130"/>
              <a:gd name="T91" fmla="*/ 105 h 160"/>
              <a:gd name="T92" fmla="*/ 80 w 130"/>
              <a:gd name="T93" fmla="*/ 108 h 160"/>
              <a:gd name="T94" fmla="*/ 75 w 130"/>
              <a:gd name="T95" fmla="*/ 96 h 160"/>
              <a:gd name="T96" fmla="*/ 68 w 130"/>
              <a:gd name="T97" fmla="*/ 93 h 160"/>
              <a:gd name="T98" fmla="*/ 70 w 130"/>
              <a:gd name="T99" fmla="*/ 87 h 160"/>
              <a:gd name="T100" fmla="*/ 73 w 130"/>
              <a:gd name="T101" fmla="*/ 90 h 160"/>
              <a:gd name="T102" fmla="*/ 74 w 130"/>
              <a:gd name="T103" fmla="*/ 88 h 160"/>
              <a:gd name="T104" fmla="*/ 64 w 130"/>
              <a:gd name="T105" fmla="*/ 85 h 160"/>
              <a:gd name="T106" fmla="*/ 67 w 130"/>
              <a:gd name="T107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0" h="160">
                <a:moveTo>
                  <a:pt x="124" y="103"/>
                </a:moveTo>
                <a:cubicBezTo>
                  <a:pt x="119" y="89"/>
                  <a:pt x="111" y="80"/>
                  <a:pt x="104" y="75"/>
                </a:cubicBezTo>
                <a:cubicBezTo>
                  <a:pt x="103" y="75"/>
                  <a:pt x="91" y="69"/>
                  <a:pt x="91" y="69"/>
                </a:cubicBezTo>
                <a:cubicBezTo>
                  <a:pt x="85" y="64"/>
                  <a:pt x="85" y="64"/>
                  <a:pt x="85" y="64"/>
                </a:cubicBezTo>
                <a:cubicBezTo>
                  <a:pt x="78" y="72"/>
                  <a:pt x="78" y="72"/>
                  <a:pt x="78" y="72"/>
                </a:cubicBezTo>
                <a:cubicBezTo>
                  <a:pt x="74" y="72"/>
                  <a:pt x="74" y="72"/>
                  <a:pt x="74" y="72"/>
                </a:cubicBezTo>
                <a:cubicBezTo>
                  <a:pt x="67" y="64"/>
                  <a:pt x="67" y="64"/>
                  <a:pt x="67" y="64"/>
                </a:cubicBezTo>
                <a:cubicBezTo>
                  <a:pt x="61" y="69"/>
                  <a:pt x="61" y="69"/>
                  <a:pt x="61" y="69"/>
                </a:cubicBezTo>
                <a:cubicBezTo>
                  <a:pt x="51" y="73"/>
                  <a:pt x="51" y="73"/>
                  <a:pt x="51" y="73"/>
                </a:cubicBezTo>
                <a:cubicBezTo>
                  <a:pt x="3" y="78"/>
                  <a:pt x="3" y="78"/>
                  <a:pt x="3" y="78"/>
                </a:cubicBezTo>
                <a:cubicBezTo>
                  <a:pt x="2" y="78"/>
                  <a:pt x="2" y="78"/>
                  <a:pt x="2" y="80"/>
                </a:cubicBezTo>
                <a:cubicBezTo>
                  <a:pt x="0" y="80"/>
                  <a:pt x="0" y="81"/>
                  <a:pt x="2" y="81"/>
                </a:cubicBezTo>
                <a:cubicBezTo>
                  <a:pt x="5" y="89"/>
                  <a:pt x="9" y="95"/>
                  <a:pt x="10" y="101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0" y="112"/>
                  <a:pt x="2" y="121"/>
                  <a:pt x="5" y="128"/>
                </a:cubicBezTo>
                <a:cubicBezTo>
                  <a:pt x="6" y="131"/>
                  <a:pt x="10" y="132"/>
                  <a:pt x="13" y="132"/>
                </a:cubicBezTo>
                <a:cubicBezTo>
                  <a:pt x="15" y="132"/>
                  <a:pt x="18" y="132"/>
                  <a:pt x="19" y="131"/>
                </a:cubicBezTo>
                <a:cubicBezTo>
                  <a:pt x="19" y="131"/>
                  <a:pt x="21" y="131"/>
                  <a:pt x="21" y="129"/>
                </a:cubicBezTo>
                <a:cubicBezTo>
                  <a:pt x="21" y="134"/>
                  <a:pt x="22" y="137"/>
                  <a:pt x="22" y="138"/>
                </a:cubicBezTo>
                <a:cubicBezTo>
                  <a:pt x="23" y="151"/>
                  <a:pt x="22" y="157"/>
                  <a:pt x="22" y="157"/>
                </a:cubicBezTo>
                <a:cubicBezTo>
                  <a:pt x="22" y="159"/>
                  <a:pt x="22" y="159"/>
                  <a:pt x="23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101" y="157"/>
                  <a:pt x="101" y="157"/>
                  <a:pt x="101" y="157"/>
                </a:cubicBezTo>
                <a:cubicBezTo>
                  <a:pt x="103" y="157"/>
                  <a:pt x="104" y="157"/>
                  <a:pt x="104" y="155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6" y="149"/>
                </a:cubicBezTo>
                <a:cubicBezTo>
                  <a:pt x="107" y="149"/>
                  <a:pt x="110" y="148"/>
                  <a:pt x="113" y="146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9" y="129"/>
                  <a:pt x="130" y="126"/>
                  <a:pt x="130" y="121"/>
                </a:cubicBezTo>
                <a:cubicBezTo>
                  <a:pt x="129" y="121"/>
                  <a:pt x="127" y="112"/>
                  <a:pt x="124" y="103"/>
                </a:cubicBezTo>
                <a:close/>
                <a:moveTo>
                  <a:pt x="98" y="152"/>
                </a:moveTo>
                <a:cubicBezTo>
                  <a:pt x="28" y="155"/>
                  <a:pt x="28" y="155"/>
                  <a:pt x="28" y="155"/>
                </a:cubicBezTo>
                <a:cubicBezTo>
                  <a:pt x="28" y="151"/>
                  <a:pt x="29" y="141"/>
                  <a:pt x="25" y="126"/>
                </a:cubicBezTo>
                <a:cubicBezTo>
                  <a:pt x="29" y="123"/>
                  <a:pt x="31" y="118"/>
                  <a:pt x="29" y="112"/>
                </a:cubicBezTo>
                <a:cubicBezTo>
                  <a:pt x="29" y="114"/>
                  <a:pt x="31" y="114"/>
                  <a:pt x="31" y="114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6" y="111"/>
                  <a:pt x="36" y="111"/>
                  <a:pt x="36" y="10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7"/>
                  <a:pt x="28" y="87"/>
                  <a:pt x="26" y="87"/>
                </a:cubicBezTo>
                <a:cubicBezTo>
                  <a:pt x="25" y="87"/>
                  <a:pt x="25" y="87"/>
                  <a:pt x="25" y="87"/>
                </a:cubicBezTo>
                <a:cubicBezTo>
                  <a:pt x="25" y="89"/>
                  <a:pt x="25" y="89"/>
                  <a:pt x="25" y="89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2" y="107"/>
                  <a:pt x="32" y="109"/>
                  <a:pt x="31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6" y="104"/>
                  <a:pt x="21" y="106"/>
                  <a:pt x="18" y="106"/>
                </a:cubicBezTo>
                <a:cubicBezTo>
                  <a:pt x="16" y="98"/>
                  <a:pt x="12" y="90"/>
                  <a:pt x="8" y="83"/>
                </a:cubicBezTo>
                <a:cubicBezTo>
                  <a:pt x="81" y="76"/>
                  <a:pt x="81" y="76"/>
                  <a:pt x="81" y="76"/>
                </a:cubicBezTo>
                <a:cubicBezTo>
                  <a:pt x="84" y="83"/>
                  <a:pt x="93" y="107"/>
                  <a:pt x="97" y="132"/>
                </a:cubicBezTo>
                <a:cubicBezTo>
                  <a:pt x="95" y="135"/>
                  <a:pt x="95" y="141"/>
                  <a:pt x="98" y="145"/>
                </a:cubicBezTo>
                <a:lnTo>
                  <a:pt x="98" y="152"/>
                </a:lnTo>
                <a:close/>
                <a:moveTo>
                  <a:pt x="101" y="126"/>
                </a:moveTo>
                <a:cubicBezTo>
                  <a:pt x="103" y="109"/>
                  <a:pt x="103" y="109"/>
                  <a:pt x="103" y="109"/>
                </a:cubicBezTo>
                <a:cubicBezTo>
                  <a:pt x="104" y="112"/>
                  <a:pt x="106" y="117"/>
                  <a:pt x="107" y="120"/>
                </a:cubicBezTo>
                <a:lnTo>
                  <a:pt x="101" y="126"/>
                </a:lnTo>
                <a:close/>
                <a:moveTo>
                  <a:pt x="77" y="62"/>
                </a:moveTo>
                <a:cubicBezTo>
                  <a:pt x="90" y="62"/>
                  <a:pt x="101" y="49"/>
                  <a:pt x="101" y="26"/>
                </a:cubicBezTo>
                <a:cubicBezTo>
                  <a:pt x="101" y="9"/>
                  <a:pt x="94" y="0"/>
                  <a:pt x="77" y="0"/>
                </a:cubicBezTo>
                <a:cubicBezTo>
                  <a:pt x="58" y="0"/>
                  <a:pt x="51" y="9"/>
                  <a:pt x="51" y="26"/>
                </a:cubicBezTo>
                <a:cubicBezTo>
                  <a:pt x="51" y="49"/>
                  <a:pt x="62" y="62"/>
                  <a:pt x="77" y="62"/>
                </a:cubicBezTo>
                <a:close/>
                <a:moveTo>
                  <a:pt x="77" y="126"/>
                </a:moveTo>
                <a:cubicBezTo>
                  <a:pt x="78" y="126"/>
                  <a:pt x="80" y="124"/>
                  <a:pt x="80" y="121"/>
                </a:cubicBezTo>
                <a:cubicBezTo>
                  <a:pt x="80" y="120"/>
                  <a:pt x="78" y="118"/>
                  <a:pt x="75" y="118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36" y="121"/>
                  <a:pt x="35" y="123"/>
                  <a:pt x="35" y="124"/>
                </a:cubicBezTo>
                <a:cubicBezTo>
                  <a:pt x="36" y="127"/>
                  <a:pt x="38" y="129"/>
                  <a:pt x="39" y="129"/>
                </a:cubicBezTo>
                <a:cubicBezTo>
                  <a:pt x="77" y="126"/>
                  <a:pt x="77" y="126"/>
                  <a:pt x="77" y="126"/>
                </a:cubicBezTo>
                <a:close/>
                <a:moveTo>
                  <a:pt x="79" y="136"/>
                </a:moveTo>
                <a:cubicBezTo>
                  <a:pt x="42" y="137"/>
                  <a:pt x="42" y="137"/>
                  <a:pt x="42" y="137"/>
                </a:cubicBezTo>
                <a:cubicBezTo>
                  <a:pt x="39" y="137"/>
                  <a:pt x="37" y="140"/>
                  <a:pt x="37" y="141"/>
                </a:cubicBezTo>
                <a:cubicBezTo>
                  <a:pt x="37" y="143"/>
                  <a:pt x="39" y="146"/>
                  <a:pt x="42" y="146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81" y="143"/>
                  <a:pt x="83" y="141"/>
                  <a:pt x="83" y="139"/>
                </a:cubicBezTo>
                <a:cubicBezTo>
                  <a:pt x="83" y="137"/>
                  <a:pt x="81" y="136"/>
                  <a:pt x="79" y="136"/>
                </a:cubicBezTo>
                <a:close/>
                <a:moveTo>
                  <a:pt x="42" y="110"/>
                </a:moveTo>
                <a:cubicBezTo>
                  <a:pt x="44" y="111"/>
                  <a:pt x="45" y="111"/>
                  <a:pt x="47" y="111"/>
                </a:cubicBezTo>
                <a:cubicBezTo>
                  <a:pt x="48" y="111"/>
                  <a:pt x="50" y="110"/>
                  <a:pt x="50" y="108"/>
                </a:cubicBezTo>
                <a:cubicBezTo>
                  <a:pt x="51" y="108"/>
                  <a:pt x="51" y="107"/>
                  <a:pt x="51" y="105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0"/>
                  <a:pt x="44" y="88"/>
                  <a:pt x="42" y="87"/>
                </a:cubicBezTo>
                <a:cubicBezTo>
                  <a:pt x="41" y="87"/>
                  <a:pt x="40" y="85"/>
                  <a:pt x="38" y="87"/>
                </a:cubicBezTo>
                <a:cubicBezTo>
                  <a:pt x="35" y="87"/>
                  <a:pt x="35" y="87"/>
                  <a:pt x="34" y="88"/>
                </a:cubicBezTo>
                <a:cubicBezTo>
                  <a:pt x="34" y="90"/>
                  <a:pt x="34" y="90"/>
                  <a:pt x="34" y="91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1" y="108"/>
                  <a:pt x="42" y="110"/>
                </a:cubicBezTo>
                <a:close/>
                <a:moveTo>
                  <a:pt x="38" y="90"/>
                </a:moveTo>
                <a:cubicBezTo>
                  <a:pt x="40" y="90"/>
                  <a:pt x="40" y="90"/>
                  <a:pt x="41" y="90"/>
                </a:cubicBezTo>
                <a:cubicBezTo>
                  <a:pt x="41" y="91"/>
                  <a:pt x="41" y="91"/>
                  <a:pt x="41" y="91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2" y="107"/>
                  <a:pt x="42" y="105"/>
                </a:cubicBezTo>
                <a:cubicBezTo>
                  <a:pt x="38" y="91"/>
                  <a:pt x="38" y="91"/>
                  <a:pt x="38" y="91"/>
                </a:cubicBezTo>
                <a:cubicBezTo>
                  <a:pt x="37" y="91"/>
                  <a:pt x="37" y="90"/>
                  <a:pt x="38" y="90"/>
                </a:cubicBezTo>
                <a:close/>
                <a:moveTo>
                  <a:pt x="57" y="111"/>
                </a:moveTo>
                <a:cubicBezTo>
                  <a:pt x="64" y="111"/>
                  <a:pt x="64" y="111"/>
                  <a:pt x="64" y="111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7" y="108"/>
                  <a:pt x="67" y="108"/>
                  <a:pt x="65" y="106"/>
                </a:cubicBezTo>
                <a:cubicBezTo>
                  <a:pt x="64" y="98"/>
                  <a:pt x="64" y="98"/>
                  <a:pt x="64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1" y="97"/>
                  <a:pt x="61" y="97"/>
                  <a:pt x="61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58" y="85"/>
                  <a:pt x="58" y="85"/>
                </a:cubicBezTo>
                <a:cubicBezTo>
                  <a:pt x="57" y="85"/>
                  <a:pt x="55" y="83"/>
                  <a:pt x="54" y="85"/>
                </a:cubicBezTo>
                <a:cubicBezTo>
                  <a:pt x="48" y="85"/>
                  <a:pt x="48" y="85"/>
                  <a:pt x="48" y="85"/>
                </a:cubicBezTo>
                <a:cubicBezTo>
                  <a:pt x="47" y="85"/>
                  <a:pt x="47" y="85"/>
                  <a:pt x="47" y="87"/>
                </a:cubicBezTo>
                <a:cubicBezTo>
                  <a:pt x="55" y="111"/>
                  <a:pt x="55" y="111"/>
                  <a:pt x="55" y="111"/>
                </a:cubicBezTo>
                <a:lnTo>
                  <a:pt x="57" y="111"/>
                </a:lnTo>
                <a:close/>
                <a:moveTo>
                  <a:pt x="60" y="100"/>
                </a:moveTo>
                <a:cubicBezTo>
                  <a:pt x="60" y="100"/>
                  <a:pt x="60" y="100"/>
                  <a:pt x="60" y="101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1" y="106"/>
                  <a:pt x="61" y="106"/>
                  <a:pt x="61" y="108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8" y="100"/>
                  <a:pt x="58" y="100"/>
                  <a:pt x="58" y="100"/>
                </a:cubicBezTo>
                <a:lnTo>
                  <a:pt x="60" y="100"/>
                </a:lnTo>
                <a:close/>
                <a:moveTo>
                  <a:pt x="52" y="88"/>
                </a:moveTo>
                <a:cubicBezTo>
                  <a:pt x="54" y="88"/>
                  <a:pt x="54" y="88"/>
                  <a:pt x="54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7" y="88"/>
                  <a:pt x="57" y="90"/>
                </a:cubicBezTo>
                <a:cubicBezTo>
                  <a:pt x="58" y="95"/>
                  <a:pt x="58" y="95"/>
                  <a:pt x="58" y="95"/>
                </a:cubicBezTo>
                <a:cubicBezTo>
                  <a:pt x="57" y="97"/>
                  <a:pt x="57" y="97"/>
                  <a:pt x="57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2" y="88"/>
                  <a:pt x="52" y="88"/>
                  <a:pt x="52" y="88"/>
                </a:cubicBezTo>
                <a:close/>
                <a:moveTo>
                  <a:pt x="67" y="96"/>
                </a:moveTo>
                <a:cubicBezTo>
                  <a:pt x="68" y="98"/>
                  <a:pt x="71" y="98"/>
                  <a:pt x="73" y="98"/>
                </a:cubicBezTo>
                <a:cubicBezTo>
                  <a:pt x="73" y="98"/>
                  <a:pt x="73" y="98"/>
                  <a:pt x="74" y="98"/>
                </a:cubicBezTo>
                <a:cubicBezTo>
                  <a:pt x="74" y="100"/>
                  <a:pt x="74" y="100"/>
                  <a:pt x="75" y="100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7" y="105"/>
                  <a:pt x="77" y="105"/>
                  <a:pt x="75" y="105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4" y="106"/>
                  <a:pt x="74" y="106"/>
                  <a:pt x="73" y="105"/>
                </a:cubicBezTo>
                <a:cubicBezTo>
                  <a:pt x="73" y="103"/>
                  <a:pt x="73" y="103"/>
                  <a:pt x="73" y="103"/>
                </a:cubicBezTo>
                <a:cubicBezTo>
                  <a:pt x="71" y="103"/>
                  <a:pt x="71" y="103"/>
                  <a:pt x="71" y="103"/>
                </a:cubicBezTo>
                <a:cubicBezTo>
                  <a:pt x="68" y="103"/>
                  <a:pt x="68" y="103"/>
                  <a:pt x="68" y="103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6"/>
                  <a:pt x="70" y="108"/>
                  <a:pt x="71" y="108"/>
                </a:cubicBezTo>
                <a:cubicBezTo>
                  <a:pt x="73" y="110"/>
                  <a:pt x="74" y="110"/>
                  <a:pt x="75" y="110"/>
                </a:cubicBezTo>
                <a:cubicBezTo>
                  <a:pt x="78" y="110"/>
                  <a:pt x="78" y="108"/>
                  <a:pt x="80" y="108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78" y="100"/>
                  <a:pt x="78" y="100"/>
                  <a:pt x="78" y="100"/>
                </a:cubicBezTo>
                <a:cubicBezTo>
                  <a:pt x="78" y="98"/>
                  <a:pt x="77" y="96"/>
                  <a:pt x="75" y="96"/>
                </a:cubicBezTo>
                <a:cubicBezTo>
                  <a:pt x="74" y="95"/>
                  <a:pt x="73" y="95"/>
                  <a:pt x="71" y="95"/>
                </a:cubicBezTo>
                <a:cubicBezTo>
                  <a:pt x="70" y="95"/>
                  <a:pt x="70" y="95"/>
                  <a:pt x="70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7"/>
                  <a:pt x="68" y="87"/>
                  <a:pt x="68" y="87"/>
                </a:cubicBezTo>
                <a:cubicBezTo>
                  <a:pt x="70" y="87"/>
                  <a:pt x="70" y="87"/>
                  <a:pt x="70" y="87"/>
                </a:cubicBezTo>
                <a:cubicBezTo>
                  <a:pt x="70" y="88"/>
                  <a:pt x="71" y="88"/>
                  <a:pt x="71" y="88"/>
                </a:cubicBezTo>
                <a:cubicBezTo>
                  <a:pt x="71" y="90"/>
                  <a:pt x="71" y="90"/>
                  <a:pt x="71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5" y="90"/>
                  <a:pt x="75" y="90"/>
                  <a:pt x="75" y="88"/>
                </a:cubicBezTo>
                <a:cubicBezTo>
                  <a:pt x="74" y="88"/>
                  <a:pt x="74" y="88"/>
                  <a:pt x="74" y="88"/>
                </a:cubicBezTo>
                <a:cubicBezTo>
                  <a:pt x="74" y="87"/>
                  <a:pt x="73" y="85"/>
                  <a:pt x="71" y="85"/>
                </a:cubicBezTo>
                <a:cubicBezTo>
                  <a:pt x="70" y="83"/>
                  <a:pt x="68" y="83"/>
                  <a:pt x="67" y="83"/>
                </a:cubicBezTo>
                <a:cubicBezTo>
                  <a:pt x="66" y="83"/>
                  <a:pt x="64" y="83"/>
                  <a:pt x="64" y="85"/>
                </a:cubicBezTo>
                <a:cubicBezTo>
                  <a:pt x="63" y="87"/>
                  <a:pt x="63" y="88"/>
                  <a:pt x="63" y="90"/>
                </a:cubicBezTo>
                <a:cubicBezTo>
                  <a:pt x="64" y="93"/>
                  <a:pt x="64" y="93"/>
                  <a:pt x="64" y="93"/>
                </a:cubicBezTo>
                <a:cubicBezTo>
                  <a:pt x="66" y="95"/>
                  <a:pt x="66" y="96"/>
                  <a:pt x="67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19">
            <a:extLst>
              <a:ext uri="{FF2B5EF4-FFF2-40B4-BE49-F238E27FC236}">
                <a16:creationId xmlns:a16="http://schemas.microsoft.com/office/drawing/2014/main" id="{DDAC4801-1677-6E26-A106-BDE2A6828FC9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4496376" y="6279844"/>
            <a:ext cx="291826" cy="269939"/>
          </a:xfrm>
          <a:custGeom>
            <a:avLst/>
            <a:gdLst>
              <a:gd name="T0" fmla="*/ 97 w 160"/>
              <a:gd name="T1" fmla="*/ 8 h 148"/>
              <a:gd name="T2" fmla="*/ 92 w 160"/>
              <a:gd name="T3" fmla="*/ 0 h 148"/>
              <a:gd name="T4" fmla="*/ 61 w 160"/>
              <a:gd name="T5" fmla="*/ 6 h 148"/>
              <a:gd name="T6" fmla="*/ 6 w 160"/>
              <a:gd name="T7" fmla="*/ 8 h 148"/>
              <a:gd name="T8" fmla="*/ 6 w 160"/>
              <a:gd name="T9" fmla="*/ 22 h 148"/>
              <a:gd name="T10" fmla="*/ 15 w 160"/>
              <a:gd name="T11" fmla="*/ 114 h 148"/>
              <a:gd name="T12" fmla="*/ 67 w 160"/>
              <a:gd name="T13" fmla="*/ 119 h 148"/>
              <a:gd name="T14" fmla="*/ 51 w 160"/>
              <a:gd name="T15" fmla="*/ 144 h 148"/>
              <a:gd name="T16" fmla="*/ 76 w 160"/>
              <a:gd name="T17" fmla="*/ 127 h 148"/>
              <a:gd name="T18" fmla="*/ 80 w 160"/>
              <a:gd name="T19" fmla="*/ 148 h 148"/>
              <a:gd name="T20" fmla="*/ 84 w 160"/>
              <a:gd name="T21" fmla="*/ 128 h 148"/>
              <a:gd name="T22" fmla="*/ 104 w 160"/>
              <a:gd name="T23" fmla="*/ 147 h 148"/>
              <a:gd name="T24" fmla="*/ 107 w 160"/>
              <a:gd name="T25" fmla="*/ 138 h 148"/>
              <a:gd name="T26" fmla="*/ 139 w 160"/>
              <a:gd name="T27" fmla="*/ 119 h 148"/>
              <a:gd name="T28" fmla="*/ 145 w 160"/>
              <a:gd name="T29" fmla="*/ 22 h 148"/>
              <a:gd name="T30" fmla="*/ 160 w 160"/>
              <a:gd name="T31" fmla="*/ 15 h 148"/>
              <a:gd name="T32" fmla="*/ 134 w 160"/>
              <a:gd name="T33" fmla="*/ 108 h 148"/>
              <a:gd name="T34" fmla="*/ 24 w 160"/>
              <a:gd name="T35" fmla="*/ 22 h 148"/>
              <a:gd name="T36" fmla="*/ 134 w 160"/>
              <a:gd name="T37" fmla="*/ 108 h 148"/>
              <a:gd name="T38" fmla="*/ 36 w 160"/>
              <a:gd name="T39" fmla="*/ 92 h 148"/>
              <a:gd name="T40" fmla="*/ 67 w 160"/>
              <a:gd name="T41" fmla="*/ 88 h 148"/>
              <a:gd name="T42" fmla="*/ 75 w 160"/>
              <a:gd name="T43" fmla="*/ 86 h 148"/>
              <a:gd name="T44" fmla="*/ 103 w 160"/>
              <a:gd name="T45" fmla="*/ 69 h 148"/>
              <a:gd name="T46" fmla="*/ 119 w 160"/>
              <a:gd name="T47" fmla="*/ 54 h 148"/>
              <a:gd name="T48" fmla="*/ 124 w 160"/>
              <a:gd name="T49" fmla="*/ 66 h 148"/>
              <a:gd name="T50" fmla="*/ 130 w 160"/>
              <a:gd name="T51" fmla="*/ 38 h 148"/>
              <a:gd name="T52" fmla="*/ 130 w 160"/>
              <a:gd name="T53" fmla="*/ 36 h 148"/>
              <a:gd name="T54" fmla="*/ 127 w 160"/>
              <a:gd name="T55" fmla="*/ 34 h 148"/>
              <a:gd name="T56" fmla="*/ 124 w 160"/>
              <a:gd name="T57" fmla="*/ 33 h 148"/>
              <a:gd name="T58" fmla="*/ 100 w 160"/>
              <a:gd name="T59" fmla="*/ 38 h 148"/>
              <a:gd name="T60" fmla="*/ 112 w 160"/>
              <a:gd name="T61" fmla="*/ 44 h 148"/>
              <a:gd name="T62" fmla="*/ 94 w 160"/>
              <a:gd name="T63" fmla="*/ 50 h 148"/>
              <a:gd name="T64" fmla="*/ 70 w 160"/>
              <a:gd name="T65" fmla="*/ 75 h 148"/>
              <a:gd name="T66" fmla="*/ 49 w 160"/>
              <a:gd name="T67" fmla="*/ 63 h 148"/>
              <a:gd name="T68" fmla="*/ 28 w 160"/>
              <a:gd name="T69" fmla="*/ 9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8">
                <a:moveTo>
                  <a:pt x="153" y="8"/>
                </a:moveTo>
                <a:cubicBezTo>
                  <a:pt x="97" y="8"/>
                  <a:pt x="97" y="8"/>
                  <a:pt x="97" y="8"/>
                </a:cubicBezTo>
                <a:cubicBezTo>
                  <a:pt x="97" y="6"/>
                  <a:pt x="97" y="6"/>
                  <a:pt x="97" y="6"/>
                </a:cubicBezTo>
                <a:cubicBezTo>
                  <a:pt x="97" y="3"/>
                  <a:pt x="95" y="0"/>
                  <a:pt x="9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3"/>
                  <a:pt x="61" y="6"/>
                </a:cubicBezTo>
                <a:cubicBezTo>
                  <a:pt x="61" y="8"/>
                  <a:pt x="61" y="8"/>
                  <a:pt x="61" y="8"/>
                </a:cubicBezTo>
                <a:cubicBezTo>
                  <a:pt x="6" y="8"/>
                  <a:pt x="6" y="8"/>
                  <a:pt x="6" y="8"/>
                </a:cubicBezTo>
                <a:cubicBezTo>
                  <a:pt x="2" y="8"/>
                  <a:pt x="0" y="11"/>
                  <a:pt x="0" y="15"/>
                </a:cubicBezTo>
                <a:cubicBezTo>
                  <a:pt x="0" y="19"/>
                  <a:pt x="2" y="22"/>
                  <a:pt x="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5" y="117"/>
                  <a:pt x="17" y="119"/>
                  <a:pt x="20" y="119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50" y="140"/>
                  <a:pt x="50" y="143"/>
                  <a:pt x="51" y="144"/>
                </a:cubicBezTo>
                <a:cubicBezTo>
                  <a:pt x="54" y="147"/>
                  <a:pt x="57" y="147"/>
                  <a:pt x="58" y="144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6" y="146"/>
                  <a:pt x="77" y="148"/>
                  <a:pt x="80" y="148"/>
                </a:cubicBezTo>
                <a:cubicBezTo>
                  <a:pt x="81" y="148"/>
                  <a:pt x="84" y="146"/>
                  <a:pt x="84" y="144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100" y="146"/>
                  <a:pt x="100" y="146"/>
                  <a:pt x="100" y="146"/>
                </a:cubicBezTo>
                <a:cubicBezTo>
                  <a:pt x="101" y="147"/>
                  <a:pt x="103" y="147"/>
                  <a:pt x="104" y="147"/>
                </a:cubicBezTo>
                <a:cubicBezTo>
                  <a:pt x="105" y="147"/>
                  <a:pt x="107" y="147"/>
                  <a:pt x="107" y="146"/>
                </a:cubicBezTo>
                <a:cubicBezTo>
                  <a:pt x="110" y="144"/>
                  <a:pt x="110" y="141"/>
                  <a:pt x="107" y="138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42" y="119"/>
                  <a:pt x="145" y="117"/>
                  <a:pt x="145" y="114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6" y="22"/>
                  <a:pt x="160" y="19"/>
                  <a:pt x="160" y="15"/>
                </a:cubicBezTo>
                <a:cubicBezTo>
                  <a:pt x="160" y="11"/>
                  <a:pt x="156" y="8"/>
                  <a:pt x="153" y="8"/>
                </a:cubicBezTo>
                <a:close/>
                <a:moveTo>
                  <a:pt x="134" y="108"/>
                </a:moveTo>
                <a:cubicBezTo>
                  <a:pt x="24" y="108"/>
                  <a:pt x="24" y="108"/>
                  <a:pt x="24" y="108"/>
                </a:cubicBezTo>
                <a:cubicBezTo>
                  <a:pt x="24" y="22"/>
                  <a:pt x="24" y="22"/>
                  <a:pt x="24" y="22"/>
                </a:cubicBezTo>
                <a:cubicBezTo>
                  <a:pt x="134" y="22"/>
                  <a:pt x="134" y="22"/>
                  <a:pt x="134" y="22"/>
                </a:cubicBezTo>
                <a:lnTo>
                  <a:pt x="134" y="108"/>
                </a:lnTo>
                <a:close/>
                <a:moveTo>
                  <a:pt x="32" y="94"/>
                </a:moveTo>
                <a:cubicBezTo>
                  <a:pt x="33" y="94"/>
                  <a:pt x="34" y="94"/>
                  <a:pt x="36" y="92"/>
                </a:cubicBezTo>
                <a:cubicBezTo>
                  <a:pt x="53" y="75"/>
                  <a:pt x="53" y="75"/>
                  <a:pt x="53" y="75"/>
                </a:cubicBezTo>
                <a:cubicBezTo>
                  <a:pt x="67" y="88"/>
                  <a:pt x="67" y="88"/>
                  <a:pt x="67" y="88"/>
                </a:cubicBezTo>
                <a:cubicBezTo>
                  <a:pt x="69" y="89"/>
                  <a:pt x="70" y="89"/>
                  <a:pt x="71" y="89"/>
                </a:cubicBezTo>
                <a:cubicBezTo>
                  <a:pt x="73" y="89"/>
                  <a:pt x="74" y="88"/>
                  <a:pt x="75" y="86"/>
                </a:cubicBezTo>
                <a:cubicBezTo>
                  <a:pt x="93" y="62"/>
                  <a:pt x="93" y="62"/>
                  <a:pt x="93" y="62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4" y="70"/>
                  <a:pt x="108" y="69"/>
                  <a:pt x="109" y="68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19" y="59"/>
                  <a:pt x="119" y="59"/>
                  <a:pt x="119" y="59"/>
                </a:cubicBezTo>
                <a:cubicBezTo>
                  <a:pt x="119" y="63"/>
                  <a:pt x="122" y="66"/>
                  <a:pt x="124" y="66"/>
                </a:cubicBezTo>
                <a:cubicBezTo>
                  <a:pt x="127" y="66"/>
                  <a:pt x="130" y="63"/>
                  <a:pt x="130" y="59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0" y="37"/>
                  <a:pt x="130" y="37"/>
                  <a:pt x="130" y="36"/>
                </a:cubicBezTo>
                <a:cubicBezTo>
                  <a:pt x="130" y="36"/>
                  <a:pt x="130" y="36"/>
                  <a:pt x="129" y="34"/>
                </a:cubicBezTo>
                <a:cubicBezTo>
                  <a:pt x="129" y="34"/>
                  <a:pt x="129" y="34"/>
                  <a:pt x="127" y="34"/>
                </a:cubicBezTo>
                <a:cubicBezTo>
                  <a:pt x="127" y="33"/>
                  <a:pt x="127" y="33"/>
                  <a:pt x="126" y="33"/>
                </a:cubicBezTo>
                <a:cubicBezTo>
                  <a:pt x="126" y="33"/>
                  <a:pt x="126" y="33"/>
                  <a:pt x="124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3" y="33"/>
                  <a:pt x="100" y="36"/>
                  <a:pt x="100" y="38"/>
                </a:cubicBezTo>
                <a:cubicBezTo>
                  <a:pt x="100" y="41"/>
                  <a:pt x="103" y="44"/>
                  <a:pt x="105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94" y="50"/>
                  <a:pt x="94" y="50"/>
                  <a:pt x="94" y="50"/>
                </a:cubicBezTo>
                <a:cubicBezTo>
                  <a:pt x="93" y="47"/>
                  <a:pt x="89" y="49"/>
                  <a:pt x="88" y="50"/>
                </a:cubicBezTo>
                <a:cubicBezTo>
                  <a:pt x="70" y="75"/>
                  <a:pt x="70" y="75"/>
                  <a:pt x="70" y="75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0"/>
                  <a:pt x="51" y="60"/>
                  <a:pt x="49" y="63"/>
                </a:cubicBezTo>
                <a:cubicBezTo>
                  <a:pt x="29" y="84"/>
                  <a:pt x="29" y="84"/>
                  <a:pt x="29" y="84"/>
                </a:cubicBezTo>
                <a:cubicBezTo>
                  <a:pt x="26" y="86"/>
                  <a:pt x="26" y="89"/>
                  <a:pt x="28" y="92"/>
                </a:cubicBezTo>
                <a:cubicBezTo>
                  <a:pt x="29" y="94"/>
                  <a:pt x="30" y="94"/>
                  <a:pt x="32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TextBox 145">
            <a:hlinkClick r:id="rId2" action="ppaction://hlinksldjump"/>
            <a:extLst>
              <a:ext uri="{FF2B5EF4-FFF2-40B4-BE49-F238E27FC236}">
                <a16:creationId xmlns:a16="http://schemas.microsoft.com/office/drawing/2014/main" id="{1B84BC53-B29D-4E38-D23C-BCDD1354EAAB}"/>
              </a:ext>
            </a:extLst>
          </p:cNvPr>
          <p:cNvSpPr txBox="1"/>
          <p:nvPr userDrawn="1"/>
        </p:nvSpPr>
        <p:spPr>
          <a:xfrm>
            <a:off x="9238379" y="6297814"/>
            <a:ext cx="12956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7" name="TextBox 146">
            <a:hlinkClick r:id="rId3" action="ppaction://hlinksldjump"/>
            <a:extLst>
              <a:ext uri="{FF2B5EF4-FFF2-40B4-BE49-F238E27FC236}">
                <a16:creationId xmlns:a16="http://schemas.microsoft.com/office/drawing/2014/main" id="{1B822DE2-EA21-0D17-232A-F8CABBBCB285}"/>
              </a:ext>
            </a:extLst>
          </p:cNvPr>
          <p:cNvSpPr txBox="1"/>
          <p:nvPr userDrawn="1"/>
        </p:nvSpPr>
        <p:spPr>
          <a:xfrm>
            <a:off x="7717546" y="6297814"/>
            <a:ext cx="13915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8" name="TextBox 147">
            <a:hlinkClick r:id="rId4" action="ppaction://hlinksldjump"/>
            <a:extLst>
              <a:ext uri="{FF2B5EF4-FFF2-40B4-BE49-F238E27FC236}">
                <a16:creationId xmlns:a16="http://schemas.microsoft.com/office/drawing/2014/main" id="{529585C2-3DA6-A15A-2A8A-F923BB0D970A}"/>
              </a:ext>
            </a:extLst>
          </p:cNvPr>
          <p:cNvSpPr txBox="1"/>
          <p:nvPr userDrawn="1"/>
        </p:nvSpPr>
        <p:spPr>
          <a:xfrm>
            <a:off x="6386547" y="6297814"/>
            <a:ext cx="13403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9" name="TextBox 148">
            <a:hlinkClick r:id="rId5" action="ppaction://hlinksldjump"/>
            <a:extLst>
              <a:ext uri="{FF2B5EF4-FFF2-40B4-BE49-F238E27FC236}">
                <a16:creationId xmlns:a16="http://schemas.microsoft.com/office/drawing/2014/main" id="{4D92B504-F4F0-7941-9FDF-584FBBF2853F}"/>
              </a:ext>
            </a:extLst>
          </p:cNvPr>
          <p:cNvSpPr txBox="1"/>
          <p:nvPr userDrawn="1"/>
        </p:nvSpPr>
        <p:spPr>
          <a:xfrm>
            <a:off x="4728388" y="6297814"/>
            <a:ext cx="14983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0" name="TextBox 149">
            <a:hlinkClick r:id="rId6" action="ppaction://hlinksldjump"/>
            <a:extLst>
              <a:ext uri="{FF2B5EF4-FFF2-40B4-BE49-F238E27FC236}">
                <a16:creationId xmlns:a16="http://schemas.microsoft.com/office/drawing/2014/main" id="{FFE49978-6C20-5770-60B7-CABDA7EC2E21}"/>
              </a:ext>
            </a:extLst>
          </p:cNvPr>
          <p:cNvSpPr txBox="1"/>
          <p:nvPr userDrawn="1"/>
        </p:nvSpPr>
        <p:spPr>
          <a:xfrm>
            <a:off x="3277473" y="6297814"/>
            <a:ext cx="14202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8" name="Rectangle: Rounded Corners 157">
            <a:extLst>
              <a:ext uri="{FF2B5EF4-FFF2-40B4-BE49-F238E27FC236}">
                <a16:creationId xmlns:a16="http://schemas.microsoft.com/office/drawing/2014/main" id="{87145549-9622-FE9A-BA17-AA60247F8FC7}"/>
              </a:ext>
            </a:extLst>
          </p:cNvPr>
          <p:cNvSpPr/>
          <p:nvPr userDrawn="1"/>
        </p:nvSpPr>
        <p:spPr>
          <a:xfrm>
            <a:off x="1402870" y="6143652"/>
            <a:ext cx="507129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60" name="Slide Number Placeholder 2">
            <a:extLst>
              <a:ext uri="{FF2B5EF4-FFF2-40B4-BE49-F238E27FC236}">
                <a16:creationId xmlns:a16="http://schemas.microsoft.com/office/drawing/2014/main" id="{80EC970C-5DB0-EC6A-3645-31BBB422BD36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401877" y="6215213"/>
            <a:ext cx="525344" cy="365125"/>
          </a:xfrm>
        </p:spPr>
        <p:txBody>
          <a:bodyPr/>
          <a:lstStyle>
            <a:lvl1pPr algn="ctr" rtl="1">
              <a:defRPr sz="1400" b="0">
                <a:solidFill>
                  <a:srgbClr val="012060"/>
                </a:solidFill>
                <a:latin typeface="B Titr (Body)"/>
                <a:cs typeface="B Titr" panose="00000700000000000000" pitchFamily="2" charset="-78"/>
              </a:defRPr>
            </a:lvl1pPr>
          </a:lstStyle>
          <a:p>
            <a:fld id="{A8043012-B8B5-47A7-9927-94221BE445D6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78FE619D-2366-2326-942F-8CDC5506BEB9}"/>
              </a:ext>
            </a:extLst>
          </p:cNvPr>
          <p:cNvGrpSpPr/>
          <p:nvPr userDrawn="1"/>
        </p:nvGrpSpPr>
        <p:grpSpPr>
          <a:xfrm>
            <a:off x="176328" y="356175"/>
            <a:ext cx="11814904" cy="4022705"/>
            <a:chOff x="176328" y="356175"/>
            <a:chExt cx="11814904" cy="4022705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F1277CB-04F9-0D4D-C999-F958D2344A38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F8334BB-8804-C6B0-585C-40CD727F4695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ACBD3FE-0B8D-C3BB-DEB5-278F2B329095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54AF13E-CF05-6D6F-849D-A664F7D1E6E6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5E75158-9347-0FA6-A667-C2B49861DF35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BE74EE2-F5AF-8F03-A06D-975B7D01C8D8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5DDB62D-1241-F712-4C72-1A29152CEBB6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D88CEE6-AB3A-2C74-C325-D8F10DBF28B1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246B1B6-EFB7-C0F8-4F33-1C468A806744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A42CA7-4A6D-95B2-F550-AA472B89D7C4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62DAE3-C511-6E1D-0141-70AD5FAE0B0F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2A474B0-750D-63CC-D389-AE2D959E5A32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0AB4FA1-86FF-91CA-225D-D43C95191E5F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FB32D45-6079-74D1-1478-1EC8360CD3E3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3795B88-855C-91E5-2B71-4CCD616B80D3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D1F1072-132F-486D-EE2A-B99DBCAEDB33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369A023-A659-9006-E059-E886577612AA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4F62A8C-844A-7AF0-A055-64DCED8D9795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284BF5E-A26A-9EAB-0544-610CE1F44EB0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22C74C9-828C-A447-9B95-76C9A63365F0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081BBDD-8D63-DCD3-5424-24B3C270648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8769ACF-5DB3-712D-8A0F-A3A9661746F7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C5BA5D8-765A-57B0-E0AA-0C1FC421D381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BA09E6E-A8D2-DFA9-32C2-D66E9691EE73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8E358F3-80AA-CC0F-58EF-0755541EEA0F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0776811-C3BD-08E9-DD3F-8A50E91016CE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3E23142-FC82-88AE-E587-B6A95EE0433A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328349A-F37E-2A39-2B1D-5EA6C304A939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017E0EC-410D-106D-45AA-1989D26A2970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2CE7341-D781-BE7C-0AD8-36036F7C96C1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EB25305-A4BC-1B8B-B47F-3492BF4E10E4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378CF93-212E-CC7E-096D-BD1C098B2E3C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37E2B72-DADB-88D7-DC2E-CED655E536EF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1B6B3A7-9831-39C0-7552-A45A3809F5BC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57922F0-4F17-14BF-22B0-AC6456B752C8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0081D9D0-3333-A8E4-8B9E-62C2B966CE67}"/>
                </a:ext>
              </a:extLst>
            </p:cNvPr>
            <p:cNvCxnSpPr>
              <a:cxnSpLocks/>
              <a:stCxn id="68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19AAA2D-0788-F000-D028-F9F2AB541C6F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sp>
        <p:nvSpPr>
          <p:cNvPr id="2" name="TextBox 1">
            <a:hlinkClick r:id="rId7" action="ppaction://hlinksldjump"/>
            <a:extLst>
              <a:ext uri="{FF2B5EF4-FFF2-40B4-BE49-F238E27FC236}">
                <a16:creationId xmlns:a16="http://schemas.microsoft.com/office/drawing/2014/main" id="{52D47887-9A35-05ED-6F56-DF0DEADB3A06}"/>
              </a:ext>
            </a:extLst>
          </p:cNvPr>
          <p:cNvSpPr txBox="1"/>
          <p:nvPr userDrawn="1"/>
        </p:nvSpPr>
        <p:spPr>
          <a:xfrm>
            <a:off x="2029804" y="6296750"/>
            <a:ext cx="10390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 و ماخذ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971D2D25-D940-B5E8-206F-C5665D7344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26770" y="1015891"/>
            <a:ext cx="4922244" cy="4588569"/>
          </a:xfrm>
          <a:prstGeom prst="roundRect">
            <a:avLst>
              <a:gd name="adj" fmla="val 5247"/>
            </a:avLst>
          </a:prstGeom>
        </p:spPr>
        <p:txBody>
          <a:bodyPr/>
          <a:lstStyle/>
          <a:p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253417761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CD269778-B1B9-9036-2BF7-FF75DF4FBED1}"/>
              </a:ext>
            </a:extLst>
          </p:cNvPr>
          <p:cNvGrpSpPr/>
          <p:nvPr userDrawn="1"/>
        </p:nvGrpSpPr>
        <p:grpSpPr>
          <a:xfrm>
            <a:off x="6978398" y="6018460"/>
            <a:ext cx="268378" cy="784398"/>
            <a:chOff x="2524181" y="6035333"/>
            <a:chExt cx="268378" cy="784398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6EDDD64-7AA0-11D4-0F63-D2081D31125F}"/>
                </a:ext>
              </a:extLst>
            </p:cNvPr>
            <p:cNvSpPr/>
            <p:nvPr userDrawn="1"/>
          </p:nvSpPr>
          <p:spPr>
            <a:xfrm rot="13558100">
              <a:off x="2524003" y="6551176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F5DCD8F-65B0-C563-21F2-4C67A2ADA57B}"/>
                </a:ext>
              </a:extLst>
            </p:cNvPr>
            <p:cNvSpPr/>
            <p:nvPr userDrawn="1"/>
          </p:nvSpPr>
          <p:spPr>
            <a:xfrm rot="8041900" flipV="1">
              <a:off x="2524003" y="6035511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371C1A71-962C-095B-A657-639A142793AC}"/>
              </a:ext>
            </a:extLst>
          </p:cNvPr>
          <p:cNvGrpSpPr/>
          <p:nvPr userDrawn="1"/>
        </p:nvGrpSpPr>
        <p:grpSpPr>
          <a:xfrm flipV="1">
            <a:off x="176328" y="2484061"/>
            <a:ext cx="11814904" cy="4022705"/>
            <a:chOff x="176328" y="356175"/>
            <a:chExt cx="11814904" cy="4022705"/>
          </a:xfrm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80DBD20-AD90-800C-D074-01BAD5BA544B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725D6CF-BD6D-66F7-B417-89C20D07D178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C4390D9-3077-B482-921B-235B3B42A316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2D91D0E5-6209-CFE0-AF35-509600585022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CC0686C-D4D7-7845-71E2-A7BCE8E55F7E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47645076-D85F-00D6-B5AB-D76E07AFE5B2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CA2D5EB-3CFB-5CA1-805E-B11800B08FEF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F8194F9E-32E2-C29E-2F8D-A87C4905D879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25A4C3B6-3EA0-A01C-B8E8-967076D2BCE5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0B213BC-7A96-2B67-0D31-20A719CA53FA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A2F5A5A8-AE2A-5D0C-A92F-60305A50205A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EA93923-3DFA-CAA4-CD5D-CBFE4984CE0F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FD1A9C1-1D68-45BA-573E-0D3E46903F4B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6448BB9-29D5-5A00-17DD-81ADA582099F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CD50595-4DBD-8260-E0E6-B6C9E3058BEE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6E4D622-6706-27D2-7CF6-DB4A40350C7D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CE09BA7-FC91-B6DD-3B14-CF6B53DEB5AD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B55449-34B5-B88E-9976-1B4E21284487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1AC6136-86E8-6BE5-4D54-3607136E0D26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72A97-45B6-0D5F-B666-79690490F77D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3ED6F51-F29D-5A79-132B-C8B9ECE3B4B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2D7FBA04-EA73-06A3-3BD6-78F34568CB0D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A3595E5-8FF6-ABE8-8F97-31FD176A1D25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C04BB04-8905-2F55-4999-0BD574A7F2AC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77E1F6F-B76A-5AAF-B473-7746CE3161E9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89CE4C30-3C98-2FCB-6503-BB4A0D9687F2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BE01711-065F-61C3-1ACC-86CA59353FCB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9E51A25-D318-A25C-A734-DF4E5FA93DAF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2F286704-D0AA-7D89-8C10-71B33FB6CC16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02F20CD-4A8C-3121-AC4D-1B4DEF7EF302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3D9CD7D-7F05-8CCC-A9DA-2092BADFC423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BD055E0-FA85-CF3C-6845-DFE497656BF1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97517E-BAF5-C7E2-9E68-07B1A6812CE3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ED7D8D9-43AC-F98C-0824-F13E23FBAD7E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2DC9AA4-8210-57A1-DC62-0EE5A5AAA487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1359D927-5E86-7A51-B990-4DB263D08704}"/>
                </a:ext>
              </a:extLst>
            </p:cNvPr>
            <p:cNvCxnSpPr>
              <a:cxnSpLocks/>
              <a:stCxn id="177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EAB8F981-D404-1749-0B5F-90F231299163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93EFD75-A7D2-17E4-0E53-877C55553A74}"/>
              </a:ext>
            </a:extLst>
          </p:cNvPr>
          <p:cNvGrpSpPr/>
          <p:nvPr userDrawn="1"/>
        </p:nvGrpSpPr>
        <p:grpSpPr>
          <a:xfrm>
            <a:off x="1961880" y="6173074"/>
            <a:ext cx="8829476" cy="507060"/>
            <a:chOff x="-237460" y="6075271"/>
            <a:chExt cx="10738440" cy="616689"/>
          </a:xfrm>
        </p:grpSpPr>
        <p:sp>
          <p:nvSpPr>
            <p:cNvPr id="152" name="Rectangle: Rounded Corners 151">
              <a:extLst>
                <a:ext uri="{FF2B5EF4-FFF2-40B4-BE49-F238E27FC236}">
                  <a16:creationId xmlns:a16="http://schemas.microsoft.com/office/drawing/2014/main" id="{148EBCBA-249D-2C0F-0E45-4615D2CB0332}"/>
                </a:ext>
              </a:extLst>
            </p:cNvPr>
            <p:cNvSpPr/>
            <p:nvPr/>
          </p:nvSpPr>
          <p:spPr>
            <a:xfrm>
              <a:off x="8775700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3" name="Rectangle: Rounded Corners 152">
              <a:extLst>
                <a:ext uri="{FF2B5EF4-FFF2-40B4-BE49-F238E27FC236}">
                  <a16:creationId xmlns:a16="http://schemas.microsoft.com/office/drawing/2014/main" id="{10F3A38B-0C5A-24DB-0D73-3C74F0302894}"/>
                </a:ext>
              </a:extLst>
            </p:cNvPr>
            <p:cNvSpPr/>
            <p:nvPr/>
          </p:nvSpPr>
          <p:spPr>
            <a:xfrm>
              <a:off x="6973068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4" name="Rectangle: Rounded Corners 153">
              <a:extLst>
                <a:ext uri="{FF2B5EF4-FFF2-40B4-BE49-F238E27FC236}">
                  <a16:creationId xmlns:a16="http://schemas.microsoft.com/office/drawing/2014/main" id="{DB8E2E36-F134-1AB1-A24D-F3FB8AC6610C}"/>
                </a:ext>
              </a:extLst>
            </p:cNvPr>
            <p:cNvSpPr/>
            <p:nvPr/>
          </p:nvSpPr>
          <p:spPr>
            <a:xfrm>
              <a:off x="5170436" y="6075271"/>
              <a:ext cx="1725280" cy="616689"/>
            </a:xfrm>
            <a:prstGeom prst="roundRect">
              <a:avLst>
                <a:gd name="adj" fmla="val 50000"/>
              </a:avLst>
            </a:prstGeom>
            <a:ln w="3175">
              <a:solidFill>
                <a:srgbClr val="012060"/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5" name="Rectangle: Rounded Corners 154">
              <a:extLst>
                <a:ext uri="{FF2B5EF4-FFF2-40B4-BE49-F238E27FC236}">
                  <a16:creationId xmlns:a16="http://schemas.microsoft.com/office/drawing/2014/main" id="{666F6AEB-1545-770A-3437-4D4B99CDBBF9}"/>
                </a:ext>
              </a:extLst>
            </p:cNvPr>
            <p:cNvSpPr/>
            <p:nvPr/>
          </p:nvSpPr>
          <p:spPr>
            <a:xfrm>
              <a:off x="3367804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6" name="Rectangle: Rounded Corners 155">
              <a:extLst>
                <a:ext uri="{FF2B5EF4-FFF2-40B4-BE49-F238E27FC236}">
                  <a16:creationId xmlns:a16="http://schemas.microsoft.com/office/drawing/2014/main" id="{96A35489-0686-A586-D5A4-9720BF04AE8B}"/>
                </a:ext>
              </a:extLst>
            </p:cNvPr>
            <p:cNvSpPr/>
            <p:nvPr/>
          </p:nvSpPr>
          <p:spPr>
            <a:xfrm>
              <a:off x="1565172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7" name="Rectangle: Rounded Corners 156">
              <a:extLst>
                <a:ext uri="{FF2B5EF4-FFF2-40B4-BE49-F238E27FC236}">
                  <a16:creationId xmlns:a16="http://schemas.microsoft.com/office/drawing/2014/main" id="{3B3D657B-378E-2A5B-5C6D-A254D55AFF72}"/>
                </a:ext>
              </a:extLst>
            </p:cNvPr>
            <p:cNvSpPr/>
            <p:nvPr/>
          </p:nvSpPr>
          <p:spPr>
            <a:xfrm>
              <a:off x="-237460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</p:grpSp>
      <p:sp>
        <p:nvSpPr>
          <p:cNvPr id="140" name="Freeform 123">
            <a:extLst>
              <a:ext uri="{FF2B5EF4-FFF2-40B4-BE49-F238E27FC236}">
                <a16:creationId xmlns:a16="http://schemas.microsoft.com/office/drawing/2014/main" id="{90398B16-B565-B67E-4C45-7FA8D02036F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3042663" y="6293942"/>
            <a:ext cx="241742" cy="241742"/>
          </a:xfrm>
          <a:custGeom>
            <a:avLst/>
            <a:gdLst>
              <a:gd name="T0" fmla="*/ 109 w 160"/>
              <a:gd name="T1" fmla="*/ 116 h 160"/>
              <a:gd name="T2" fmla="*/ 59 w 160"/>
              <a:gd name="T3" fmla="*/ 107 h 160"/>
              <a:gd name="T4" fmla="*/ 160 w 160"/>
              <a:gd name="T5" fmla="*/ 125 h 160"/>
              <a:gd name="T6" fmla="*/ 114 w 160"/>
              <a:gd name="T7" fmla="*/ 116 h 160"/>
              <a:gd name="T8" fmla="*/ 60 w 160"/>
              <a:gd name="T9" fmla="*/ 100 h 160"/>
              <a:gd name="T10" fmla="*/ 160 w 160"/>
              <a:gd name="T11" fmla="*/ 84 h 160"/>
              <a:gd name="T12" fmla="*/ 59 w 160"/>
              <a:gd name="T13" fmla="*/ 131 h 160"/>
              <a:gd name="T14" fmla="*/ 110 w 160"/>
              <a:gd name="T15" fmla="*/ 160 h 160"/>
              <a:gd name="T16" fmla="*/ 160 w 160"/>
              <a:gd name="T17" fmla="*/ 132 h 160"/>
              <a:gd name="T18" fmla="*/ 110 w 160"/>
              <a:gd name="T19" fmla="*/ 50 h 160"/>
              <a:gd name="T20" fmla="*/ 59 w 160"/>
              <a:gd name="T21" fmla="*/ 75 h 160"/>
              <a:gd name="T22" fmla="*/ 160 w 160"/>
              <a:gd name="T23" fmla="*/ 68 h 160"/>
              <a:gd name="T24" fmla="*/ 148 w 160"/>
              <a:gd name="T25" fmla="*/ 0 h 160"/>
              <a:gd name="T26" fmla="*/ 0 w 160"/>
              <a:gd name="T27" fmla="*/ 44 h 160"/>
              <a:gd name="T28" fmla="*/ 109 w 160"/>
              <a:gd name="T29" fmla="*/ 44 h 160"/>
              <a:gd name="T30" fmla="*/ 160 w 160"/>
              <a:gd name="T31" fmla="*/ 44 h 160"/>
              <a:gd name="T32" fmla="*/ 29 w 160"/>
              <a:gd name="T33" fmla="*/ 41 h 160"/>
              <a:gd name="T34" fmla="*/ 41 w 160"/>
              <a:gd name="T35" fmla="*/ 28 h 160"/>
              <a:gd name="T36" fmla="*/ 88 w 160"/>
              <a:gd name="T37" fmla="*/ 25 h 160"/>
              <a:gd name="T38" fmla="*/ 91 w 160"/>
              <a:gd name="T39" fmla="*/ 27 h 160"/>
              <a:gd name="T40" fmla="*/ 97 w 160"/>
              <a:gd name="T41" fmla="*/ 30 h 160"/>
              <a:gd name="T42" fmla="*/ 102 w 160"/>
              <a:gd name="T43" fmla="*/ 27 h 160"/>
              <a:gd name="T44" fmla="*/ 104 w 160"/>
              <a:gd name="T45" fmla="*/ 25 h 160"/>
              <a:gd name="T46" fmla="*/ 104 w 160"/>
              <a:gd name="T47" fmla="*/ 32 h 160"/>
              <a:gd name="T48" fmla="*/ 107 w 160"/>
              <a:gd name="T49" fmla="*/ 35 h 160"/>
              <a:gd name="T50" fmla="*/ 113 w 160"/>
              <a:gd name="T51" fmla="*/ 22 h 160"/>
              <a:gd name="T52" fmla="*/ 118 w 160"/>
              <a:gd name="T53" fmla="*/ 35 h 160"/>
              <a:gd name="T54" fmla="*/ 120 w 160"/>
              <a:gd name="T55" fmla="*/ 32 h 160"/>
              <a:gd name="T56" fmla="*/ 120 w 160"/>
              <a:gd name="T57" fmla="*/ 25 h 160"/>
              <a:gd name="T58" fmla="*/ 123 w 160"/>
              <a:gd name="T59" fmla="*/ 27 h 160"/>
              <a:gd name="T60" fmla="*/ 129 w 160"/>
              <a:gd name="T61" fmla="*/ 30 h 160"/>
              <a:gd name="T62" fmla="*/ 134 w 160"/>
              <a:gd name="T63" fmla="*/ 27 h 160"/>
              <a:gd name="T64" fmla="*/ 136 w 160"/>
              <a:gd name="T65" fmla="*/ 25 h 160"/>
              <a:gd name="T66" fmla="*/ 136 w 160"/>
              <a:gd name="T67" fmla="*/ 32 h 160"/>
              <a:gd name="T68" fmla="*/ 140 w 160"/>
              <a:gd name="T69" fmla="*/ 35 h 160"/>
              <a:gd name="T70" fmla="*/ 54 w 160"/>
              <a:gd name="T71" fmla="*/ 68 h 160"/>
              <a:gd name="T72" fmla="*/ 3 w 160"/>
              <a:gd name="T73" fmla="*/ 57 h 160"/>
              <a:gd name="T74" fmla="*/ 3 w 160"/>
              <a:gd name="T75" fmla="*/ 102 h 160"/>
              <a:gd name="T76" fmla="*/ 41 w 160"/>
              <a:gd name="T77" fmla="*/ 79 h 160"/>
              <a:gd name="T78" fmla="*/ 28 w 160"/>
              <a:gd name="T79" fmla="*/ 68 h 160"/>
              <a:gd name="T80" fmla="*/ 54 w 160"/>
              <a:gd name="T81" fmla="*/ 107 h 160"/>
              <a:gd name="T82" fmla="*/ 0 w 160"/>
              <a:gd name="T83" fmla="*/ 145 h 160"/>
              <a:gd name="T84" fmla="*/ 60 w 160"/>
              <a:gd name="T85" fmla="*/ 159 h 160"/>
              <a:gd name="T86" fmla="*/ 29 w 160"/>
              <a:gd name="T87" fmla="*/ 142 h 160"/>
              <a:gd name="T88" fmla="*/ 41 w 160"/>
              <a:gd name="T89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14" y="116"/>
                </a:moveTo>
                <a:cubicBezTo>
                  <a:pt x="113" y="116"/>
                  <a:pt x="112" y="116"/>
                  <a:pt x="112" y="116"/>
                </a:cubicBezTo>
                <a:cubicBezTo>
                  <a:pt x="110" y="116"/>
                  <a:pt x="109" y="116"/>
                  <a:pt x="109" y="116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8" y="116"/>
                  <a:pt x="107" y="116"/>
                  <a:pt x="105" y="116"/>
                </a:cubicBezTo>
                <a:cubicBezTo>
                  <a:pt x="87" y="116"/>
                  <a:pt x="69" y="112"/>
                  <a:pt x="59" y="107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5" y="129"/>
                  <a:pt x="85" y="133"/>
                  <a:pt x="112" y="133"/>
                </a:cubicBezTo>
                <a:cubicBezTo>
                  <a:pt x="135" y="133"/>
                  <a:pt x="152" y="130"/>
                  <a:pt x="160" y="125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51" y="113"/>
                  <a:pt x="134" y="116"/>
                  <a:pt x="116" y="116"/>
                </a:cubicBezTo>
                <a:cubicBezTo>
                  <a:pt x="116" y="116"/>
                  <a:pt x="115" y="116"/>
                  <a:pt x="114" y="116"/>
                </a:cubicBezTo>
                <a:close/>
                <a:moveTo>
                  <a:pt x="59" y="82"/>
                </a:moveTo>
                <a:cubicBezTo>
                  <a:pt x="59" y="100"/>
                  <a:pt x="59" y="100"/>
                  <a:pt x="59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6" y="106"/>
                  <a:pt x="86" y="111"/>
                  <a:pt x="112" y="111"/>
                </a:cubicBezTo>
                <a:cubicBezTo>
                  <a:pt x="134" y="111"/>
                  <a:pt x="152" y="106"/>
                  <a:pt x="160" y="101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49" y="89"/>
                  <a:pt x="130" y="92"/>
                  <a:pt x="112" y="92"/>
                </a:cubicBezTo>
                <a:cubicBezTo>
                  <a:pt x="91" y="92"/>
                  <a:pt x="70" y="89"/>
                  <a:pt x="59" y="82"/>
                </a:cubicBezTo>
                <a:close/>
                <a:moveTo>
                  <a:pt x="59" y="131"/>
                </a:moveTo>
                <a:cubicBezTo>
                  <a:pt x="59" y="141"/>
                  <a:pt x="59" y="141"/>
                  <a:pt x="59" y="141"/>
                </a:cubicBezTo>
                <a:cubicBezTo>
                  <a:pt x="59" y="143"/>
                  <a:pt x="59" y="143"/>
                  <a:pt x="60" y="143"/>
                </a:cubicBezTo>
                <a:cubicBezTo>
                  <a:pt x="63" y="154"/>
                  <a:pt x="87" y="160"/>
                  <a:pt x="110" y="160"/>
                </a:cubicBezTo>
                <a:cubicBezTo>
                  <a:pt x="132" y="160"/>
                  <a:pt x="157" y="154"/>
                  <a:pt x="160" y="143"/>
                </a:cubicBezTo>
                <a:cubicBezTo>
                  <a:pt x="160" y="143"/>
                  <a:pt x="160" y="143"/>
                  <a:pt x="160" y="141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9" y="138"/>
                  <a:pt x="130" y="140"/>
                  <a:pt x="112" y="140"/>
                </a:cubicBezTo>
                <a:cubicBezTo>
                  <a:pt x="91" y="140"/>
                  <a:pt x="70" y="137"/>
                  <a:pt x="59" y="131"/>
                </a:cubicBezTo>
                <a:close/>
                <a:moveTo>
                  <a:pt x="110" y="50"/>
                </a:moveTo>
                <a:cubicBezTo>
                  <a:pt x="87" y="50"/>
                  <a:pt x="63" y="56"/>
                  <a:pt x="59" y="67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75"/>
                  <a:pt x="59" y="75"/>
                  <a:pt x="59" y="75"/>
                </a:cubicBezTo>
                <a:cubicBezTo>
                  <a:pt x="65" y="82"/>
                  <a:pt x="86" y="87"/>
                  <a:pt x="112" y="87"/>
                </a:cubicBezTo>
                <a:cubicBezTo>
                  <a:pt x="134" y="87"/>
                  <a:pt x="152" y="83"/>
                  <a:pt x="160" y="7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58" y="56"/>
                  <a:pt x="134" y="50"/>
                  <a:pt x="110" y="50"/>
                </a:cubicBezTo>
                <a:close/>
                <a:moveTo>
                  <a:pt x="148" y="0"/>
                </a:moveTo>
                <a:cubicBezTo>
                  <a:pt x="13" y="0"/>
                  <a:pt x="13" y="0"/>
                  <a:pt x="13" y="0"/>
                </a:cubicBezTo>
                <a:cubicBezTo>
                  <a:pt x="7" y="0"/>
                  <a:pt x="0" y="6"/>
                  <a:pt x="0" y="1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7"/>
                  <a:pt x="2" y="49"/>
                  <a:pt x="3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77" y="47"/>
                  <a:pt x="93" y="44"/>
                  <a:pt x="109" y="44"/>
                </a:cubicBezTo>
                <a:cubicBezTo>
                  <a:pt x="124" y="44"/>
                  <a:pt x="140" y="47"/>
                  <a:pt x="151" y="50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59" y="49"/>
                  <a:pt x="160" y="47"/>
                  <a:pt x="160" y="4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8" y="0"/>
                </a:cubicBezTo>
                <a:close/>
                <a:moveTo>
                  <a:pt x="29" y="41"/>
                </a:moveTo>
                <a:cubicBezTo>
                  <a:pt x="22" y="41"/>
                  <a:pt x="16" y="35"/>
                  <a:pt x="16" y="28"/>
                </a:cubicBezTo>
                <a:cubicBezTo>
                  <a:pt x="16" y="22"/>
                  <a:pt x="22" y="16"/>
                  <a:pt x="29" y="16"/>
                </a:cubicBezTo>
                <a:cubicBezTo>
                  <a:pt x="36" y="16"/>
                  <a:pt x="41" y="22"/>
                  <a:pt x="41" y="28"/>
                </a:cubicBezTo>
                <a:cubicBezTo>
                  <a:pt x="41" y="35"/>
                  <a:pt x="36" y="41"/>
                  <a:pt x="29" y="41"/>
                </a:cubicBezTo>
                <a:close/>
                <a:moveTo>
                  <a:pt x="91" y="27"/>
                </a:moveTo>
                <a:cubicBezTo>
                  <a:pt x="90" y="27"/>
                  <a:pt x="88" y="26"/>
                  <a:pt x="88" y="25"/>
                </a:cubicBezTo>
                <a:cubicBezTo>
                  <a:pt x="88" y="24"/>
                  <a:pt x="90" y="22"/>
                  <a:pt x="91" y="22"/>
                </a:cubicBezTo>
                <a:cubicBezTo>
                  <a:pt x="93" y="22"/>
                  <a:pt x="94" y="24"/>
                  <a:pt x="94" y="25"/>
                </a:cubicBezTo>
                <a:cubicBezTo>
                  <a:pt x="94" y="26"/>
                  <a:pt x="93" y="27"/>
                  <a:pt x="91" y="27"/>
                </a:cubicBezTo>
                <a:close/>
                <a:moveTo>
                  <a:pt x="97" y="35"/>
                </a:moveTo>
                <a:cubicBezTo>
                  <a:pt x="96" y="35"/>
                  <a:pt x="94" y="33"/>
                  <a:pt x="94" y="32"/>
                </a:cubicBezTo>
                <a:cubicBezTo>
                  <a:pt x="94" y="31"/>
                  <a:pt x="96" y="30"/>
                  <a:pt x="97" y="30"/>
                </a:cubicBezTo>
                <a:cubicBezTo>
                  <a:pt x="98" y="30"/>
                  <a:pt x="99" y="31"/>
                  <a:pt x="99" y="32"/>
                </a:cubicBezTo>
                <a:cubicBezTo>
                  <a:pt x="99" y="33"/>
                  <a:pt x="98" y="35"/>
                  <a:pt x="97" y="35"/>
                </a:cubicBezTo>
                <a:close/>
                <a:moveTo>
                  <a:pt x="102" y="27"/>
                </a:moveTo>
                <a:cubicBezTo>
                  <a:pt x="101" y="27"/>
                  <a:pt x="99" y="26"/>
                  <a:pt x="99" y="25"/>
                </a:cubicBezTo>
                <a:cubicBezTo>
                  <a:pt x="99" y="24"/>
                  <a:pt x="101" y="22"/>
                  <a:pt x="102" y="22"/>
                </a:cubicBezTo>
                <a:cubicBezTo>
                  <a:pt x="103" y="22"/>
                  <a:pt x="104" y="24"/>
                  <a:pt x="104" y="25"/>
                </a:cubicBezTo>
                <a:cubicBezTo>
                  <a:pt x="104" y="26"/>
                  <a:pt x="103" y="27"/>
                  <a:pt x="102" y="27"/>
                </a:cubicBezTo>
                <a:close/>
                <a:moveTo>
                  <a:pt x="107" y="35"/>
                </a:moveTo>
                <a:cubicBezTo>
                  <a:pt x="105" y="35"/>
                  <a:pt x="104" y="33"/>
                  <a:pt x="104" y="32"/>
                </a:cubicBezTo>
                <a:cubicBezTo>
                  <a:pt x="104" y="31"/>
                  <a:pt x="105" y="30"/>
                  <a:pt x="107" y="30"/>
                </a:cubicBezTo>
                <a:cubicBezTo>
                  <a:pt x="109" y="30"/>
                  <a:pt x="110" y="31"/>
                  <a:pt x="110" y="32"/>
                </a:cubicBezTo>
                <a:cubicBezTo>
                  <a:pt x="110" y="33"/>
                  <a:pt x="109" y="35"/>
                  <a:pt x="107" y="35"/>
                </a:cubicBezTo>
                <a:close/>
                <a:moveTo>
                  <a:pt x="113" y="27"/>
                </a:moveTo>
                <a:cubicBezTo>
                  <a:pt x="112" y="27"/>
                  <a:pt x="110" y="26"/>
                  <a:pt x="110" y="25"/>
                </a:cubicBezTo>
                <a:cubicBezTo>
                  <a:pt x="110" y="24"/>
                  <a:pt x="112" y="22"/>
                  <a:pt x="113" y="22"/>
                </a:cubicBezTo>
                <a:cubicBezTo>
                  <a:pt x="114" y="22"/>
                  <a:pt x="115" y="24"/>
                  <a:pt x="115" y="25"/>
                </a:cubicBezTo>
                <a:cubicBezTo>
                  <a:pt x="115" y="26"/>
                  <a:pt x="114" y="27"/>
                  <a:pt x="113" y="27"/>
                </a:cubicBezTo>
                <a:close/>
                <a:moveTo>
                  <a:pt x="118" y="35"/>
                </a:moveTo>
                <a:cubicBezTo>
                  <a:pt x="116" y="35"/>
                  <a:pt x="115" y="33"/>
                  <a:pt x="115" y="32"/>
                </a:cubicBezTo>
                <a:cubicBezTo>
                  <a:pt x="115" y="31"/>
                  <a:pt x="116" y="30"/>
                  <a:pt x="118" y="30"/>
                </a:cubicBezTo>
                <a:cubicBezTo>
                  <a:pt x="119" y="30"/>
                  <a:pt x="120" y="31"/>
                  <a:pt x="120" y="32"/>
                </a:cubicBezTo>
                <a:cubicBezTo>
                  <a:pt x="120" y="33"/>
                  <a:pt x="119" y="35"/>
                  <a:pt x="118" y="35"/>
                </a:cubicBezTo>
                <a:close/>
                <a:moveTo>
                  <a:pt x="123" y="27"/>
                </a:moveTo>
                <a:cubicBezTo>
                  <a:pt x="121" y="27"/>
                  <a:pt x="120" y="26"/>
                  <a:pt x="120" y="25"/>
                </a:cubicBezTo>
                <a:cubicBezTo>
                  <a:pt x="120" y="24"/>
                  <a:pt x="121" y="22"/>
                  <a:pt x="123" y="22"/>
                </a:cubicBezTo>
                <a:cubicBezTo>
                  <a:pt x="125" y="22"/>
                  <a:pt x="126" y="24"/>
                  <a:pt x="126" y="25"/>
                </a:cubicBezTo>
                <a:cubicBezTo>
                  <a:pt x="126" y="26"/>
                  <a:pt x="125" y="27"/>
                  <a:pt x="123" y="27"/>
                </a:cubicBezTo>
                <a:close/>
                <a:moveTo>
                  <a:pt x="129" y="35"/>
                </a:moveTo>
                <a:cubicBezTo>
                  <a:pt x="127" y="35"/>
                  <a:pt x="126" y="33"/>
                  <a:pt x="126" y="32"/>
                </a:cubicBezTo>
                <a:cubicBezTo>
                  <a:pt x="126" y="31"/>
                  <a:pt x="127" y="30"/>
                  <a:pt x="129" y="30"/>
                </a:cubicBezTo>
                <a:cubicBezTo>
                  <a:pt x="130" y="30"/>
                  <a:pt x="131" y="31"/>
                  <a:pt x="131" y="32"/>
                </a:cubicBezTo>
                <a:cubicBezTo>
                  <a:pt x="131" y="33"/>
                  <a:pt x="130" y="35"/>
                  <a:pt x="129" y="35"/>
                </a:cubicBezTo>
                <a:close/>
                <a:moveTo>
                  <a:pt x="134" y="27"/>
                </a:moveTo>
                <a:cubicBezTo>
                  <a:pt x="132" y="27"/>
                  <a:pt x="131" y="26"/>
                  <a:pt x="131" y="25"/>
                </a:cubicBezTo>
                <a:cubicBezTo>
                  <a:pt x="131" y="24"/>
                  <a:pt x="132" y="22"/>
                  <a:pt x="134" y="22"/>
                </a:cubicBezTo>
                <a:cubicBezTo>
                  <a:pt x="135" y="22"/>
                  <a:pt x="136" y="24"/>
                  <a:pt x="136" y="25"/>
                </a:cubicBezTo>
                <a:cubicBezTo>
                  <a:pt x="136" y="26"/>
                  <a:pt x="135" y="27"/>
                  <a:pt x="134" y="27"/>
                </a:cubicBezTo>
                <a:close/>
                <a:moveTo>
                  <a:pt x="140" y="35"/>
                </a:moveTo>
                <a:cubicBezTo>
                  <a:pt x="137" y="35"/>
                  <a:pt x="136" y="33"/>
                  <a:pt x="136" y="32"/>
                </a:cubicBezTo>
                <a:cubicBezTo>
                  <a:pt x="136" y="31"/>
                  <a:pt x="137" y="30"/>
                  <a:pt x="140" y="30"/>
                </a:cubicBezTo>
                <a:cubicBezTo>
                  <a:pt x="141" y="30"/>
                  <a:pt x="142" y="31"/>
                  <a:pt x="142" y="32"/>
                </a:cubicBezTo>
                <a:cubicBezTo>
                  <a:pt x="142" y="33"/>
                  <a:pt x="141" y="35"/>
                  <a:pt x="140" y="35"/>
                </a:cubicBezTo>
                <a:close/>
                <a:moveTo>
                  <a:pt x="54" y="102"/>
                </a:moveTo>
                <a:cubicBezTo>
                  <a:pt x="54" y="101"/>
                  <a:pt x="54" y="94"/>
                  <a:pt x="54" y="94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7"/>
                  <a:pt x="54" y="67"/>
                  <a:pt x="54" y="67"/>
                </a:cubicBezTo>
                <a:cubicBezTo>
                  <a:pt x="55" y="63"/>
                  <a:pt x="59" y="60"/>
                  <a:pt x="65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8"/>
                  <a:pt x="0" y="61"/>
                  <a:pt x="0" y="6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3" y="102"/>
                </a:cubicBezTo>
                <a:lnTo>
                  <a:pt x="54" y="102"/>
                </a:lnTo>
                <a:close/>
                <a:moveTo>
                  <a:pt x="28" y="68"/>
                </a:moveTo>
                <a:cubicBezTo>
                  <a:pt x="36" y="68"/>
                  <a:pt x="41" y="73"/>
                  <a:pt x="41" y="79"/>
                </a:cubicBezTo>
                <a:cubicBezTo>
                  <a:pt x="41" y="87"/>
                  <a:pt x="36" y="91"/>
                  <a:pt x="28" y="91"/>
                </a:cubicBezTo>
                <a:cubicBezTo>
                  <a:pt x="22" y="91"/>
                  <a:pt x="16" y="87"/>
                  <a:pt x="16" y="79"/>
                </a:cubicBezTo>
                <a:cubicBezTo>
                  <a:pt x="16" y="73"/>
                  <a:pt x="22" y="68"/>
                  <a:pt x="28" y="68"/>
                </a:cubicBezTo>
                <a:close/>
                <a:moveTo>
                  <a:pt x="54" y="143"/>
                </a:moveTo>
                <a:cubicBezTo>
                  <a:pt x="54" y="143"/>
                  <a:pt x="54" y="143"/>
                  <a:pt x="54" y="142"/>
                </a:cubicBezTo>
                <a:cubicBezTo>
                  <a:pt x="54" y="107"/>
                  <a:pt x="54" y="107"/>
                  <a:pt x="54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2" y="110"/>
                  <a:pt x="0" y="112"/>
                  <a:pt x="0" y="1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2"/>
                  <a:pt x="7" y="159"/>
                  <a:pt x="13" y="159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3" y="157"/>
                  <a:pt x="64" y="154"/>
                  <a:pt x="62" y="151"/>
                </a:cubicBezTo>
                <a:cubicBezTo>
                  <a:pt x="58" y="149"/>
                  <a:pt x="56" y="146"/>
                  <a:pt x="54" y="143"/>
                </a:cubicBezTo>
                <a:close/>
                <a:moveTo>
                  <a:pt x="29" y="142"/>
                </a:moveTo>
                <a:cubicBezTo>
                  <a:pt x="22" y="142"/>
                  <a:pt x="16" y="137"/>
                  <a:pt x="16" y="131"/>
                </a:cubicBezTo>
                <a:cubicBezTo>
                  <a:pt x="16" y="123"/>
                  <a:pt x="22" y="118"/>
                  <a:pt x="29" y="118"/>
                </a:cubicBezTo>
                <a:cubicBezTo>
                  <a:pt x="36" y="118"/>
                  <a:pt x="41" y="123"/>
                  <a:pt x="41" y="131"/>
                </a:cubicBezTo>
                <a:cubicBezTo>
                  <a:pt x="41" y="137"/>
                  <a:pt x="36" y="142"/>
                  <a:pt x="29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34">
            <a:extLst>
              <a:ext uri="{FF2B5EF4-FFF2-40B4-BE49-F238E27FC236}">
                <a16:creationId xmlns:a16="http://schemas.microsoft.com/office/drawing/2014/main" id="{B188FA29-2385-DEDF-27DE-93B1E3733961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402060" y="6305465"/>
            <a:ext cx="284481" cy="218696"/>
          </a:xfrm>
          <a:custGeom>
            <a:avLst/>
            <a:gdLst>
              <a:gd name="T0" fmla="*/ 25 w 160"/>
              <a:gd name="T1" fmla="*/ 0 h 123"/>
              <a:gd name="T2" fmla="*/ 21 w 160"/>
              <a:gd name="T3" fmla="*/ 2 h 123"/>
              <a:gd name="T4" fmla="*/ 19 w 160"/>
              <a:gd name="T5" fmla="*/ 6 h 123"/>
              <a:gd name="T6" fmla="*/ 19 w 160"/>
              <a:gd name="T7" fmla="*/ 92 h 123"/>
              <a:gd name="T8" fmla="*/ 25 w 160"/>
              <a:gd name="T9" fmla="*/ 97 h 123"/>
              <a:gd name="T10" fmla="*/ 76 w 160"/>
              <a:gd name="T11" fmla="*/ 116 h 123"/>
              <a:gd name="T12" fmla="*/ 76 w 160"/>
              <a:gd name="T13" fmla="*/ 26 h 123"/>
              <a:gd name="T14" fmla="*/ 74 w 160"/>
              <a:gd name="T15" fmla="*/ 24 h 123"/>
              <a:gd name="T16" fmla="*/ 25 w 160"/>
              <a:gd name="T17" fmla="*/ 0 h 123"/>
              <a:gd name="T18" fmla="*/ 141 w 160"/>
              <a:gd name="T19" fmla="*/ 92 h 123"/>
              <a:gd name="T20" fmla="*/ 141 w 160"/>
              <a:gd name="T21" fmla="*/ 6 h 123"/>
              <a:gd name="T22" fmla="*/ 140 w 160"/>
              <a:gd name="T23" fmla="*/ 2 h 123"/>
              <a:gd name="T24" fmla="*/ 136 w 160"/>
              <a:gd name="T25" fmla="*/ 0 h 123"/>
              <a:gd name="T26" fmla="*/ 85 w 160"/>
              <a:gd name="T27" fmla="*/ 24 h 123"/>
              <a:gd name="T28" fmla="*/ 84 w 160"/>
              <a:gd name="T29" fmla="*/ 26 h 123"/>
              <a:gd name="T30" fmla="*/ 84 w 160"/>
              <a:gd name="T31" fmla="*/ 116 h 123"/>
              <a:gd name="T32" fmla="*/ 136 w 160"/>
              <a:gd name="T33" fmla="*/ 97 h 123"/>
              <a:gd name="T34" fmla="*/ 141 w 160"/>
              <a:gd name="T35" fmla="*/ 92 h 123"/>
              <a:gd name="T36" fmla="*/ 154 w 160"/>
              <a:gd name="T37" fmla="*/ 20 h 123"/>
              <a:gd name="T38" fmla="*/ 150 w 160"/>
              <a:gd name="T39" fmla="*/ 20 h 123"/>
              <a:gd name="T40" fmla="*/ 150 w 160"/>
              <a:gd name="T41" fmla="*/ 92 h 123"/>
              <a:gd name="T42" fmla="*/ 136 w 160"/>
              <a:gd name="T43" fmla="*/ 107 h 123"/>
              <a:gd name="T44" fmla="*/ 92 w 160"/>
              <a:gd name="T45" fmla="*/ 121 h 123"/>
              <a:gd name="T46" fmla="*/ 153 w 160"/>
              <a:gd name="T47" fmla="*/ 121 h 123"/>
              <a:gd name="T48" fmla="*/ 158 w 160"/>
              <a:gd name="T49" fmla="*/ 121 h 123"/>
              <a:gd name="T50" fmla="*/ 160 w 160"/>
              <a:gd name="T51" fmla="*/ 117 h 123"/>
              <a:gd name="T52" fmla="*/ 160 w 160"/>
              <a:gd name="T53" fmla="*/ 26 h 123"/>
              <a:gd name="T54" fmla="*/ 154 w 160"/>
              <a:gd name="T55" fmla="*/ 20 h 123"/>
              <a:gd name="T56" fmla="*/ 10 w 160"/>
              <a:gd name="T57" fmla="*/ 92 h 123"/>
              <a:gd name="T58" fmla="*/ 10 w 160"/>
              <a:gd name="T59" fmla="*/ 20 h 123"/>
              <a:gd name="T60" fmla="*/ 6 w 160"/>
              <a:gd name="T61" fmla="*/ 20 h 123"/>
              <a:gd name="T62" fmla="*/ 0 w 160"/>
              <a:gd name="T63" fmla="*/ 26 h 123"/>
              <a:gd name="T64" fmla="*/ 0 w 160"/>
              <a:gd name="T65" fmla="*/ 117 h 123"/>
              <a:gd name="T66" fmla="*/ 3 w 160"/>
              <a:gd name="T67" fmla="*/ 121 h 123"/>
              <a:gd name="T68" fmla="*/ 8 w 160"/>
              <a:gd name="T69" fmla="*/ 121 h 123"/>
              <a:gd name="T70" fmla="*/ 68 w 160"/>
              <a:gd name="T71" fmla="*/ 121 h 123"/>
              <a:gd name="T72" fmla="*/ 25 w 160"/>
              <a:gd name="T73" fmla="*/ 107 h 123"/>
              <a:gd name="T74" fmla="*/ 10 w 160"/>
              <a:gd name="T75" fmla="*/ 9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23">
                <a:moveTo>
                  <a:pt x="25" y="0"/>
                </a:moveTo>
                <a:cubicBezTo>
                  <a:pt x="24" y="0"/>
                  <a:pt x="22" y="0"/>
                  <a:pt x="21" y="2"/>
                </a:cubicBezTo>
                <a:cubicBezTo>
                  <a:pt x="20" y="3"/>
                  <a:pt x="19" y="4"/>
                  <a:pt x="19" y="6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94"/>
                  <a:pt x="21" y="97"/>
                  <a:pt x="25" y="97"/>
                </a:cubicBezTo>
                <a:cubicBezTo>
                  <a:pt x="38" y="97"/>
                  <a:pt x="60" y="100"/>
                  <a:pt x="76" y="116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26"/>
                  <a:pt x="76" y="25"/>
                  <a:pt x="74" y="24"/>
                </a:cubicBezTo>
                <a:cubicBezTo>
                  <a:pt x="62" y="3"/>
                  <a:pt x="38" y="0"/>
                  <a:pt x="25" y="0"/>
                </a:cubicBezTo>
                <a:close/>
                <a:moveTo>
                  <a:pt x="141" y="92"/>
                </a:moveTo>
                <a:cubicBezTo>
                  <a:pt x="141" y="6"/>
                  <a:pt x="141" y="6"/>
                  <a:pt x="141" y="6"/>
                </a:cubicBezTo>
                <a:cubicBezTo>
                  <a:pt x="141" y="4"/>
                  <a:pt x="141" y="3"/>
                  <a:pt x="140" y="2"/>
                </a:cubicBezTo>
                <a:cubicBezTo>
                  <a:pt x="139" y="0"/>
                  <a:pt x="137" y="0"/>
                  <a:pt x="136" y="0"/>
                </a:cubicBezTo>
                <a:cubicBezTo>
                  <a:pt x="122" y="0"/>
                  <a:pt x="98" y="3"/>
                  <a:pt x="85" y="24"/>
                </a:cubicBezTo>
                <a:cubicBezTo>
                  <a:pt x="84" y="25"/>
                  <a:pt x="84" y="26"/>
                  <a:pt x="84" y="26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100" y="100"/>
                  <a:pt x="122" y="97"/>
                  <a:pt x="136" y="97"/>
                </a:cubicBezTo>
                <a:cubicBezTo>
                  <a:pt x="139" y="97"/>
                  <a:pt x="141" y="94"/>
                  <a:pt x="141" y="92"/>
                </a:cubicBezTo>
                <a:close/>
                <a:moveTo>
                  <a:pt x="154" y="20"/>
                </a:moveTo>
                <a:cubicBezTo>
                  <a:pt x="150" y="20"/>
                  <a:pt x="150" y="20"/>
                  <a:pt x="150" y="20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0" y="99"/>
                  <a:pt x="143" y="106"/>
                  <a:pt x="136" y="107"/>
                </a:cubicBezTo>
                <a:cubicBezTo>
                  <a:pt x="123" y="107"/>
                  <a:pt x="105" y="108"/>
                  <a:pt x="92" y="121"/>
                </a:cubicBezTo>
                <a:cubicBezTo>
                  <a:pt x="115" y="115"/>
                  <a:pt x="139" y="119"/>
                  <a:pt x="153" y="121"/>
                </a:cubicBezTo>
                <a:cubicBezTo>
                  <a:pt x="154" y="123"/>
                  <a:pt x="157" y="121"/>
                  <a:pt x="158" y="121"/>
                </a:cubicBezTo>
                <a:cubicBezTo>
                  <a:pt x="159" y="120"/>
                  <a:pt x="160" y="118"/>
                  <a:pt x="160" y="117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60" y="22"/>
                  <a:pt x="158" y="20"/>
                  <a:pt x="154" y="20"/>
                </a:cubicBezTo>
                <a:close/>
                <a:moveTo>
                  <a:pt x="10" y="92"/>
                </a:moveTo>
                <a:cubicBezTo>
                  <a:pt x="10" y="20"/>
                  <a:pt x="10" y="20"/>
                  <a:pt x="10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8"/>
                  <a:pt x="2" y="120"/>
                  <a:pt x="3" y="121"/>
                </a:cubicBezTo>
                <a:cubicBezTo>
                  <a:pt x="4" y="121"/>
                  <a:pt x="5" y="123"/>
                  <a:pt x="8" y="121"/>
                </a:cubicBezTo>
                <a:cubicBezTo>
                  <a:pt x="21" y="119"/>
                  <a:pt x="46" y="115"/>
                  <a:pt x="68" y="121"/>
                </a:cubicBezTo>
                <a:cubicBezTo>
                  <a:pt x="55" y="108"/>
                  <a:pt x="36" y="107"/>
                  <a:pt x="25" y="107"/>
                </a:cubicBezTo>
                <a:cubicBezTo>
                  <a:pt x="16" y="106"/>
                  <a:pt x="10" y="99"/>
                  <a:pt x="10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70">
            <a:extLst>
              <a:ext uri="{FF2B5EF4-FFF2-40B4-BE49-F238E27FC236}">
                <a16:creationId xmlns:a16="http://schemas.microsoft.com/office/drawing/2014/main" id="{B38B7A63-CF7F-DEC8-694B-71F1415567A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912083" y="6287045"/>
            <a:ext cx="253941" cy="255537"/>
          </a:xfrm>
          <a:custGeom>
            <a:avLst/>
            <a:gdLst>
              <a:gd name="T0" fmla="*/ 34 w 159"/>
              <a:gd name="T1" fmla="*/ 27 h 160"/>
              <a:gd name="T2" fmla="*/ 34 w 159"/>
              <a:gd name="T3" fmla="*/ 41 h 160"/>
              <a:gd name="T4" fmla="*/ 95 w 159"/>
              <a:gd name="T5" fmla="*/ 34 h 160"/>
              <a:gd name="T6" fmla="*/ 95 w 159"/>
              <a:gd name="T7" fmla="*/ 63 h 160"/>
              <a:gd name="T8" fmla="*/ 34 w 159"/>
              <a:gd name="T9" fmla="*/ 55 h 160"/>
              <a:gd name="T10" fmla="*/ 34 w 159"/>
              <a:gd name="T11" fmla="*/ 69 h 160"/>
              <a:gd name="T12" fmla="*/ 95 w 159"/>
              <a:gd name="T13" fmla="*/ 63 h 160"/>
              <a:gd name="T14" fmla="*/ 68 w 159"/>
              <a:gd name="T15" fmla="*/ 90 h 160"/>
              <a:gd name="T16" fmla="*/ 34 w 159"/>
              <a:gd name="T17" fmla="*/ 83 h 160"/>
              <a:gd name="T18" fmla="*/ 34 w 159"/>
              <a:gd name="T19" fmla="*/ 97 h 160"/>
              <a:gd name="T20" fmla="*/ 115 w 159"/>
              <a:gd name="T21" fmla="*/ 122 h 160"/>
              <a:gd name="T22" fmla="*/ 108 w 159"/>
              <a:gd name="T23" fmla="*/ 145 h 160"/>
              <a:gd name="T24" fmla="*/ 14 w 159"/>
              <a:gd name="T25" fmla="*/ 14 h 160"/>
              <a:gd name="T26" fmla="*/ 108 w 159"/>
              <a:gd name="T27" fmla="*/ 42 h 160"/>
              <a:gd name="T28" fmla="*/ 123 w 159"/>
              <a:gd name="T29" fmla="*/ 7 h 160"/>
              <a:gd name="T30" fmla="*/ 7 w 159"/>
              <a:gd name="T31" fmla="*/ 0 h 160"/>
              <a:gd name="T32" fmla="*/ 0 w 159"/>
              <a:gd name="T33" fmla="*/ 152 h 160"/>
              <a:gd name="T34" fmla="*/ 115 w 159"/>
              <a:gd name="T35" fmla="*/ 160 h 160"/>
              <a:gd name="T36" fmla="*/ 123 w 159"/>
              <a:gd name="T37" fmla="*/ 112 h 160"/>
              <a:gd name="T38" fmla="*/ 115 w 159"/>
              <a:gd name="T39" fmla="*/ 122 h 160"/>
              <a:gd name="T40" fmla="*/ 132 w 159"/>
              <a:gd name="T41" fmla="*/ 18 h 160"/>
              <a:gd name="T42" fmla="*/ 84 w 159"/>
              <a:gd name="T43" fmla="*/ 98 h 160"/>
              <a:gd name="T44" fmla="*/ 82 w 159"/>
              <a:gd name="T45" fmla="*/ 127 h 160"/>
              <a:gd name="T46" fmla="*/ 87 w 159"/>
              <a:gd name="T47" fmla="*/ 131 h 160"/>
              <a:gd name="T48" fmla="*/ 113 w 159"/>
              <a:gd name="T49" fmla="*/ 114 h 160"/>
              <a:gd name="T50" fmla="*/ 159 w 159"/>
              <a:gd name="T51" fmla="*/ 33 h 160"/>
              <a:gd name="T52" fmla="*/ 97 w 159"/>
              <a:gd name="T53" fmla="*/ 118 h 160"/>
              <a:gd name="T54" fmla="*/ 89 w 159"/>
              <a:gd name="T55" fmla="*/ 113 h 160"/>
              <a:gd name="T56" fmla="*/ 97 w 159"/>
              <a:gd name="T57" fmla="*/ 108 h 160"/>
              <a:gd name="T58" fmla="*/ 97 w 159"/>
              <a:gd name="T59" fmla="*/ 118 h 160"/>
              <a:gd name="T60" fmla="*/ 56 w 159"/>
              <a:gd name="T61" fmla="*/ 131 h 160"/>
              <a:gd name="T62" fmla="*/ 75 w 159"/>
              <a:gd name="T63" fmla="*/ 126 h 160"/>
              <a:gd name="T64" fmla="*/ 55 w 159"/>
              <a:gd name="T65" fmla="*/ 124 h 160"/>
              <a:gd name="T66" fmla="*/ 50 w 159"/>
              <a:gd name="T67" fmla="*/ 121 h 160"/>
              <a:gd name="T68" fmla="*/ 50 w 159"/>
              <a:gd name="T69" fmla="*/ 110 h 160"/>
              <a:gd name="T70" fmla="*/ 39 w 159"/>
              <a:gd name="T71" fmla="*/ 115 h 160"/>
              <a:gd name="T72" fmla="*/ 28 w 159"/>
              <a:gd name="T73" fmla="*/ 135 h 160"/>
              <a:gd name="T74" fmla="*/ 38 w 159"/>
              <a:gd name="T75" fmla="*/ 125 h 160"/>
              <a:gd name="T76" fmla="*/ 44 w 159"/>
              <a:gd name="T77" fmla="*/ 127 h 160"/>
              <a:gd name="T78" fmla="*/ 44 w 159"/>
              <a:gd name="T79" fmla="*/ 127 h 160"/>
              <a:gd name="T80" fmla="*/ 44 w 159"/>
              <a:gd name="T81" fmla="*/ 128 h 160"/>
              <a:gd name="T82" fmla="*/ 50 w 159"/>
              <a:gd name="T83" fmla="*/ 128 h 160"/>
              <a:gd name="T84" fmla="*/ 53 w 159"/>
              <a:gd name="T85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9" h="160">
                <a:moveTo>
                  <a:pt x="88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0" y="27"/>
                  <a:pt x="26" y="31"/>
                  <a:pt x="26" y="34"/>
                </a:cubicBezTo>
                <a:cubicBezTo>
                  <a:pt x="26" y="39"/>
                  <a:pt x="30" y="41"/>
                  <a:pt x="34" y="41"/>
                </a:cubicBezTo>
                <a:cubicBezTo>
                  <a:pt x="88" y="41"/>
                  <a:pt x="88" y="41"/>
                  <a:pt x="88" y="41"/>
                </a:cubicBezTo>
                <a:cubicBezTo>
                  <a:pt x="93" y="41"/>
                  <a:pt x="95" y="39"/>
                  <a:pt x="95" y="34"/>
                </a:cubicBezTo>
                <a:cubicBezTo>
                  <a:pt x="95" y="31"/>
                  <a:pt x="93" y="27"/>
                  <a:pt x="88" y="27"/>
                </a:cubicBezTo>
                <a:close/>
                <a:moveTo>
                  <a:pt x="95" y="63"/>
                </a:moveTo>
                <a:cubicBezTo>
                  <a:pt x="95" y="57"/>
                  <a:pt x="93" y="55"/>
                  <a:pt x="88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5"/>
                  <a:pt x="26" y="57"/>
                  <a:pt x="26" y="63"/>
                </a:cubicBezTo>
                <a:cubicBezTo>
                  <a:pt x="26" y="67"/>
                  <a:pt x="30" y="69"/>
                  <a:pt x="34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93" y="69"/>
                  <a:pt x="95" y="67"/>
                  <a:pt x="95" y="63"/>
                </a:cubicBezTo>
                <a:close/>
                <a:moveTo>
                  <a:pt x="61" y="97"/>
                </a:moveTo>
                <a:cubicBezTo>
                  <a:pt x="65" y="97"/>
                  <a:pt x="68" y="93"/>
                  <a:pt x="68" y="90"/>
                </a:cubicBezTo>
                <a:cubicBezTo>
                  <a:pt x="68" y="85"/>
                  <a:pt x="65" y="83"/>
                  <a:pt x="61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0" y="83"/>
                  <a:pt x="26" y="85"/>
                  <a:pt x="26" y="90"/>
                </a:cubicBezTo>
                <a:cubicBezTo>
                  <a:pt x="26" y="93"/>
                  <a:pt x="30" y="97"/>
                  <a:pt x="34" y="97"/>
                </a:cubicBezTo>
                <a:lnTo>
                  <a:pt x="61" y="97"/>
                </a:lnTo>
                <a:close/>
                <a:moveTo>
                  <a:pt x="115" y="122"/>
                </a:moveTo>
                <a:cubicBezTo>
                  <a:pt x="108" y="127"/>
                  <a:pt x="108" y="127"/>
                  <a:pt x="108" y="127"/>
                </a:cubicBezTo>
                <a:cubicBezTo>
                  <a:pt x="108" y="145"/>
                  <a:pt x="108" y="145"/>
                  <a:pt x="108" y="145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4" y="14"/>
                  <a:pt x="14" y="14"/>
                  <a:pt x="14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3"/>
                  <a:pt x="119" y="0"/>
                  <a:pt x="115" y="0"/>
                </a:cubicBezTo>
                <a:cubicBezTo>
                  <a:pt x="7" y="0"/>
                  <a:pt x="7" y="0"/>
                  <a:pt x="7" y="0"/>
                </a:cubicBezTo>
                <a:cubicBezTo>
                  <a:pt x="2" y="0"/>
                  <a:pt x="0" y="3"/>
                  <a:pt x="0" y="7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2" y="160"/>
                  <a:pt x="7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9" y="160"/>
                  <a:pt x="123" y="156"/>
                  <a:pt x="123" y="15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19" y="118"/>
                  <a:pt x="119" y="118"/>
                  <a:pt x="119" y="118"/>
                </a:cubicBezTo>
                <a:cubicBezTo>
                  <a:pt x="118" y="119"/>
                  <a:pt x="117" y="120"/>
                  <a:pt x="115" y="122"/>
                </a:cubicBezTo>
                <a:close/>
                <a:moveTo>
                  <a:pt x="148" y="21"/>
                </a:moveTo>
                <a:cubicBezTo>
                  <a:pt x="139" y="16"/>
                  <a:pt x="133" y="18"/>
                  <a:pt x="132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84" y="98"/>
                  <a:pt x="84" y="98"/>
                  <a:pt x="84" y="98"/>
                </a:cubicBezTo>
                <a:cubicBezTo>
                  <a:pt x="84" y="98"/>
                  <a:pt x="84" y="98"/>
                  <a:pt x="84" y="99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9"/>
                  <a:pt x="82" y="130"/>
                  <a:pt x="84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2" y="115"/>
                  <a:pt x="112" y="114"/>
                  <a:pt x="113" y="114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5"/>
                  <a:pt x="159" y="33"/>
                  <a:pt x="159" y="33"/>
                </a:cubicBezTo>
                <a:cubicBezTo>
                  <a:pt x="159" y="32"/>
                  <a:pt x="157" y="26"/>
                  <a:pt x="148" y="21"/>
                </a:cubicBezTo>
                <a:close/>
                <a:moveTo>
                  <a:pt x="97" y="118"/>
                </a:moveTo>
                <a:cubicBezTo>
                  <a:pt x="96" y="118"/>
                  <a:pt x="95" y="116"/>
                  <a:pt x="92" y="115"/>
                </a:cubicBezTo>
                <a:cubicBezTo>
                  <a:pt x="91" y="114"/>
                  <a:pt x="90" y="114"/>
                  <a:pt x="89" y="113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5"/>
                  <a:pt x="94" y="105"/>
                  <a:pt x="97" y="108"/>
                </a:cubicBezTo>
                <a:cubicBezTo>
                  <a:pt x="101" y="110"/>
                  <a:pt x="103" y="112"/>
                  <a:pt x="105" y="114"/>
                </a:cubicBezTo>
                <a:lnTo>
                  <a:pt x="97" y="118"/>
                </a:lnTo>
                <a:close/>
                <a:moveTo>
                  <a:pt x="53" y="132"/>
                </a:moveTo>
                <a:cubicBezTo>
                  <a:pt x="53" y="132"/>
                  <a:pt x="55" y="132"/>
                  <a:pt x="56" y="131"/>
                </a:cubicBezTo>
                <a:cubicBezTo>
                  <a:pt x="62" y="128"/>
                  <a:pt x="69" y="132"/>
                  <a:pt x="75" y="132"/>
                </a:cubicBezTo>
                <a:cubicBezTo>
                  <a:pt x="79" y="132"/>
                  <a:pt x="79" y="126"/>
                  <a:pt x="75" y="126"/>
                </a:cubicBezTo>
                <a:cubicBezTo>
                  <a:pt x="68" y="126"/>
                  <a:pt x="62" y="125"/>
                  <a:pt x="56" y="126"/>
                </a:cubicBezTo>
                <a:cubicBezTo>
                  <a:pt x="56" y="125"/>
                  <a:pt x="56" y="125"/>
                  <a:pt x="55" y="124"/>
                </a:cubicBezTo>
                <a:cubicBezTo>
                  <a:pt x="53" y="122"/>
                  <a:pt x="52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0"/>
                  <a:pt x="49" y="120"/>
                  <a:pt x="49" y="120"/>
                </a:cubicBezTo>
                <a:cubicBezTo>
                  <a:pt x="50" y="116"/>
                  <a:pt x="51" y="113"/>
                  <a:pt x="50" y="110"/>
                </a:cubicBezTo>
                <a:cubicBezTo>
                  <a:pt x="50" y="109"/>
                  <a:pt x="49" y="109"/>
                  <a:pt x="49" y="109"/>
                </a:cubicBezTo>
                <a:cubicBezTo>
                  <a:pt x="45" y="109"/>
                  <a:pt x="41" y="113"/>
                  <a:pt x="39" y="115"/>
                </a:cubicBezTo>
                <a:cubicBezTo>
                  <a:pt x="33" y="120"/>
                  <a:pt x="28" y="127"/>
                  <a:pt x="23" y="133"/>
                </a:cubicBezTo>
                <a:cubicBezTo>
                  <a:pt x="20" y="135"/>
                  <a:pt x="25" y="138"/>
                  <a:pt x="28" y="135"/>
                </a:cubicBezTo>
                <a:cubicBezTo>
                  <a:pt x="31" y="129"/>
                  <a:pt x="36" y="125"/>
                  <a:pt x="41" y="120"/>
                </a:cubicBezTo>
                <a:cubicBezTo>
                  <a:pt x="40" y="121"/>
                  <a:pt x="39" y="124"/>
                  <a:pt x="38" y="125"/>
                </a:cubicBezTo>
                <a:cubicBezTo>
                  <a:pt x="36" y="128"/>
                  <a:pt x="40" y="131"/>
                  <a:pt x="42" y="128"/>
                </a:cubicBezTo>
                <a:cubicBezTo>
                  <a:pt x="42" y="128"/>
                  <a:pt x="43" y="127"/>
                  <a:pt x="44" y="127"/>
                </a:cubicBezTo>
                <a:cubicBezTo>
                  <a:pt x="44" y="126"/>
                  <a:pt x="44" y="126"/>
                  <a:pt x="45" y="126"/>
                </a:cubicBezTo>
                <a:cubicBezTo>
                  <a:pt x="45" y="126"/>
                  <a:pt x="44" y="127"/>
                  <a:pt x="44" y="127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44" y="127"/>
                  <a:pt x="44" y="127"/>
                  <a:pt x="44" y="128"/>
                </a:cubicBezTo>
                <a:cubicBezTo>
                  <a:pt x="42" y="131"/>
                  <a:pt x="47" y="132"/>
                  <a:pt x="49" y="129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50" y="131"/>
                  <a:pt x="52" y="132"/>
                  <a:pt x="53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79">
            <a:extLst>
              <a:ext uri="{FF2B5EF4-FFF2-40B4-BE49-F238E27FC236}">
                <a16:creationId xmlns:a16="http://schemas.microsoft.com/office/drawing/2014/main" id="{BCD83E62-95E4-3F30-E188-B248D495A17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6000173" y="6306209"/>
            <a:ext cx="257136" cy="217208"/>
          </a:xfrm>
          <a:custGeom>
            <a:avLst/>
            <a:gdLst>
              <a:gd name="T0" fmla="*/ 12 w 161"/>
              <a:gd name="T1" fmla="*/ 108 h 136"/>
              <a:gd name="T2" fmla="*/ 12 w 161"/>
              <a:gd name="T3" fmla="*/ 134 h 136"/>
              <a:gd name="T4" fmla="*/ 16 w 161"/>
              <a:gd name="T5" fmla="*/ 136 h 136"/>
              <a:gd name="T6" fmla="*/ 35 w 161"/>
              <a:gd name="T7" fmla="*/ 136 h 136"/>
              <a:gd name="T8" fmla="*/ 37 w 161"/>
              <a:gd name="T9" fmla="*/ 134 h 136"/>
              <a:gd name="T10" fmla="*/ 37 w 161"/>
              <a:gd name="T11" fmla="*/ 88 h 136"/>
              <a:gd name="T12" fmla="*/ 23 w 161"/>
              <a:gd name="T13" fmla="*/ 102 h 136"/>
              <a:gd name="T14" fmla="*/ 12 w 161"/>
              <a:gd name="T15" fmla="*/ 108 h 136"/>
              <a:gd name="T16" fmla="*/ 47 w 161"/>
              <a:gd name="T17" fmla="*/ 87 h 136"/>
              <a:gd name="T18" fmla="*/ 47 w 161"/>
              <a:gd name="T19" fmla="*/ 134 h 136"/>
              <a:gd name="T20" fmla="*/ 51 w 161"/>
              <a:gd name="T21" fmla="*/ 136 h 136"/>
              <a:gd name="T22" fmla="*/ 70 w 161"/>
              <a:gd name="T23" fmla="*/ 136 h 136"/>
              <a:gd name="T24" fmla="*/ 73 w 161"/>
              <a:gd name="T25" fmla="*/ 134 h 136"/>
              <a:gd name="T26" fmla="*/ 73 w 161"/>
              <a:gd name="T27" fmla="*/ 106 h 136"/>
              <a:gd name="T28" fmla="*/ 62 w 161"/>
              <a:gd name="T29" fmla="*/ 101 h 136"/>
              <a:gd name="T30" fmla="*/ 47 w 161"/>
              <a:gd name="T31" fmla="*/ 87 h 136"/>
              <a:gd name="T32" fmla="*/ 84 w 161"/>
              <a:gd name="T33" fmla="*/ 103 h 136"/>
              <a:gd name="T34" fmla="*/ 84 w 161"/>
              <a:gd name="T35" fmla="*/ 134 h 136"/>
              <a:gd name="T36" fmla="*/ 86 w 161"/>
              <a:gd name="T37" fmla="*/ 136 h 136"/>
              <a:gd name="T38" fmla="*/ 106 w 161"/>
              <a:gd name="T39" fmla="*/ 136 h 136"/>
              <a:gd name="T40" fmla="*/ 110 w 161"/>
              <a:gd name="T41" fmla="*/ 134 h 136"/>
              <a:gd name="T42" fmla="*/ 110 w 161"/>
              <a:gd name="T43" fmla="*/ 78 h 136"/>
              <a:gd name="T44" fmla="*/ 86 w 161"/>
              <a:gd name="T45" fmla="*/ 100 h 136"/>
              <a:gd name="T46" fmla="*/ 84 w 161"/>
              <a:gd name="T47" fmla="*/ 103 h 136"/>
              <a:gd name="T48" fmla="*/ 143 w 161"/>
              <a:gd name="T49" fmla="*/ 45 h 136"/>
              <a:gd name="T50" fmla="*/ 120 w 161"/>
              <a:gd name="T51" fmla="*/ 69 h 136"/>
              <a:gd name="T52" fmla="*/ 120 w 161"/>
              <a:gd name="T53" fmla="*/ 134 h 136"/>
              <a:gd name="T54" fmla="*/ 122 w 161"/>
              <a:gd name="T55" fmla="*/ 136 h 136"/>
              <a:gd name="T56" fmla="*/ 143 w 161"/>
              <a:gd name="T57" fmla="*/ 136 h 136"/>
              <a:gd name="T58" fmla="*/ 146 w 161"/>
              <a:gd name="T59" fmla="*/ 134 h 136"/>
              <a:gd name="T60" fmla="*/ 146 w 161"/>
              <a:gd name="T61" fmla="*/ 47 h 136"/>
              <a:gd name="T62" fmla="*/ 145 w 161"/>
              <a:gd name="T63" fmla="*/ 45 h 136"/>
              <a:gd name="T64" fmla="*/ 143 w 161"/>
              <a:gd name="T65" fmla="*/ 45 h 136"/>
              <a:gd name="T66" fmla="*/ 160 w 161"/>
              <a:gd name="T67" fmla="*/ 2 h 136"/>
              <a:gd name="T68" fmla="*/ 155 w 161"/>
              <a:gd name="T69" fmla="*/ 0 h 136"/>
              <a:gd name="T70" fmla="*/ 127 w 161"/>
              <a:gd name="T71" fmla="*/ 1 h 136"/>
              <a:gd name="T72" fmla="*/ 123 w 161"/>
              <a:gd name="T73" fmla="*/ 4 h 136"/>
              <a:gd name="T74" fmla="*/ 122 w 161"/>
              <a:gd name="T75" fmla="*/ 5 h 136"/>
              <a:gd name="T76" fmla="*/ 123 w 161"/>
              <a:gd name="T77" fmla="*/ 11 h 136"/>
              <a:gd name="T78" fmla="*/ 125 w 161"/>
              <a:gd name="T79" fmla="*/ 12 h 136"/>
              <a:gd name="T80" fmla="*/ 130 w 161"/>
              <a:gd name="T81" fmla="*/ 17 h 136"/>
              <a:gd name="T82" fmla="*/ 74 w 161"/>
              <a:gd name="T83" fmla="*/ 74 h 136"/>
              <a:gd name="T84" fmla="*/ 48 w 161"/>
              <a:gd name="T85" fmla="*/ 49 h 136"/>
              <a:gd name="T86" fmla="*/ 42 w 161"/>
              <a:gd name="T87" fmla="*/ 46 h 136"/>
              <a:gd name="T88" fmla="*/ 37 w 161"/>
              <a:gd name="T89" fmla="*/ 49 h 136"/>
              <a:gd name="T90" fmla="*/ 3 w 161"/>
              <a:gd name="T91" fmla="*/ 82 h 136"/>
              <a:gd name="T92" fmla="*/ 3 w 161"/>
              <a:gd name="T93" fmla="*/ 94 h 136"/>
              <a:gd name="T94" fmla="*/ 5 w 161"/>
              <a:gd name="T95" fmla="*/ 95 h 136"/>
              <a:gd name="T96" fmla="*/ 10 w 161"/>
              <a:gd name="T97" fmla="*/ 98 h 136"/>
              <a:gd name="T98" fmla="*/ 16 w 161"/>
              <a:gd name="T99" fmla="*/ 95 h 136"/>
              <a:gd name="T100" fmla="*/ 42 w 161"/>
              <a:gd name="T101" fmla="*/ 68 h 136"/>
              <a:gd name="T102" fmla="*/ 68 w 161"/>
              <a:gd name="T103" fmla="*/ 94 h 136"/>
              <a:gd name="T104" fmla="*/ 74 w 161"/>
              <a:gd name="T105" fmla="*/ 96 h 136"/>
              <a:gd name="T106" fmla="*/ 79 w 161"/>
              <a:gd name="T107" fmla="*/ 94 h 136"/>
              <a:gd name="T108" fmla="*/ 143 w 161"/>
              <a:gd name="T109" fmla="*/ 30 h 136"/>
              <a:gd name="T110" fmla="*/ 150 w 161"/>
              <a:gd name="T111" fmla="*/ 38 h 136"/>
              <a:gd name="T112" fmla="*/ 154 w 161"/>
              <a:gd name="T113" fmla="*/ 40 h 136"/>
              <a:gd name="T114" fmla="*/ 156 w 161"/>
              <a:gd name="T115" fmla="*/ 39 h 136"/>
              <a:gd name="T116" fmla="*/ 157 w 161"/>
              <a:gd name="T117" fmla="*/ 38 h 136"/>
              <a:gd name="T118" fmla="*/ 160 w 161"/>
              <a:gd name="T119" fmla="*/ 33 h 136"/>
              <a:gd name="T120" fmla="*/ 161 w 161"/>
              <a:gd name="T121" fmla="*/ 16 h 136"/>
              <a:gd name="T122" fmla="*/ 161 w 161"/>
              <a:gd name="T123" fmla="*/ 6 h 136"/>
              <a:gd name="T124" fmla="*/ 160 w 161"/>
              <a:gd name="T125" fmla="*/ 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1" h="136">
                <a:moveTo>
                  <a:pt x="12" y="108"/>
                </a:moveTo>
                <a:cubicBezTo>
                  <a:pt x="12" y="134"/>
                  <a:pt x="12" y="134"/>
                  <a:pt x="12" y="134"/>
                </a:cubicBezTo>
                <a:cubicBezTo>
                  <a:pt x="12" y="135"/>
                  <a:pt x="13" y="136"/>
                  <a:pt x="16" y="136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6" y="136"/>
                  <a:pt x="37" y="135"/>
                  <a:pt x="37" y="134"/>
                </a:cubicBezTo>
                <a:cubicBezTo>
                  <a:pt x="37" y="88"/>
                  <a:pt x="37" y="88"/>
                  <a:pt x="37" y="88"/>
                </a:cubicBezTo>
                <a:cubicBezTo>
                  <a:pt x="23" y="102"/>
                  <a:pt x="23" y="102"/>
                  <a:pt x="23" y="102"/>
                </a:cubicBezTo>
                <a:cubicBezTo>
                  <a:pt x="20" y="105"/>
                  <a:pt x="17" y="107"/>
                  <a:pt x="12" y="108"/>
                </a:cubicBezTo>
                <a:close/>
                <a:moveTo>
                  <a:pt x="47" y="87"/>
                </a:moveTo>
                <a:cubicBezTo>
                  <a:pt x="47" y="134"/>
                  <a:pt x="47" y="134"/>
                  <a:pt x="47" y="134"/>
                </a:cubicBezTo>
                <a:cubicBezTo>
                  <a:pt x="47" y="135"/>
                  <a:pt x="49" y="136"/>
                  <a:pt x="51" y="136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71" y="136"/>
                  <a:pt x="73" y="135"/>
                  <a:pt x="73" y="134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69" y="106"/>
                  <a:pt x="64" y="104"/>
                  <a:pt x="62" y="101"/>
                </a:cubicBezTo>
                <a:lnTo>
                  <a:pt x="47" y="87"/>
                </a:lnTo>
                <a:close/>
                <a:moveTo>
                  <a:pt x="84" y="103"/>
                </a:moveTo>
                <a:cubicBezTo>
                  <a:pt x="84" y="134"/>
                  <a:pt x="84" y="134"/>
                  <a:pt x="84" y="134"/>
                </a:cubicBezTo>
                <a:cubicBezTo>
                  <a:pt x="84" y="135"/>
                  <a:pt x="85" y="136"/>
                  <a:pt x="86" y="136"/>
                </a:cubicBezTo>
                <a:cubicBezTo>
                  <a:pt x="106" y="136"/>
                  <a:pt x="106" y="136"/>
                  <a:pt x="106" y="136"/>
                </a:cubicBezTo>
                <a:cubicBezTo>
                  <a:pt x="108" y="136"/>
                  <a:pt x="110" y="135"/>
                  <a:pt x="110" y="134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102"/>
                  <a:pt x="84" y="103"/>
                  <a:pt x="84" y="103"/>
                </a:cubicBezTo>
                <a:close/>
                <a:moveTo>
                  <a:pt x="143" y="45"/>
                </a:moveTo>
                <a:cubicBezTo>
                  <a:pt x="120" y="69"/>
                  <a:pt x="120" y="69"/>
                  <a:pt x="120" y="69"/>
                </a:cubicBezTo>
                <a:cubicBezTo>
                  <a:pt x="120" y="134"/>
                  <a:pt x="120" y="134"/>
                  <a:pt x="120" y="134"/>
                </a:cubicBezTo>
                <a:cubicBezTo>
                  <a:pt x="120" y="135"/>
                  <a:pt x="121" y="136"/>
                  <a:pt x="122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5" y="136"/>
                  <a:pt x="146" y="135"/>
                  <a:pt x="146" y="134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5" y="46"/>
                  <a:pt x="145" y="46"/>
                  <a:pt x="145" y="45"/>
                </a:cubicBezTo>
                <a:lnTo>
                  <a:pt x="143" y="45"/>
                </a:lnTo>
                <a:close/>
                <a:moveTo>
                  <a:pt x="160" y="2"/>
                </a:moveTo>
                <a:cubicBezTo>
                  <a:pt x="158" y="1"/>
                  <a:pt x="157" y="0"/>
                  <a:pt x="155" y="0"/>
                </a:cubicBezTo>
                <a:cubicBezTo>
                  <a:pt x="145" y="1"/>
                  <a:pt x="136" y="1"/>
                  <a:pt x="127" y="1"/>
                </a:cubicBezTo>
                <a:cubicBezTo>
                  <a:pt x="125" y="1"/>
                  <a:pt x="124" y="1"/>
                  <a:pt x="123" y="4"/>
                </a:cubicBezTo>
                <a:cubicBezTo>
                  <a:pt x="122" y="4"/>
                  <a:pt x="122" y="4"/>
                  <a:pt x="122" y="5"/>
                </a:cubicBezTo>
                <a:cubicBezTo>
                  <a:pt x="120" y="7"/>
                  <a:pt x="122" y="10"/>
                  <a:pt x="123" y="11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27" y="15"/>
                  <a:pt x="128" y="16"/>
                  <a:pt x="130" y="17"/>
                </a:cubicBezTo>
                <a:cubicBezTo>
                  <a:pt x="74" y="74"/>
                  <a:pt x="74" y="74"/>
                  <a:pt x="74" y="74"/>
                </a:cubicBezTo>
                <a:cubicBezTo>
                  <a:pt x="48" y="49"/>
                  <a:pt x="48" y="49"/>
                  <a:pt x="48" y="49"/>
                </a:cubicBezTo>
                <a:cubicBezTo>
                  <a:pt x="47" y="48"/>
                  <a:pt x="44" y="46"/>
                  <a:pt x="42" y="46"/>
                </a:cubicBezTo>
                <a:cubicBezTo>
                  <a:pt x="41" y="46"/>
                  <a:pt x="38" y="48"/>
                  <a:pt x="37" y="49"/>
                </a:cubicBezTo>
                <a:cubicBezTo>
                  <a:pt x="3" y="82"/>
                  <a:pt x="3" y="82"/>
                  <a:pt x="3" y="82"/>
                </a:cubicBezTo>
                <a:cubicBezTo>
                  <a:pt x="0" y="85"/>
                  <a:pt x="0" y="90"/>
                  <a:pt x="3" y="94"/>
                </a:cubicBezTo>
                <a:cubicBezTo>
                  <a:pt x="5" y="95"/>
                  <a:pt x="5" y="95"/>
                  <a:pt x="5" y="95"/>
                </a:cubicBezTo>
                <a:cubicBezTo>
                  <a:pt x="6" y="96"/>
                  <a:pt x="8" y="98"/>
                  <a:pt x="10" y="98"/>
                </a:cubicBezTo>
                <a:cubicBezTo>
                  <a:pt x="13" y="98"/>
                  <a:pt x="15" y="96"/>
                  <a:pt x="16" y="95"/>
                </a:cubicBezTo>
                <a:cubicBezTo>
                  <a:pt x="42" y="68"/>
                  <a:pt x="42" y="68"/>
                  <a:pt x="42" y="68"/>
                </a:cubicBezTo>
                <a:cubicBezTo>
                  <a:pt x="68" y="94"/>
                  <a:pt x="68" y="94"/>
                  <a:pt x="68" y="94"/>
                </a:cubicBezTo>
                <a:cubicBezTo>
                  <a:pt x="69" y="95"/>
                  <a:pt x="71" y="96"/>
                  <a:pt x="74" y="96"/>
                </a:cubicBezTo>
                <a:cubicBezTo>
                  <a:pt x="76" y="96"/>
                  <a:pt x="78" y="95"/>
                  <a:pt x="79" y="94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50" y="38"/>
                  <a:pt x="150" y="38"/>
                  <a:pt x="150" y="38"/>
                </a:cubicBezTo>
                <a:cubicBezTo>
                  <a:pt x="151" y="39"/>
                  <a:pt x="152" y="40"/>
                  <a:pt x="154" y="40"/>
                </a:cubicBezTo>
                <a:cubicBezTo>
                  <a:pt x="155" y="40"/>
                  <a:pt x="156" y="39"/>
                  <a:pt x="156" y="39"/>
                </a:cubicBezTo>
                <a:cubicBezTo>
                  <a:pt x="157" y="39"/>
                  <a:pt x="157" y="39"/>
                  <a:pt x="157" y="38"/>
                </a:cubicBezTo>
                <a:cubicBezTo>
                  <a:pt x="160" y="37"/>
                  <a:pt x="160" y="35"/>
                  <a:pt x="160" y="33"/>
                </a:cubicBezTo>
                <a:cubicBezTo>
                  <a:pt x="160" y="27"/>
                  <a:pt x="160" y="22"/>
                  <a:pt x="161" y="16"/>
                </a:cubicBezTo>
                <a:cubicBezTo>
                  <a:pt x="161" y="6"/>
                  <a:pt x="161" y="6"/>
                  <a:pt x="161" y="6"/>
                </a:cubicBezTo>
                <a:cubicBezTo>
                  <a:pt x="161" y="5"/>
                  <a:pt x="161" y="2"/>
                  <a:pt x="16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66">
            <a:hlinkClick r:id="" action="ppaction://noaction"/>
            <a:extLst>
              <a:ext uri="{FF2B5EF4-FFF2-40B4-BE49-F238E27FC236}">
                <a16:creationId xmlns:a16="http://schemas.microsoft.com/office/drawing/2014/main" id="{12D0E0F7-9317-8B1F-6FAA-3C038690714A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9280" y="6272763"/>
            <a:ext cx="230832" cy="284101"/>
          </a:xfrm>
          <a:custGeom>
            <a:avLst/>
            <a:gdLst>
              <a:gd name="T0" fmla="*/ 91 w 130"/>
              <a:gd name="T1" fmla="*/ 69 h 160"/>
              <a:gd name="T2" fmla="*/ 74 w 130"/>
              <a:gd name="T3" fmla="*/ 72 h 160"/>
              <a:gd name="T4" fmla="*/ 51 w 130"/>
              <a:gd name="T5" fmla="*/ 73 h 160"/>
              <a:gd name="T6" fmla="*/ 2 w 130"/>
              <a:gd name="T7" fmla="*/ 81 h 160"/>
              <a:gd name="T8" fmla="*/ 5 w 130"/>
              <a:gd name="T9" fmla="*/ 128 h 160"/>
              <a:gd name="T10" fmla="*/ 21 w 130"/>
              <a:gd name="T11" fmla="*/ 129 h 160"/>
              <a:gd name="T12" fmla="*/ 23 w 130"/>
              <a:gd name="T13" fmla="*/ 160 h 160"/>
              <a:gd name="T14" fmla="*/ 104 w 130"/>
              <a:gd name="T15" fmla="*/ 155 h 160"/>
              <a:gd name="T16" fmla="*/ 113 w 130"/>
              <a:gd name="T17" fmla="*/ 146 h 160"/>
              <a:gd name="T18" fmla="*/ 124 w 130"/>
              <a:gd name="T19" fmla="*/ 103 h 160"/>
              <a:gd name="T20" fmla="*/ 25 w 130"/>
              <a:gd name="T21" fmla="*/ 126 h 160"/>
              <a:gd name="T22" fmla="*/ 34 w 130"/>
              <a:gd name="T23" fmla="*/ 112 h 160"/>
              <a:gd name="T24" fmla="*/ 28 w 130"/>
              <a:gd name="T25" fmla="*/ 89 h 160"/>
              <a:gd name="T26" fmla="*/ 25 w 130"/>
              <a:gd name="T27" fmla="*/ 89 h 160"/>
              <a:gd name="T28" fmla="*/ 29 w 130"/>
              <a:gd name="T29" fmla="*/ 109 h 160"/>
              <a:gd name="T30" fmla="*/ 8 w 130"/>
              <a:gd name="T31" fmla="*/ 83 h 160"/>
              <a:gd name="T32" fmla="*/ 98 w 130"/>
              <a:gd name="T33" fmla="*/ 145 h 160"/>
              <a:gd name="T34" fmla="*/ 103 w 130"/>
              <a:gd name="T35" fmla="*/ 109 h 160"/>
              <a:gd name="T36" fmla="*/ 77 w 130"/>
              <a:gd name="T37" fmla="*/ 62 h 160"/>
              <a:gd name="T38" fmla="*/ 51 w 130"/>
              <a:gd name="T39" fmla="*/ 26 h 160"/>
              <a:gd name="T40" fmla="*/ 80 w 130"/>
              <a:gd name="T41" fmla="*/ 121 h 160"/>
              <a:gd name="T42" fmla="*/ 35 w 130"/>
              <a:gd name="T43" fmla="*/ 124 h 160"/>
              <a:gd name="T44" fmla="*/ 79 w 130"/>
              <a:gd name="T45" fmla="*/ 136 h 160"/>
              <a:gd name="T46" fmla="*/ 42 w 130"/>
              <a:gd name="T47" fmla="*/ 146 h 160"/>
              <a:gd name="T48" fmla="*/ 79 w 130"/>
              <a:gd name="T49" fmla="*/ 136 h 160"/>
              <a:gd name="T50" fmla="*/ 50 w 130"/>
              <a:gd name="T51" fmla="*/ 108 h 160"/>
              <a:gd name="T52" fmla="*/ 42 w 130"/>
              <a:gd name="T53" fmla="*/ 87 h 160"/>
              <a:gd name="T54" fmla="*/ 34 w 130"/>
              <a:gd name="T55" fmla="*/ 91 h 160"/>
              <a:gd name="T56" fmla="*/ 38 w 130"/>
              <a:gd name="T57" fmla="*/ 90 h 160"/>
              <a:gd name="T58" fmla="*/ 47 w 130"/>
              <a:gd name="T59" fmla="*/ 105 h 160"/>
              <a:gd name="T60" fmla="*/ 42 w 130"/>
              <a:gd name="T61" fmla="*/ 105 h 160"/>
              <a:gd name="T62" fmla="*/ 57 w 130"/>
              <a:gd name="T63" fmla="*/ 111 h 160"/>
              <a:gd name="T64" fmla="*/ 65 w 130"/>
              <a:gd name="T65" fmla="*/ 106 h 160"/>
              <a:gd name="T66" fmla="*/ 61 w 130"/>
              <a:gd name="T67" fmla="*/ 97 h 160"/>
              <a:gd name="T68" fmla="*/ 58 w 130"/>
              <a:gd name="T69" fmla="*/ 85 h 160"/>
              <a:gd name="T70" fmla="*/ 47 w 130"/>
              <a:gd name="T71" fmla="*/ 87 h 160"/>
              <a:gd name="T72" fmla="*/ 60 w 130"/>
              <a:gd name="T73" fmla="*/ 100 h 160"/>
              <a:gd name="T74" fmla="*/ 61 w 130"/>
              <a:gd name="T75" fmla="*/ 108 h 160"/>
              <a:gd name="T76" fmla="*/ 58 w 130"/>
              <a:gd name="T77" fmla="*/ 100 h 160"/>
              <a:gd name="T78" fmla="*/ 54 w 130"/>
              <a:gd name="T79" fmla="*/ 88 h 160"/>
              <a:gd name="T80" fmla="*/ 58 w 130"/>
              <a:gd name="T81" fmla="*/ 95 h 160"/>
              <a:gd name="T82" fmla="*/ 52 w 130"/>
              <a:gd name="T83" fmla="*/ 88 h 160"/>
              <a:gd name="T84" fmla="*/ 74 w 130"/>
              <a:gd name="T85" fmla="*/ 98 h 160"/>
              <a:gd name="T86" fmla="*/ 75 w 130"/>
              <a:gd name="T87" fmla="*/ 105 h 160"/>
              <a:gd name="T88" fmla="*/ 73 w 130"/>
              <a:gd name="T89" fmla="*/ 103 h 160"/>
              <a:gd name="T90" fmla="*/ 68 w 130"/>
              <a:gd name="T91" fmla="*/ 105 h 160"/>
              <a:gd name="T92" fmla="*/ 80 w 130"/>
              <a:gd name="T93" fmla="*/ 108 h 160"/>
              <a:gd name="T94" fmla="*/ 75 w 130"/>
              <a:gd name="T95" fmla="*/ 96 h 160"/>
              <a:gd name="T96" fmla="*/ 68 w 130"/>
              <a:gd name="T97" fmla="*/ 93 h 160"/>
              <a:gd name="T98" fmla="*/ 70 w 130"/>
              <a:gd name="T99" fmla="*/ 87 h 160"/>
              <a:gd name="T100" fmla="*/ 73 w 130"/>
              <a:gd name="T101" fmla="*/ 90 h 160"/>
              <a:gd name="T102" fmla="*/ 74 w 130"/>
              <a:gd name="T103" fmla="*/ 88 h 160"/>
              <a:gd name="T104" fmla="*/ 64 w 130"/>
              <a:gd name="T105" fmla="*/ 85 h 160"/>
              <a:gd name="T106" fmla="*/ 67 w 130"/>
              <a:gd name="T107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0" h="160">
                <a:moveTo>
                  <a:pt x="124" y="103"/>
                </a:moveTo>
                <a:cubicBezTo>
                  <a:pt x="119" y="89"/>
                  <a:pt x="111" y="80"/>
                  <a:pt x="104" y="75"/>
                </a:cubicBezTo>
                <a:cubicBezTo>
                  <a:pt x="103" y="75"/>
                  <a:pt x="91" y="69"/>
                  <a:pt x="91" y="69"/>
                </a:cubicBezTo>
                <a:cubicBezTo>
                  <a:pt x="85" y="64"/>
                  <a:pt x="85" y="64"/>
                  <a:pt x="85" y="64"/>
                </a:cubicBezTo>
                <a:cubicBezTo>
                  <a:pt x="78" y="72"/>
                  <a:pt x="78" y="72"/>
                  <a:pt x="78" y="72"/>
                </a:cubicBezTo>
                <a:cubicBezTo>
                  <a:pt x="74" y="72"/>
                  <a:pt x="74" y="72"/>
                  <a:pt x="74" y="72"/>
                </a:cubicBezTo>
                <a:cubicBezTo>
                  <a:pt x="67" y="64"/>
                  <a:pt x="67" y="64"/>
                  <a:pt x="67" y="64"/>
                </a:cubicBezTo>
                <a:cubicBezTo>
                  <a:pt x="61" y="69"/>
                  <a:pt x="61" y="69"/>
                  <a:pt x="61" y="69"/>
                </a:cubicBezTo>
                <a:cubicBezTo>
                  <a:pt x="51" y="73"/>
                  <a:pt x="51" y="73"/>
                  <a:pt x="51" y="73"/>
                </a:cubicBezTo>
                <a:cubicBezTo>
                  <a:pt x="3" y="78"/>
                  <a:pt x="3" y="78"/>
                  <a:pt x="3" y="78"/>
                </a:cubicBezTo>
                <a:cubicBezTo>
                  <a:pt x="2" y="78"/>
                  <a:pt x="2" y="78"/>
                  <a:pt x="2" y="80"/>
                </a:cubicBezTo>
                <a:cubicBezTo>
                  <a:pt x="0" y="80"/>
                  <a:pt x="0" y="81"/>
                  <a:pt x="2" y="81"/>
                </a:cubicBezTo>
                <a:cubicBezTo>
                  <a:pt x="5" y="89"/>
                  <a:pt x="9" y="95"/>
                  <a:pt x="10" y="101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0" y="112"/>
                  <a:pt x="2" y="121"/>
                  <a:pt x="5" y="128"/>
                </a:cubicBezTo>
                <a:cubicBezTo>
                  <a:pt x="6" y="131"/>
                  <a:pt x="10" y="132"/>
                  <a:pt x="13" y="132"/>
                </a:cubicBezTo>
                <a:cubicBezTo>
                  <a:pt x="15" y="132"/>
                  <a:pt x="18" y="132"/>
                  <a:pt x="19" y="131"/>
                </a:cubicBezTo>
                <a:cubicBezTo>
                  <a:pt x="19" y="131"/>
                  <a:pt x="21" y="131"/>
                  <a:pt x="21" y="129"/>
                </a:cubicBezTo>
                <a:cubicBezTo>
                  <a:pt x="21" y="134"/>
                  <a:pt x="22" y="137"/>
                  <a:pt x="22" y="138"/>
                </a:cubicBezTo>
                <a:cubicBezTo>
                  <a:pt x="23" y="151"/>
                  <a:pt x="22" y="157"/>
                  <a:pt x="22" y="157"/>
                </a:cubicBezTo>
                <a:cubicBezTo>
                  <a:pt x="22" y="159"/>
                  <a:pt x="22" y="159"/>
                  <a:pt x="23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101" y="157"/>
                  <a:pt x="101" y="157"/>
                  <a:pt x="101" y="157"/>
                </a:cubicBezTo>
                <a:cubicBezTo>
                  <a:pt x="103" y="157"/>
                  <a:pt x="104" y="157"/>
                  <a:pt x="104" y="155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6" y="149"/>
                </a:cubicBezTo>
                <a:cubicBezTo>
                  <a:pt x="107" y="149"/>
                  <a:pt x="110" y="148"/>
                  <a:pt x="113" y="146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9" y="129"/>
                  <a:pt x="130" y="126"/>
                  <a:pt x="130" y="121"/>
                </a:cubicBezTo>
                <a:cubicBezTo>
                  <a:pt x="129" y="121"/>
                  <a:pt x="127" y="112"/>
                  <a:pt x="124" y="103"/>
                </a:cubicBezTo>
                <a:close/>
                <a:moveTo>
                  <a:pt x="98" y="152"/>
                </a:moveTo>
                <a:cubicBezTo>
                  <a:pt x="28" y="155"/>
                  <a:pt x="28" y="155"/>
                  <a:pt x="28" y="155"/>
                </a:cubicBezTo>
                <a:cubicBezTo>
                  <a:pt x="28" y="151"/>
                  <a:pt x="29" y="141"/>
                  <a:pt x="25" y="126"/>
                </a:cubicBezTo>
                <a:cubicBezTo>
                  <a:pt x="29" y="123"/>
                  <a:pt x="31" y="118"/>
                  <a:pt x="29" y="112"/>
                </a:cubicBezTo>
                <a:cubicBezTo>
                  <a:pt x="29" y="114"/>
                  <a:pt x="31" y="114"/>
                  <a:pt x="31" y="114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6" y="111"/>
                  <a:pt x="36" y="111"/>
                  <a:pt x="36" y="10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7"/>
                  <a:pt x="28" y="87"/>
                  <a:pt x="26" y="87"/>
                </a:cubicBezTo>
                <a:cubicBezTo>
                  <a:pt x="25" y="87"/>
                  <a:pt x="25" y="87"/>
                  <a:pt x="25" y="87"/>
                </a:cubicBezTo>
                <a:cubicBezTo>
                  <a:pt x="25" y="89"/>
                  <a:pt x="25" y="89"/>
                  <a:pt x="25" y="89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2" y="107"/>
                  <a:pt x="32" y="109"/>
                  <a:pt x="31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6" y="104"/>
                  <a:pt x="21" y="106"/>
                  <a:pt x="18" y="106"/>
                </a:cubicBezTo>
                <a:cubicBezTo>
                  <a:pt x="16" y="98"/>
                  <a:pt x="12" y="90"/>
                  <a:pt x="8" y="83"/>
                </a:cubicBezTo>
                <a:cubicBezTo>
                  <a:pt x="81" y="76"/>
                  <a:pt x="81" y="76"/>
                  <a:pt x="81" y="76"/>
                </a:cubicBezTo>
                <a:cubicBezTo>
                  <a:pt x="84" y="83"/>
                  <a:pt x="93" y="107"/>
                  <a:pt x="97" y="132"/>
                </a:cubicBezTo>
                <a:cubicBezTo>
                  <a:pt x="95" y="135"/>
                  <a:pt x="95" y="141"/>
                  <a:pt x="98" y="145"/>
                </a:cubicBezTo>
                <a:lnTo>
                  <a:pt x="98" y="152"/>
                </a:lnTo>
                <a:close/>
                <a:moveTo>
                  <a:pt x="101" y="126"/>
                </a:moveTo>
                <a:cubicBezTo>
                  <a:pt x="103" y="109"/>
                  <a:pt x="103" y="109"/>
                  <a:pt x="103" y="109"/>
                </a:cubicBezTo>
                <a:cubicBezTo>
                  <a:pt x="104" y="112"/>
                  <a:pt x="106" y="117"/>
                  <a:pt x="107" y="120"/>
                </a:cubicBezTo>
                <a:lnTo>
                  <a:pt x="101" y="126"/>
                </a:lnTo>
                <a:close/>
                <a:moveTo>
                  <a:pt x="77" y="62"/>
                </a:moveTo>
                <a:cubicBezTo>
                  <a:pt x="90" y="62"/>
                  <a:pt x="101" y="49"/>
                  <a:pt x="101" y="26"/>
                </a:cubicBezTo>
                <a:cubicBezTo>
                  <a:pt x="101" y="9"/>
                  <a:pt x="94" y="0"/>
                  <a:pt x="77" y="0"/>
                </a:cubicBezTo>
                <a:cubicBezTo>
                  <a:pt x="58" y="0"/>
                  <a:pt x="51" y="9"/>
                  <a:pt x="51" y="26"/>
                </a:cubicBezTo>
                <a:cubicBezTo>
                  <a:pt x="51" y="49"/>
                  <a:pt x="62" y="62"/>
                  <a:pt x="77" y="62"/>
                </a:cubicBezTo>
                <a:close/>
                <a:moveTo>
                  <a:pt x="77" y="126"/>
                </a:moveTo>
                <a:cubicBezTo>
                  <a:pt x="78" y="126"/>
                  <a:pt x="80" y="124"/>
                  <a:pt x="80" y="121"/>
                </a:cubicBezTo>
                <a:cubicBezTo>
                  <a:pt x="80" y="120"/>
                  <a:pt x="78" y="118"/>
                  <a:pt x="75" y="118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36" y="121"/>
                  <a:pt x="35" y="123"/>
                  <a:pt x="35" y="124"/>
                </a:cubicBezTo>
                <a:cubicBezTo>
                  <a:pt x="36" y="127"/>
                  <a:pt x="38" y="129"/>
                  <a:pt x="39" y="129"/>
                </a:cubicBezTo>
                <a:cubicBezTo>
                  <a:pt x="77" y="126"/>
                  <a:pt x="77" y="126"/>
                  <a:pt x="77" y="126"/>
                </a:cubicBezTo>
                <a:close/>
                <a:moveTo>
                  <a:pt x="79" y="136"/>
                </a:moveTo>
                <a:cubicBezTo>
                  <a:pt x="42" y="137"/>
                  <a:pt x="42" y="137"/>
                  <a:pt x="42" y="137"/>
                </a:cubicBezTo>
                <a:cubicBezTo>
                  <a:pt x="39" y="137"/>
                  <a:pt x="37" y="140"/>
                  <a:pt x="37" y="141"/>
                </a:cubicBezTo>
                <a:cubicBezTo>
                  <a:pt x="37" y="143"/>
                  <a:pt x="39" y="146"/>
                  <a:pt x="42" y="146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81" y="143"/>
                  <a:pt x="83" y="141"/>
                  <a:pt x="83" y="139"/>
                </a:cubicBezTo>
                <a:cubicBezTo>
                  <a:pt x="83" y="137"/>
                  <a:pt x="81" y="136"/>
                  <a:pt x="79" y="136"/>
                </a:cubicBezTo>
                <a:close/>
                <a:moveTo>
                  <a:pt x="42" y="110"/>
                </a:moveTo>
                <a:cubicBezTo>
                  <a:pt x="44" y="111"/>
                  <a:pt x="45" y="111"/>
                  <a:pt x="47" y="111"/>
                </a:cubicBezTo>
                <a:cubicBezTo>
                  <a:pt x="48" y="111"/>
                  <a:pt x="50" y="110"/>
                  <a:pt x="50" y="108"/>
                </a:cubicBezTo>
                <a:cubicBezTo>
                  <a:pt x="51" y="108"/>
                  <a:pt x="51" y="107"/>
                  <a:pt x="51" y="105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0"/>
                  <a:pt x="44" y="88"/>
                  <a:pt x="42" y="87"/>
                </a:cubicBezTo>
                <a:cubicBezTo>
                  <a:pt x="41" y="87"/>
                  <a:pt x="40" y="85"/>
                  <a:pt x="38" y="87"/>
                </a:cubicBezTo>
                <a:cubicBezTo>
                  <a:pt x="35" y="87"/>
                  <a:pt x="35" y="87"/>
                  <a:pt x="34" y="88"/>
                </a:cubicBezTo>
                <a:cubicBezTo>
                  <a:pt x="34" y="90"/>
                  <a:pt x="34" y="90"/>
                  <a:pt x="34" y="91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1" y="108"/>
                  <a:pt x="42" y="110"/>
                </a:cubicBezTo>
                <a:close/>
                <a:moveTo>
                  <a:pt x="38" y="90"/>
                </a:moveTo>
                <a:cubicBezTo>
                  <a:pt x="40" y="90"/>
                  <a:pt x="40" y="90"/>
                  <a:pt x="41" y="90"/>
                </a:cubicBezTo>
                <a:cubicBezTo>
                  <a:pt x="41" y="91"/>
                  <a:pt x="41" y="91"/>
                  <a:pt x="41" y="91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2" y="107"/>
                  <a:pt x="42" y="105"/>
                </a:cubicBezTo>
                <a:cubicBezTo>
                  <a:pt x="38" y="91"/>
                  <a:pt x="38" y="91"/>
                  <a:pt x="38" y="91"/>
                </a:cubicBezTo>
                <a:cubicBezTo>
                  <a:pt x="37" y="91"/>
                  <a:pt x="37" y="90"/>
                  <a:pt x="38" y="90"/>
                </a:cubicBezTo>
                <a:close/>
                <a:moveTo>
                  <a:pt x="57" y="111"/>
                </a:moveTo>
                <a:cubicBezTo>
                  <a:pt x="64" y="111"/>
                  <a:pt x="64" y="111"/>
                  <a:pt x="64" y="111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7" y="108"/>
                  <a:pt x="67" y="108"/>
                  <a:pt x="65" y="106"/>
                </a:cubicBezTo>
                <a:cubicBezTo>
                  <a:pt x="64" y="98"/>
                  <a:pt x="64" y="98"/>
                  <a:pt x="64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1" y="97"/>
                  <a:pt x="61" y="97"/>
                  <a:pt x="61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58" y="85"/>
                  <a:pt x="58" y="85"/>
                </a:cubicBezTo>
                <a:cubicBezTo>
                  <a:pt x="57" y="85"/>
                  <a:pt x="55" y="83"/>
                  <a:pt x="54" y="85"/>
                </a:cubicBezTo>
                <a:cubicBezTo>
                  <a:pt x="48" y="85"/>
                  <a:pt x="48" y="85"/>
                  <a:pt x="48" y="85"/>
                </a:cubicBezTo>
                <a:cubicBezTo>
                  <a:pt x="47" y="85"/>
                  <a:pt x="47" y="85"/>
                  <a:pt x="47" y="87"/>
                </a:cubicBezTo>
                <a:cubicBezTo>
                  <a:pt x="55" y="111"/>
                  <a:pt x="55" y="111"/>
                  <a:pt x="55" y="111"/>
                </a:cubicBezTo>
                <a:lnTo>
                  <a:pt x="57" y="111"/>
                </a:lnTo>
                <a:close/>
                <a:moveTo>
                  <a:pt x="60" y="100"/>
                </a:moveTo>
                <a:cubicBezTo>
                  <a:pt x="60" y="100"/>
                  <a:pt x="60" y="100"/>
                  <a:pt x="60" y="101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1" y="106"/>
                  <a:pt x="61" y="106"/>
                  <a:pt x="61" y="108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8" y="100"/>
                  <a:pt x="58" y="100"/>
                  <a:pt x="58" y="100"/>
                </a:cubicBezTo>
                <a:lnTo>
                  <a:pt x="60" y="100"/>
                </a:lnTo>
                <a:close/>
                <a:moveTo>
                  <a:pt x="52" y="88"/>
                </a:moveTo>
                <a:cubicBezTo>
                  <a:pt x="54" y="88"/>
                  <a:pt x="54" y="88"/>
                  <a:pt x="54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7" y="88"/>
                  <a:pt x="57" y="90"/>
                </a:cubicBezTo>
                <a:cubicBezTo>
                  <a:pt x="58" y="95"/>
                  <a:pt x="58" y="95"/>
                  <a:pt x="58" y="95"/>
                </a:cubicBezTo>
                <a:cubicBezTo>
                  <a:pt x="57" y="97"/>
                  <a:pt x="57" y="97"/>
                  <a:pt x="57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2" y="88"/>
                  <a:pt x="52" y="88"/>
                  <a:pt x="52" y="88"/>
                </a:cubicBezTo>
                <a:close/>
                <a:moveTo>
                  <a:pt x="67" y="96"/>
                </a:moveTo>
                <a:cubicBezTo>
                  <a:pt x="68" y="98"/>
                  <a:pt x="71" y="98"/>
                  <a:pt x="73" y="98"/>
                </a:cubicBezTo>
                <a:cubicBezTo>
                  <a:pt x="73" y="98"/>
                  <a:pt x="73" y="98"/>
                  <a:pt x="74" y="98"/>
                </a:cubicBezTo>
                <a:cubicBezTo>
                  <a:pt x="74" y="100"/>
                  <a:pt x="74" y="100"/>
                  <a:pt x="75" y="100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7" y="105"/>
                  <a:pt x="77" y="105"/>
                  <a:pt x="75" y="105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4" y="106"/>
                  <a:pt x="74" y="106"/>
                  <a:pt x="73" y="105"/>
                </a:cubicBezTo>
                <a:cubicBezTo>
                  <a:pt x="73" y="103"/>
                  <a:pt x="73" y="103"/>
                  <a:pt x="73" y="103"/>
                </a:cubicBezTo>
                <a:cubicBezTo>
                  <a:pt x="71" y="103"/>
                  <a:pt x="71" y="103"/>
                  <a:pt x="71" y="103"/>
                </a:cubicBezTo>
                <a:cubicBezTo>
                  <a:pt x="68" y="103"/>
                  <a:pt x="68" y="103"/>
                  <a:pt x="68" y="103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6"/>
                  <a:pt x="70" y="108"/>
                  <a:pt x="71" y="108"/>
                </a:cubicBezTo>
                <a:cubicBezTo>
                  <a:pt x="73" y="110"/>
                  <a:pt x="74" y="110"/>
                  <a:pt x="75" y="110"/>
                </a:cubicBezTo>
                <a:cubicBezTo>
                  <a:pt x="78" y="110"/>
                  <a:pt x="78" y="108"/>
                  <a:pt x="80" y="108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78" y="100"/>
                  <a:pt x="78" y="100"/>
                  <a:pt x="78" y="100"/>
                </a:cubicBezTo>
                <a:cubicBezTo>
                  <a:pt x="78" y="98"/>
                  <a:pt x="77" y="96"/>
                  <a:pt x="75" y="96"/>
                </a:cubicBezTo>
                <a:cubicBezTo>
                  <a:pt x="74" y="95"/>
                  <a:pt x="73" y="95"/>
                  <a:pt x="71" y="95"/>
                </a:cubicBezTo>
                <a:cubicBezTo>
                  <a:pt x="70" y="95"/>
                  <a:pt x="70" y="95"/>
                  <a:pt x="70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7"/>
                  <a:pt x="68" y="87"/>
                  <a:pt x="68" y="87"/>
                </a:cubicBezTo>
                <a:cubicBezTo>
                  <a:pt x="70" y="87"/>
                  <a:pt x="70" y="87"/>
                  <a:pt x="70" y="87"/>
                </a:cubicBezTo>
                <a:cubicBezTo>
                  <a:pt x="70" y="88"/>
                  <a:pt x="71" y="88"/>
                  <a:pt x="71" y="88"/>
                </a:cubicBezTo>
                <a:cubicBezTo>
                  <a:pt x="71" y="90"/>
                  <a:pt x="71" y="90"/>
                  <a:pt x="71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5" y="90"/>
                  <a:pt x="75" y="90"/>
                  <a:pt x="75" y="88"/>
                </a:cubicBezTo>
                <a:cubicBezTo>
                  <a:pt x="74" y="88"/>
                  <a:pt x="74" y="88"/>
                  <a:pt x="74" y="88"/>
                </a:cubicBezTo>
                <a:cubicBezTo>
                  <a:pt x="74" y="87"/>
                  <a:pt x="73" y="85"/>
                  <a:pt x="71" y="85"/>
                </a:cubicBezTo>
                <a:cubicBezTo>
                  <a:pt x="70" y="83"/>
                  <a:pt x="68" y="83"/>
                  <a:pt x="67" y="83"/>
                </a:cubicBezTo>
                <a:cubicBezTo>
                  <a:pt x="66" y="83"/>
                  <a:pt x="64" y="83"/>
                  <a:pt x="64" y="85"/>
                </a:cubicBezTo>
                <a:cubicBezTo>
                  <a:pt x="63" y="87"/>
                  <a:pt x="63" y="88"/>
                  <a:pt x="63" y="90"/>
                </a:cubicBezTo>
                <a:cubicBezTo>
                  <a:pt x="64" y="93"/>
                  <a:pt x="64" y="93"/>
                  <a:pt x="64" y="93"/>
                </a:cubicBezTo>
                <a:cubicBezTo>
                  <a:pt x="66" y="95"/>
                  <a:pt x="66" y="96"/>
                  <a:pt x="67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19">
            <a:extLst>
              <a:ext uri="{FF2B5EF4-FFF2-40B4-BE49-F238E27FC236}">
                <a16:creationId xmlns:a16="http://schemas.microsoft.com/office/drawing/2014/main" id="{DDAC4801-1677-6E26-A106-BDE2A6828FC9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4496376" y="6279844"/>
            <a:ext cx="291826" cy="269939"/>
          </a:xfrm>
          <a:custGeom>
            <a:avLst/>
            <a:gdLst>
              <a:gd name="T0" fmla="*/ 97 w 160"/>
              <a:gd name="T1" fmla="*/ 8 h 148"/>
              <a:gd name="T2" fmla="*/ 92 w 160"/>
              <a:gd name="T3" fmla="*/ 0 h 148"/>
              <a:gd name="T4" fmla="*/ 61 w 160"/>
              <a:gd name="T5" fmla="*/ 6 h 148"/>
              <a:gd name="T6" fmla="*/ 6 w 160"/>
              <a:gd name="T7" fmla="*/ 8 h 148"/>
              <a:gd name="T8" fmla="*/ 6 w 160"/>
              <a:gd name="T9" fmla="*/ 22 h 148"/>
              <a:gd name="T10" fmla="*/ 15 w 160"/>
              <a:gd name="T11" fmla="*/ 114 h 148"/>
              <a:gd name="T12" fmla="*/ 67 w 160"/>
              <a:gd name="T13" fmla="*/ 119 h 148"/>
              <a:gd name="T14" fmla="*/ 51 w 160"/>
              <a:gd name="T15" fmla="*/ 144 h 148"/>
              <a:gd name="T16" fmla="*/ 76 w 160"/>
              <a:gd name="T17" fmla="*/ 127 h 148"/>
              <a:gd name="T18" fmla="*/ 80 w 160"/>
              <a:gd name="T19" fmla="*/ 148 h 148"/>
              <a:gd name="T20" fmla="*/ 84 w 160"/>
              <a:gd name="T21" fmla="*/ 128 h 148"/>
              <a:gd name="T22" fmla="*/ 104 w 160"/>
              <a:gd name="T23" fmla="*/ 147 h 148"/>
              <a:gd name="T24" fmla="*/ 107 w 160"/>
              <a:gd name="T25" fmla="*/ 138 h 148"/>
              <a:gd name="T26" fmla="*/ 139 w 160"/>
              <a:gd name="T27" fmla="*/ 119 h 148"/>
              <a:gd name="T28" fmla="*/ 145 w 160"/>
              <a:gd name="T29" fmla="*/ 22 h 148"/>
              <a:gd name="T30" fmla="*/ 160 w 160"/>
              <a:gd name="T31" fmla="*/ 15 h 148"/>
              <a:gd name="T32" fmla="*/ 134 w 160"/>
              <a:gd name="T33" fmla="*/ 108 h 148"/>
              <a:gd name="T34" fmla="*/ 24 w 160"/>
              <a:gd name="T35" fmla="*/ 22 h 148"/>
              <a:gd name="T36" fmla="*/ 134 w 160"/>
              <a:gd name="T37" fmla="*/ 108 h 148"/>
              <a:gd name="T38" fmla="*/ 36 w 160"/>
              <a:gd name="T39" fmla="*/ 92 h 148"/>
              <a:gd name="T40" fmla="*/ 67 w 160"/>
              <a:gd name="T41" fmla="*/ 88 h 148"/>
              <a:gd name="T42" fmla="*/ 75 w 160"/>
              <a:gd name="T43" fmla="*/ 86 h 148"/>
              <a:gd name="T44" fmla="*/ 103 w 160"/>
              <a:gd name="T45" fmla="*/ 69 h 148"/>
              <a:gd name="T46" fmla="*/ 119 w 160"/>
              <a:gd name="T47" fmla="*/ 54 h 148"/>
              <a:gd name="T48" fmla="*/ 124 w 160"/>
              <a:gd name="T49" fmla="*/ 66 h 148"/>
              <a:gd name="T50" fmla="*/ 130 w 160"/>
              <a:gd name="T51" fmla="*/ 38 h 148"/>
              <a:gd name="T52" fmla="*/ 130 w 160"/>
              <a:gd name="T53" fmla="*/ 36 h 148"/>
              <a:gd name="T54" fmla="*/ 127 w 160"/>
              <a:gd name="T55" fmla="*/ 34 h 148"/>
              <a:gd name="T56" fmla="*/ 124 w 160"/>
              <a:gd name="T57" fmla="*/ 33 h 148"/>
              <a:gd name="T58" fmla="*/ 100 w 160"/>
              <a:gd name="T59" fmla="*/ 38 h 148"/>
              <a:gd name="T60" fmla="*/ 112 w 160"/>
              <a:gd name="T61" fmla="*/ 44 h 148"/>
              <a:gd name="T62" fmla="*/ 94 w 160"/>
              <a:gd name="T63" fmla="*/ 50 h 148"/>
              <a:gd name="T64" fmla="*/ 70 w 160"/>
              <a:gd name="T65" fmla="*/ 75 h 148"/>
              <a:gd name="T66" fmla="*/ 49 w 160"/>
              <a:gd name="T67" fmla="*/ 63 h 148"/>
              <a:gd name="T68" fmla="*/ 28 w 160"/>
              <a:gd name="T69" fmla="*/ 9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8">
                <a:moveTo>
                  <a:pt x="153" y="8"/>
                </a:moveTo>
                <a:cubicBezTo>
                  <a:pt x="97" y="8"/>
                  <a:pt x="97" y="8"/>
                  <a:pt x="97" y="8"/>
                </a:cubicBezTo>
                <a:cubicBezTo>
                  <a:pt x="97" y="6"/>
                  <a:pt x="97" y="6"/>
                  <a:pt x="97" y="6"/>
                </a:cubicBezTo>
                <a:cubicBezTo>
                  <a:pt x="97" y="3"/>
                  <a:pt x="95" y="0"/>
                  <a:pt x="9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3"/>
                  <a:pt x="61" y="6"/>
                </a:cubicBezTo>
                <a:cubicBezTo>
                  <a:pt x="61" y="8"/>
                  <a:pt x="61" y="8"/>
                  <a:pt x="61" y="8"/>
                </a:cubicBezTo>
                <a:cubicBezTo>
                  <a:pt x="6" y="8"/>
                  <a:pt x="6" y="8"/>
                  <a:pt x="6" y="8"/>
                </a:cubicBezTo>
                <a:cubicBezTo>
                  <a:pt x="2" y="8"/>
                  <a:pt x="0" y="11"/>
                  <a:pt x="0" y="15"/>
                </a:cubicBezTo>
                <a:cubicBezTo>
                  <a:pt x="0" y="19"/>
                  <a:pt x="2" y="22"/>
                  <a:pt x="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5" y="117"/>
                  <a:pt x="17" y="119"/>
                  <a:pt x="20" y="119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50" y="140"/>
                  <a:pt x="50" y="143"/>
                  <a:pt x="51" y="144"/>
                </a:cubicBezTo>
                <a:cubicBezTo>
                  <a:pt x="54" y="147"/>
                  <a:pt x="57" y="147"/>
                  <a:pt x="58" y="144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6" y="146"/>
                  <a:pt x="77" y="148"/>
                  <a:pt x="80" y="148"/>
                </a:cubicBezTo>
                <a:cubicBezTo>
                  <a:pt x="81" y="148"/>
                  <a:pt x="84" y="146"/>
                  <a:pt x="84" y="144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100" y="146"/>
                  <a:pt x="100" y="146"/>
                  <a:pt x="100" y="146"/>
                </a:cubicBezTo>
                <a:cubicBezTo>
                  <a:pt x="101" y="147"/>
                  <a:pt x="103" y="147"/>
                  <a:pt x="104" y="147"/>
                </a:cubicBezTo>
                <a:cubicBezTo>
                  <a:pt x="105" y="147"/>
                  <a:pt x="107" y="147"/>
                  <a:pt x="107" y="146"/>
                </a:cubicBezTo>
                <a:cubicBezTo>
                  <a:pt x="110" y="144"/>
                  <a:pt x="110" y="141"/>
                  <a:pt x="107" y="138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42" y="119"/>
                  <a:pt x="145" y="117"/>
                  <a:pt x="145" y="114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6" y="22"/>
                  <a:pt x="160" y="19"/>
                  <a:pt x="160" y="15"/>
                </a:cubicBezTo>
                <a:cubicBezTo>
                  <a:pt x="160" y="11"/>
                  <a:pt x="156" y="8"/>
                  <a:pt x="153" y="8"/>
                </a:cubicBezTo>
                <a:close/>
                <a:moveTo>
                  <a:pt x="134" y="108"/>
                </a:moveTo>
                <a:cubicBezTo>
                  <a:pt x="24" y="108"/>
                  <a:pt x="24" y="108"/>
                  <a:pt x="24" y="108"/>
                </a:cubicBezTo>
                <a:cubicBezTo>
                  <a:pt x="24" y="22"/>
                  <a:pt x="24" y="22"/>
                  <a:pt x="24" y="22"/>
                </a:cubicBezTo>
                <a:cubicBezTo>
                  <a:pt x="134" y="22"/>
                  <a:pt x="134" y="22"/>
                  <a:pt x="134" y="22"/>
                </a:cubicBezTo>
                <a:lnTo>
                  <a:pt x="134" y="108"/>
                </a:lnTo>
                <a:close/>
                <a:moveTo>
                  <a:pt x="32" y="94"/>
                </a:moveTo>
                <a:cubicBezTo>
                  <a:pt x="33" y="94"/>
                  <a:pt x="34" y="94"/>
                  <a:pt x="36" y="92"/>
                </a:cubicBezTo>
                <a:cubicBezTo>
                  <a:pt x="53" y="75"/>
                  <a:pt x="53" y="75"/>
                  <a:pt x="53" y="75"/>
                </a:cubicBezTo>
                <a:cubicBezTo>
                  <a:pt x="67" y="88"/>
                  <a:pt x="67" y="88"/>
                  <a:pt x="67" y="88"/>
                </a:cubicBezTo>
                <a:cubicBezTo>
                  <a:pt x="69" y="89"/>
                  <a:pt x="70" y="89"/>
                  <a:pt x="71" y="89"/>
                </a:cubicBezTo>
                <a:cubicBezTo>
                  <a:pt x="73" y="89"/>
                  <a:pt x="74" y="88"/>
                  <a:pt x="75" y="86"/>
                </a:cubicBezTo>
                <a:cubicBezTo>
                  <a:pt x="93" y="62"/>
                  <a:pt x="93" y="62"/>
                  <a:pt x="93" y="62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4" y="70"/>
                  <a:pt x="108" y="69"/>
                  <a:pt x="109" y="68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19" y="59"/>
                  <a:pt x="119" y="59"/>
                  <a:pt x="119" y="59"/>
                </a:cubicBezTo>
                <a:cubicBezTo>
                  <a:pt x="119" y="63"/>
                  <a:pt x="122" y="66"/>
                  <a:pt x="124" y="66"/>
                </a:cubicBezTo>
                <a:cubicBezTo>
                  <a:pt x="127" y="66"/>
                  <a:pt x="130" y="63"/>
                  <a:pt x="130" y="59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0" y="37"/>
                  <a:pt x="130" y="37"/>
                  <a:pt x="130" y="36"/>
                </a:cubicBezTo>
                <a:cubicBezTo>
                  <a:pt x="130" y="36"/>
                  <a:pt x="130" y="36"/>
                  <a:pt x="129" y="34"/>
                </a:cubicBezTo>
                <a:cubicBezTo>
                  <a:pt x="129" y="34"/>
                  <a:pt x="129" y="34"/>
                  <a:pt x="127" y="34"/>
                </a:cubicBezTo>
                <a:cubicBezTo>
                  <a:pt x="127" y="33"/>
                  <a:pt x="127" y="33"/>
                  <a:pt x="126" y="33"/>
                </a:cubicBezTo>
                <a:cubicBezTo>
                  <a:pt x="126" y="33"/>
                  <a:pt x="126" y="33"/>
                  <a:pt x="124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3" y="33"/>
                  <a:pt x="100" y="36"/>
                  <a:pt x="100" y="38"/>
                </a:cubicBezTo>
                <a:cubicBezTo>
                  <a:pt x="100" y="41"/>
                  <a:pt x="103" y="44"/>
                  <a:pt x="105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94" y="50"/>
                  <a:pt x="94" y="50"/>
                  <a:pt x="94" y="50"/>
                </a:cubicBezTo>
                <a:cubicBezTo>
                  <a:pt x="93" y="47"/>
                  <a:pt x="89" y="49"/>
                  <a:pt x="88" y="50"/>
                </a:cubicBezTo>
                <a:cubicBezTo>
                  <a:pt x="70" y="75"/>
                  <a:pt x="70" y="75"/>
                  <a:pt x="70" y="75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0"/>
                  <a:pt x="51" y="60"/>
                  <a:pt x="49" y="63"/>
                </a:cubicBezTo>
                <a:cubicBezTo>
                  <a:pt x="29" y="84"/>
                  <a:pt x="29" y="84"/>
                  <a:pt x="29" y="84"/>
                </a:cubicBezTo>
                <a:cubicBezTo>
                  <a:pt x="26" y="86"/>
                  <a:pt x="26" y="89"/>
                  <a:pt x="28" y="92"/>
                </a:cubicBezTo>
                <a:cubicBezTo>
                  <a:pt x="29" y="94"/>
                  <a:pt x="30" y="94"/>
                  <a:pt x="32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TextBox 145">
            <a:hlinkClick r:id="rId2" action="ppaction://hlinksldjump"/>
            <a:extLst>
              <a:ext uri="{FF2B5EF4-FFF2-40B4-BE49-F238E27FC236}">
                <a16:creationId xmlns:a16="http://schemas.microsoft.com/office/drawing/2014/main" id="{1B84BC53-B29D-4E38-D23C-BCDD1354EAAB}"/>
              </a:ext>
            </a:extLst>
          </p:cNvPr>
          <p:cNvSpPr txBox="1"/>
          <p:nvPr userDrawn="1"/>
        </p:nvSpPr>
        <p:spPr>
          <a:xfrm>
            <a:off x="9238379" y="6297814"/>
            <a:ext cx="12956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7" name="TextBox 146">
            <a:hlinkClick r:id="rId3" action="ppaction://hlinksldjump"/>
            <a:extLst>
              <a:ext uri="{FF2B5EF4-FFF2-40B4-BE49-F238E27FC236}">
                <a16:creationId xmlns:a16="http://schemas.microsoft.com/office/drawing/2014/main" id="{1B822DE2-EA21-0D17-232A-F8CABBBCB285}"/>
              </a:ext>
            </a:extLst>
          </p:cNvPr>
          <p:cNvSpPr txBox="1"/>
          <p:nvPr userDrawn="1"/>
        </p:nvSpPr>
        <p:spPr>
          <a:xfrm>
            <a:off x="7717546" y="6297814"/>
            <a:ext cx="13915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8" name="TextBox 147">
            <a:hlinkClick r:id="rId4" action="ppaction://hlinksldjump"/>
            <a:extLst>
              <a:ext uri="{FF2B5EF4-FFF2-40B4-BE49-F238E27FC236}">
                <a16:creationId xmlns:a16="http://schemas.microsoft.com/office/drawing/2014/main" id="{529585C2-3DA6-A15A-2A8A-F923BB0D970A}"/>
              </a:ext>
            </a:extLst>
          </p:cNvPr>
          <p:cNvSpPr txBox="1"/>
          <p:nvPr userDrawn="1"/>
        </p:nvSpPr>
        <p:spPr>
          <a:xfrm>
            <a:off x="6386547" y="6297814"/>
            <a:ext cx="13403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9" name="TextBox 148">
            <a:hlinkClick r:id="rId5" action="ppaction://hlinksldjump"/>
            <a:extLst>
              <a:ext uri="{FF2B5EF4-FFF2-40B4-BE49-F238E27FC236}">
                <a16:creationId xmlns:a16="http://schemas.microsoft.com/office/drawing/2014/main" id="{4D92B504-F4F0-7941-9FDF-584FBBF2853F}"/>
              </a:ext>
            </a:extLst>
          </p:cNvPr>
          <p:cNvSpPr txBox="1"/>
          <p:nvPr userDrawn="1"/>
        </p:nvSpPr>
        <p:spPr>
          <a:xfrm>
            <a:off x="4728388" y="6297814"/>
            <a:ext cx="14983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0" name="TextBox 149">
            <a:hlinkClick r:id="rId6" action="ppaction://hlinksldjump"/>
            <a:extLst>
              <a:ext uri="{FF2B5EF4-FFF2-40B4-BE49-F238E27FC236}">
                <a16:creationId xmlns:a16="http://schemas.microsoft.com/office/drawing/2014/main" id="{FFE49978-6C20-5770-60B7-CABDA7EC2E21}"/>
              </a:ext>
            </a:extLst>
          </p:cNvPr>
          <p:cNvSpPr txBox="1"/>
          <p:nvPr userDrawn="1"/>
        </p:nvSpPr>
        <p:spPr>
          <a:xfrm>
            <a:off x="3277473" y="6297814"/>
            <a:ext cx="14202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8" name="Rectangle: Rounded Corners 157">
            <a:extLst>
              <a:ext uri="{FF2B5EF4-FFF2-40B4-BE49-F238E27FC236}">
                <a16:creationId xmlns:a16="http://schemas.microsoft.com/office/drawing/2014/main" id="{87145549-9622-FE9A-BA17-AA60247F8FC7}"/>
              </a:ext>
            </a:extLst>
          </p:cNvPr>
          <p:cNvSpPr/>
          <p:nvPr userDrawn="1"/>
        </p:nvSpPr>
        <p:spPr>
          <a:xfrm>
            <a:off x="1402870" y="6143652"/>
            <a:ext cx="507129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60" name="Slide Number Placeholder 2">
            <a:extLst>
              <a:ext uri="{FF2B5EF4-FFF2-40B4-BE49-F238E27FC236}">
                <a16:creationId xmlns:a16="http://schemas.microsoft.com/office/drawing/2014/main" id="{80EC970C-5DB0-EC6A-3645-31BBB422BD36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401877" y="6215213"/>
            <a:ext cx="525344" cy="365125"/>
          </a:xfrm>
        </p:spPr>
        <p:txBody>
          <a:bodyPr/>
          <a:lstStyle>
            <a:lvl1pPr algn="ctr" rtl="1">
              <a:defRPr sz="1400" b="0">
                <a:solidFill>
                  <a:srgbClr val="012060"/>
                </a:solidFill>
                <a:latin typeface="B Titr (Body)"/>
                <a:cs typeface="B Titr" panose="00000700000000000000" pitchFamily="2" charset="-78"/>
              </a:defRPr>
            </a:lvl1pPr>
          </a:lstStyle>
          <a:p>
            <a:fld id="{A8043012-B8B5-47A7-9927-94221BE445D6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78FE619D-2366-2326-942F-8CDC5506BEB9}"/>
              </a:ext>
            </a:extLst>
          </p:cNvPr>
          <p:cNvGrpSpPr/>
          <p:nvPr userDrawn="1"/>
        </p:nvGrpSpPr>
        <p:grpSpPr>
          <a:xfrm>
            <a:off x="176328" y="356175"/>
            <a:ext cx="11814904" cy="4022705"/>
            <a:chOff x="176328" y="356175"/>
            <a:chExt cx="11814904" cy="4022705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F1277CB-04F9-0D4D-C999-F958D2344A38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F8334BB-8804-C6B0-585C-40CD727F4695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ACBD3FE-0B8D-C3BB-DEB5-278F2B329095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54AF13E-CF05-6D6F-849D-A664F7D1E6E6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5E75158-9347-0FA6-A667-C2B49861DF35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BE74EE2-F5AF-8F03-A06D-975B7D01C8D8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5DDB62D-1241-F712-4C72-1A29152CEBB6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D88CEE6-AB3A-2C74-C325-D8F10DBF28B1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246B1B6-EFB7-C0F8-4F33-1C468A806744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A42CA7-4A6D-95B2-F550-AA472B89D7C4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62DAE3-C511-6E1D-0141-70AD5FAE0B0F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2A474B0-750D-63CC-D389-AE2D959E5A32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0AB4FA1-86FF-91CA-225D-D43C95191E5F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FB32D45-6079-74D1-1478-1EC8360CD3E3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3795B88-855C-91E5-2B71-4CCD616B80D3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D1F1072-132F-486D-EE2A-B99DBCAEDB33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369A023-A659-9006-E059-E886577612AA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4F62A8C-844A-7AF0-A055-64DCED8D9795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284BF5E-A26A-9EAB-0544-610CE1F44EB0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22C74C9-828C-A447-9B95-76C9A63365F0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081BBDD-8D63-DCD3-5424-24B3C270648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8769ACF-5DB3-712D-8A0F-A3A9661746F7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C5BA5D8-765A-57B0-E0AA-0C1FC421D381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BA09E6E-A8D2-DFA9-32C2-D66E9691EE73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8E358F3-80AA-CC0F-58EF-0755541EEA0F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0776811-C3BD-08E9-DD3F-8A50E91016CE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3E23142-FC82-88AE-E587-B6A95EE0433A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328349A-F37E-2A39-2B1D-5EA6C304A939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017E0EC-410D-106D-45AA-1989D26A2970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2CE7341-D781-BE7C-0AD8-36036F7C96C1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EB25305-A4BC-1B8B-B47F-3492BF4E10E4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378CF93-212E-CC7E-096D-BD1C098B2E3C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37E2B72-DADB-88D7-DC2E-CED655E536EF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1B6B3A7-9831-39C0-7552-A45A3809F5BC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57922F0-4F17-14BF-22B0-AC6456B752C8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0081D9D0-3333-A8E4-8B9E-62C2B966CE67}"/>
                </a:ext>
              </a:extLst>
            </p:cNvPr>
            <p:cNvCxnSpPr>
              <a:cxnSpLocks/>
              <a:stCxn id="68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19AAA2D-0788-F000-D028-F9F2AB541C6F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sp>
        <p:nvSpPr>
          <p:cNvPr id="2" name="TextBox 1">
            <a:hlinkClick r:id="rId7" action="ppaction://hlinksldjump"/>
            <a:extLst>
              <a:ext uri="{FF2B5EF4-FFF2-40B4-BE49-F238E27FC236}">
                <a16:creationId xmlns:a16="http://schemas.microsoft.com/office/drawing/2014/main" id="{52D47887-9A35-05ED-6F56-DF0DEADB3A06}"/>
              </a:ext>
            </a:extLst>
          </p:cNvPr>
          <p:cNvSpPr txBox="1"/>
          <p:nvPr userDrawn="1"/>
        </p:nvSpPr>
        <p:spPr>
          <a:xfrm>
            <a:off x="2029804" y="6296750"/>
            <a:ext cx="10390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 و ماخذ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64BEF645-6CF5-BEA6-A22C-07D2D09BD91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916826" y="1009782"/>
            <a:ext cx="3154363" cy="2556429"/>
          </a:xfrm>
          <a:prstGeom prst="roundRect">
            <a:avLst>
              <a:gd name="adj" fmla="val 5247"/>
            </a:avLst>
          </a:prstGeom>
        </p:spPr>
        <p:txBody>
          <a:bodyPr/>
          <a:lstStyle/>
          <a:p>
            <a:endParaRPr lang="fa-IR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BC0EBBA-423E-88C9-5678-7DAE38F60CB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488653" y="1009782"/>
            <a:ext cx="3154363" cy="2556429"/>
          </a:xfrm>
          <a:prstGeom prst="roundRect">
            <a:avLst>
              <a:gd name="adj" fmla="val 5247"/>
            </a:avLst>
          </a:prstGeom>
        </p:spPr>
        <p:txBody>
          <a:bodyPr/>
          <a:lstStyle/>
          <a:p>
            <a:endParaRPr lang="fa-IR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7E694834-27C3-4C98-C85F-6107C90CDC8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060481" y="1009782"/>
            <a:ext cx="3154363" cy="2556429"/>
          </a:xfrm>
          <a:prstGeom prst="roundRect">
            <a:avLst>
              <a:gd name="adj" fmla="val 5247"/>
            </a:avLst>
          </a:prstGeom>
        </p:spPr>
        <p:txBody>
          <a:bodyPr/>
          <a:lstStyle/>
          <a:p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265993312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52951FE3-C20C-1BA4-C64C-C5000858D249}"/>
              </a:ext>
            </a:extLst>
          </p:cNvPr>
          <p:cNvGrpSpPr/>
          <p:nvPr userDrawn="1"/>
        </p:nvGrpSpPr>
        <p:grpSpPr>
          <a:xfrm>
            <a:off x="5493659" y="6018460"/>
            <a:ext cx="268378" cy="784398"/>
            <a:chOff x="2524181" y="6035333"/>
            <a:chExt cx="268378" cy="784398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8084090-39F4-DCE6-B55A-BB43F376EC97}"/>
                </a:ext>
              </a:extLst>
            </p:cNvPr>
            <p:cNvSpPr/>
            <p:nvPr userDrawn="1"/>
          </p:nvSpPr>
          <p:spPr>
            <a:xfrm rot="13558100">
              <a:off x="2524003" y="6551176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16FAE6A-0114-4425-445D-F7A42CC597DB}"/>
                </a:ext>
              </a:extLst>
            </p:cNvPr>
            <p:cNvSpPr/>
            <p:nvPr userDrawn="1"/>
          </p:nvSpPr>
          <p:spPr>
            <a:xfrm rot="8041900" flipV="1">
              <a:off x="2524003" y="6035511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371C1A71-962C-095B-A657-639A142793AC}"/>
              </a:ext>
            </a:extLst>
          </p:cNvPr>
          <p:cNvGrpSpPr/>
          <p:nvPr userDrawn="1"/>
        </p:nvGrpSpPr>
        <p:grpSpPr>
          <a:xfrm flipV="1">
            <a:off x="176328" y="2484061"/>
            <a:ext cx="11814904" cy="4022705"/>
            <a:chOff x="176328" y="356175"/>
            <a:chExt cx="11814904" cy="4022705"/>
          </a:xfrm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80DBD20-AD90-800C-D074-01BAD5BA544B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725D6CF-BD6D-66F7-B417-89C20D07D178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C4390D9-3077-B482-921B-235B3B42A316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2D91D0E5-6209-CFE0-AF35-509600585022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CC0686C-D4D7-7845-71E2-A7BCE8E55F7E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47645076-D85F-00D6-B5AB-D76E07AFE5B2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CA2D5EB-3CFB-5CA1-805E-B11800B08FEF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F8194F9E-32E2-C29E-2F8D-A87C4905D879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25A4C3B6-3EA0-A01C-B8E8-967076D2BCE5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0B213BC-7A96-2B67-0D31-20A719CA53FA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A2F5A5A8-AE2A-5D0C-A92F-60305A50205A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EA93923-3DFA-CAA4-CD5D-CBFE4984CE0F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FD1A9C1-1D68-45BA-573E-0D3E46903F4B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6448BB9-29D5-5A00-17DD-81ADA582099F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CD50595-4DBD-8260-E0E6-B6C9E3058BEE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6E4D622-6706-27D2-7CF6-DB4A40350C7D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CE09BA7-FC91-B6DD-3B14-CF6B53DEB5AD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B55449-34B5-B88E-9976-1B4E21284487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1AC6136-86E8-6BE5-4D54-3607136E0D26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72A97-45B6-0D5F-B666-79690490F77D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3ED6F51-F29D-5A79-132B-C8B9ECE3B4B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2D7FBA04-EA73-06A3-3BD6-78F34568CB0D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A3595E5-8FF6-ABE8-8F97-31FD176A1D25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C04BB04-8905-2F55-4999-0BD574A7F2AC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77E1F6F-B76A-5AAF-B473-7746CE3161E9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89CE4C30-3C98-2FCB-6503-BB4A0D9687F2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BE01711-065F-61C3-1ACC-86CA59353FCB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9E51A25-D318-A25C-A734-DF4E5FA93DAF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2F286704-D0AA-7D89-8C10-71B33FB6CC16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02F20CD-4A8C-3121-AC4D-1B4DEF7EF302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3D9CD7D-7F05-8CCC-A9DA-2092BADFC423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BD055E0-FA85-CF3C-6845-DFE497656BF1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97517E-BAF5-C7E2-9E68-07B1A6812CE3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ED7D8D9-43AC-F98C-0824-F13E23FBAD7E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2DC9AA4-8210-57A1-DC62-0EE5A5AAA487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1359D927-5E86-7A51-B990-4DB263D08704}"/>
                </a:ext>
              </a:extLst>
            </p:cNvPr>
            <p:cNvCxnSpPr>
              <a:cxnSpLocks/>
              <a:stCxn id="177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EAB8F981-D404-1749-0B5F-90F231299163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93EFD75-A7D2-17E4-0E53-877C55553A74}"/>
              </a:ext>
            </a:extLst>
          </p:cNvPr>
          <p:cNvGrpSpPr/>
          <p:nvPr userDrawn="1"/>
        </p:nvGrpSpPr>
        <p:grpSpPr>
          <a:xfrm>
            <a:off x="1961880" y="6173074"/>
            <a:ext cx="8829476" cy="507060"/>
            <a:chOff x="-237460" y="6075271"/>
            <a:chExt cx="10738440" cy="616689"/>
          </a:xfrm>
        </p:grpSpPr>
        <p:sp>
          <p:nvSpPr>
            <p:cNvPr id="152" name="Rectangle: Rounded Corners 151">
              <a:extLst>
                <a:ext uri="{FF2B5EF4-FFF2-40B4-BE49-F238E27FC236}">
                  <a16:creationId xmlns:a16="http://schemas.microsoft.com/office/drawing/2014/main" id="{148EBCBA-249D-2C0F-0E45-4615D2CB0332}"/>
                </a:ext>
              </a:extLst>
            </p:cNvPr>
            <p:cNvSpPr/>
            <p:nvPr/>
          </p:nvSpPr>
          <p:spPr>
            <a:xfrm>
              <a:off x="8775700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3" name="Rectangle: Rounded Corners 152">
              <a:extLst>
                <a:ext uri="{FF2B5EF4-FFF2-40B4-BE49-F238E27FC236}">
                  <a16:creationId xmlns:a16="http://schemas.microsoft.com/office/drawing/2014/main" id="{10F3A38B-0C5A-24DB-0D73-3C74F0302894}"/>
                </a:ext>
              </a:extLst>
            </p:cNvPr>
            <p:cNvSpPr/>
            <p:nvPr/>
          </p:nvSpPr>
          <p:spPr>
            <a:xfrm>
              <a:off x="6973068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4" name="Rectangle: Rounded Corners 153">
              <a:extLst>
                <a:ext uri="{FF2B5EF4-FFF2-40B4-BE49-F238E27FC236}">
                  <a16:creationId xmlns:a16="http://schemas.microsoft.com/office/drawing/2014/main" id="{DB8E2E36-F134-1AB1-A24D-F3FB8AC6610C}"/>
                </a:ext>
              </a:extLst>
            </p:cNvPr>
            <p:cNvSpPr/>
            <p:nvPr/>
          </p:nvSpPr>
          <p:spPr>
            <a:xfrm>
              <a:off x="5170436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5" name="Rectangle: Rounded Corners 154">
              <a:extLst>
                <a:ext uri="{FF2B5EF4-FFF2-40B4-BE49-F238E27FC236}">
                  <a16:creationId xmlns:a16="http://schemas.microsoft.com/office/drawing/2014/main" id="{666F6AEB-1545-770A-3437-4D4B99CDBBF9}"/>
                </a:ext>
              </a:extLst>
            </p:cNvPr>
            <p:cNvSpPr/>
            <p:nvPr/>
          </p:nvSpPr>
          <p:spPr>
            <a:xfrm>
              <a:off x="3367804" y="6075271"/>
              <a:ext cx="1725280" cy="616689"/>
            </a:xfrm>
            <a:prstGeom prst="roundRect">
              <a:avLst>
                <a:gd name="adj" fmla="val 50000"/>
              </a:avLst>
            </a:prstGeom>
            <a:ln w="3175">
              <a:solidFill>
                <a:srgbClr val="012060"/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6" name="Rectangle: Rounded Corners 155">
              <a:extLst>
                <a:ext uri="{FF2B5EF4-FFF2-40B4-BE49-F238E27FC236}">
                  <a16:creationId xmlns:a16="http://schemas.microsoft.com/office/drawing/2014/main" id="{96A35489-0686-A586-D5A4-9720BF04AE8B}"/>
                </a:ext>
              </a:extLst>
            </p:cNvPr>
            <p:cNvSpPr/>
            <p:nvPr/>
          </p:nvSpPr>
          <p:spPr>
            <a:xfrm>
              <a:off x="1565172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7" name="Rectangle: Rounded Corners 156">
              <a:extLst>
                <a:ext uri="{FF2B5EF4-FFF2-40B4-BE49-F238E27FC236}">
                  <a16:creationId xmlns:a16="http://schemas.microsoft.com/office/drawing/2014/main" id="{3B3D657B-378E-2A5B-5C6D-A254D55AFF72}"/>
                </a:ext>
              </a:extLst>
            </p:cNvPr>
            <p:cNvSpPr/>
            <p:nvPr/>
          </p:nvSpPr>
          <p:spPr>
            <a:xfrm>
              <a:off x="-237460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</p:grpSp>
      <p:sp>
        <p:nvSpPr>
          <p:cNvPr id="140" name="Freeform 123">
            <a:extLst>
              <a:ext uri="{FF2B5EF4-FFF2-40B4-BE49-F238E27FC236}">
                <a16:creationId xmlns:a16="http://schemas.microsoft.com/office/drawing/2014/main" id="{90398B16-B565-B67E-4C45-7FA8D02036F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3042663" y="6293942"/>
            <a:ext cx="241742" cy="241742"/>
          </a:xfrm>
          <a:custGeom>
            <a:avLst/>
            <a:gdLst>
              <a:gd name="T0" fmla="*/ 109 w 160"/>
              <a:gd name="T1" fmla="*/ 116 h 160"/>
              <a:gd name="T2" fmla="*/ 59 w 160"/>
              <a:gd name="T3" fmla="*/ 107 h 160"/>
              <a:gd name="T4" fmla="*/ 160 w 160"/>
              <a:gd name="T5" fmla="*/ 125 h 160"/>
              <a:gd name="T6" fmla="*/ 114 w 160"/>
              <a:gd name="T7" fmla="*/ 116 h 160"/>
              <a:gd name="T8" fmla="*/ 60 w 160"/>
              <a:gd name="T9" fmla="*/ 100 h 160"/>
              <a:gd name="T10" fmla="*/ 160 w 160"/>
              <a:gd name="T11" fmla="*/ 84 h 160"/>
              <a:gd name="T12" fmla="*/ 59 w 160"/>
              <a:gd name="T13" fmla="*/ 131 h 160"/>
              <a:gd name="T14" fmla="*/ 110 w 160"/>
              <a:gd name="T15" fmla="*/ 160 h 160"/>
              <a:gd name="T16" fmla="*/ 160 w 160"/>
              <a:gd name="T17" fmla="*/ 132 h 160"/>
              <a:gd name="T18" fmla="*/ 110 w 160"/>
              <a:gd name="T19" fmla="*/ 50 h 160"/>
              <a:gd name="T20" fmla="*/ 59 w 160"/>
              <a:gd name="T21" fmla="*/ 75 h 160"/>
              <a:gd name="T22" fmla="*/ 160 w 160"/>
              <a:gd name="T23" fmla="*/ 68 h 160"/>
              <a:gd name="T24" fmla="*/ 148 w 160"/>
              <a:gd name="T25" fmla="*/ 0 h 160"/>
              <a:gd name="T26" fmla="*/ 0 w 160"/>
              <a:gd name="T27" fmla="*/ 44 h 160"/>
              <a:gd name="T28" fmla="*/ 109 w 160"/>
              <a:gd name="T29" fmla="*/ 44 h 160"/>
              <a:gd name="T30" fmla="*/ 160 w 160"/>
              <a:gd name="T31" fmla="*/ 44 h 160"/>
              <a:gd name="T32" fmla="*/ 29 w 160"/>
              <a:gd name="T33" fmla="*/ 41 h 160"/>
              <a:gd name="T34" fmla="*/ 41 w 160"/>
              <a:gd name="T35" fmla="*/ 28 h 160"/>
              <a:gd name="T36" fmla="*/ 88 w 160"/>
              <a:gd name="T37" fmla="*/ 25 h 160"/>
              <a:gd name="T38" fmla="*/ 91 w 160"/>
              <a:gd name="T39" fmla="*/ 27 h 160"/>
              <a:gd name="T40" fmla="*/ 97 w 160"/>
              <a:gd name="T41" fmla="*/ 30 h 160"/>
              <a:gd name="T42" fmla="*/ 102 w 160"/>
              <a:gd name="T43" fmla="*/ 27 h 160"/>
              <a:gd name="T44" fmla="*/ 104 w 160"/>
              <a:gd name="T45" fmla="*/ 25 h 160"/>
              <a:gd name="T46" fmla="*/ 104 w 160"/>
              <a:gd name="T47" fmla="*/ 32 h 160"/>
              <a:gd name="T48" fmla="*/ 107 w 160"/>
              <a:gd name="T49" fmla="*/ 35 h 160"/>
              <a:gd name="T50" fmla="*/ 113 w 160"/>
              <a:gd name="T51" fmla="*/ 22 h 160"/>
              <a:gd name="T52" fmla="*/ 118 w 160"/>
              <a:gd name="T53" fmla="*/ 35 h 160"/>
              <a:gd name="T54" fmla="*/ 120 w 160"/>
              <a:gd name="T55" fmla="*/ 32 h 160"/>
              <a:gd name="T56" fmla="*/ 120 w 160"/>
              <a:gd name="T57" fmla="*/ 25 h 160"/>
              <a:gd name="T58" fmla="*/ 123 w 160"/>
              <a:gd name="T59" fmla="*/ 27 h 160"/>
              <a:gd name="T60" fmla="*/ 129 w 160"/>
              <a:gd name="T61" fmla="*/ 30 h 160"/>
              <a:gd name="T62" fmla="*/ 134 w 160"/>
              <a:gd name="T63" fmla="*/ 27 h 160"/>
              <a:gd name="T64" fmla="*/ 136 w 160"/>
              <a:gd name="T65" fmla="*/ 25 h 160"/>
              <a:gd name="T66" fmla="*/ 136 w 160"/>
              <a:gd name="T67" fmla="*/ 32 h 160"/>
              <a:gd name="T68" fmla="*/ 140 w 160"/>
              <a:gd name="T69" fmla="*/ 35 h 160"/>
              <a:gd name="T70" fmla="*/ 54 w 160"/>
              <a:gd name="T71" fmla="*/ 68 h 160"/>
              <a:gd name="T72" fmla="*/ 3 w 160"/>
              <a:gd name="T73" fmla="*/ 57 h 160"/>
              <a:gd name="T74" fmla="*/ 3 w 160"/>
              <a:gd name="T75" fmla="*/ 102 h 160"/>
              <a:gd name="T76" fmla="*/ 41 w 160"/>
              <a:gd name="T77" fmla="*/ 79 h 160"/>
              <a:gd name="T78" fmla="*/ 28 w 160"/>
              <a:gd name="T79" fmla="*/ 68 h 160"/>
              <a:gd name="T80" fmla="*/ 54 w 160"/>
              <a:gd name="T81" fmla="*/ 107 h 160"/>
              <a:gd name="T82" fmla="*/ 0 w 160"/>
              <a:gd name="T83" fmla="*/ 145 h 160"/>
              <a:gd name="T84" fmla="*/ 60 w 160"/>
              <a:gd name="T85" fmla="*/ 159 h 160"/>
              <a:gd name="T86" fmla="*/ 29 w 160"/>
              <a:gd name="T87" fmla="*/ 142 h 160"/>
              <a:gd name="T88" fmla="*/ 41 w 160"/>
              <a:gd name="T89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14" y="116"/>
                </a:moveTo>
                <a:cubicBezTo>
                  <a:pt x="113" y="116"/>
                  <a:pt x="112" y="116"/>
                  <a:pt x="112" y="116"/>
                </a:cubicBezTo>
                <a:cubicBezTo>
                  <a:pt x="110" y="116"/>
                  <a:pt x="109" y="116"/>
                  <a:pt x="109" y="116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8" y="116"/>
                  <a:pt x="107" y="116"/>
                  <a:pt x="105" y="116"/>
                </a:cubicBezTo>
                <a:cubicBezTo>
                  <a:pt x="87" y="116"/>
                  <a:pt x="69" y="112"/>
                  <a:pt x="59" y="107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5" y="129"/>
                  <a:pt x="85" y="133"/>
                  <a:pt x="112" y="133"/>
                </a:cubicBezTo>
                <a:cubicBezTo>
                  <a:pt x="135" y="133"/>
                  <a:pt x="152" y="130"/>
                  <a:pt x="160" y="125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51" y="113"/>
                  <a:pt x="134" y="116"/>
                  <a:pt x="116" y="116"/>
                </a:cubicBezTo>
                <a:cubicBezTo>
                  <a:pt x="116" y="116"/>
                  <a:pt x="115" y="116"/>
                  <a:pt x="114" y="116"/>
                </a:cubicBezTo>
                <a:close/>
                <a:moveTo>
                  <a:pt x="59" y="82"/>
                </a:moveTo>
                <a:cubicBezTo>
                  <a:pt x="59" y="100"/>
                  <a:pt x="59" y="100"/>
                  <a:pt x="59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6" y="106"/>
                  <a:pt x="86" y="111"/>
                  <a:pt x="112" y="111"/>
                </a:cubicBezTo>
                <a:cubicBezTo>
                  <a:pt x="134" y="111"/>
                  <a:pt x="152" y="106"/>
                  <a:pt x="160" y="101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49" y="89"/>
                  <a:pt x="130" y="92"/>
                  <a:pt x="112" y="92"/>
                </a:cubicBezTo>
                <a:cubicBezTo>
                  <a:pt x="91" y="92"/>
                  <a:pt x="70" y="89"/>
                  <a:pt x="59" y="82"/>
                </a:cubicBezTo>
                <a:close/>
                <a:moveTo>
                  <a:pt x="59" y="131"/>
                </a:moveTo>
                <a:cubicBezTo>
                  <a:pt x="59" y="141"/>
                  <a:pt x="59" y="141"/>
                  <a:pt x="59" y="141"/>
                </a:cubicBezTo>
                <a:cubicBezTo>
                  <a:pt x="59" y="143"/>
                  <a:pt x="59" y="143"/>
                  <a:pt x="60" y="143"/>
                </a:cubicBezTo>
                <a:cubicBezTo>
                  <a:pt x="63" y="154"/>
                  <a:pt x="87" y="160"/>
                  <a:pt x="110" y="160"/>
                </a:cubicBezTo>
                <a:cubicBezTo>
                  <a:pt x="132" y="160"/>
                  <a:pt x="157" y="154"/>
                  <a:pt x="160" y="143"/>
                </a:cubicBezTo>
                <a:cubicBezTo>
                  <a:pt x="160" y="143"/>
                  <a:pt x="160" y="143"/>
                  <a:pt x="160" y="141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9" y="138"/>
                  <a:pt x="130" y="140"/>
                  <a:pt x="112" y="140"/>
                </a:cubicBezTo>
                <a:cubicBezTo>
                  <a:pt x="91" y="140"/>
                  <a:pt x="70" y="137"/>
                  <a:pt x="59" y="131"/>
                </a:cubicBezTo>
                <a:close/>
                <a:moveTo>
                  <a:pt x="110" y="50"/>
                </a:moveTo>
                <a:cubicBezTo>
                  <a:pt x="87" y="50"/>
                  <a:pt x="63" y="56"/>
                  <a:pt x="59" y="67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75"/>
                  <a:pt x="59" y="75"/>
                  <a:pt x="59" y="75"/>
                </a:cubicBezTo>
                <a:cubicBezTo>
                  <a:pt x="65" y="82"/>
                  <a:pt x="86" y="87"/>
                  <a:pt x="112" y="87"/>
                </a:cubicBezTo>
                <a:cubicBezTo>
                  <a:pt x="134" y="87"/>
                  <a:pt x="152" y="83"/>
                  <a:pt x="160" y="7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58" y="56"/>
                  <a:pt x="134" y="50"/>
                  <a:pt x="110" y="50"/>
                </a:cubicBezTo>
                <a:close/>
                <a:moveTo>
                  <a:pt x="148" y="0"/>
                </a:moveTo>
                <a:cubicBezTo>
                  <a:pt x="13" y="0"/>
                  <a:pt x="13" y="0"/>
                  <a:pt x="13" y="0"/>
                </a:cubicBezTo>
                <a:cubicBezTo>
                  <a:pt x="7" y="0"/>
                  <a:pt x="0" y="6"/>
                  <a:pt x="0" y="1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7"/>
                  <a:pt x="2" y="49"/>
                  <a:pt x="3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77" y="47"/>
                  <a:pt x="93" y="44"/>
                  <a:pt x="109" y="44"/>
                </a:cubicBezTo>
                <a:cubicBezTo>
                  <a:pt x="124" y="44"/>
                  <a:pt x="140" y="47"/>
                  <a:pt x="151" y="50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59" y="49"/>
                  <a:pt x="160" y="47"/>
                  <a:pt x="160" y="4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8" y="0"/>
                </a:cubicBezTo>
                <a:close/>
                <a:moveTo>
                  <a:pt x="29" y="41"/>
                </a:moveTo>
                <a:cubicBezTo>
                  <a:pt x="22" y="41"/>
                  <a:pt x="16" y="35"/>
                  <a:pt x="16" y="28"/>
                </a:cubicBezTo>
                <a:cubicBezTo>
                  <a:pt x="16" y="22"/>
                  <a:pt x="22" y="16"/>
                  <a:pt x="29" y="16"/>
                </a:cubicBezTo>
                <a:cubicBezTo>
                  <a:pt x="36" y="16"/>
                  <a:pt x="41" y="22"/>
                  <a:pt x="41" y="28"/>
                </a:cubicBezTo>
                <a:cubicBezTo>
                  <a:pt x="41" y="35"/>
                  <a:pt x="36" y="41"/>
                  <a:pt x="29" y="41"/>
                </a:cubicBezTo>
                <a:close/>
                <a:moveTo>
                  <a:pt x="91" y="27"/>
                </a:moveTo>
                <a:cubicBezTo>
                  <a:pt x="90" y="27"/>
                  <a:pt x="88" y="26"/>
                  <a:pt x="88" y="25"/>
                </a:cubicBezTo>
                <a:cubicBezTo>
                  <a:pt x="88" y="24"/>
                  <a:pt x="90" y="22"/>
                  <a:pt x="91" y="22"/>
                </a:cubicBezTo>
                <a:cubicBezTo>
                  <a:pt x="93" y="22"/>
                  <a:pt x="94" y="24"/>
                  <a:pt x="94" y="25"/>
                </a:cubicBezTo>
                <a:cubicBezTo>
                  <a:pt x="94" y="26"/>
                  <a:pt x="93" y="27"/>
                  <a:pt x="91" y="27"/>
                </a:cubicBezTo>
                <a:close/>
                <a:moveTo>
                  <a:pt x="97" y="35"/>
                </a:moveTo>
                <a:cubicBezTo>
                  <a:pt x="96" y="35"/>
                  <a:pt x="94" y="33"/>
                  <a:pt x="94" y="32"/>
                </a:cubicBezTo>
                <a:cubicBezTo>
                  <a:pt x="94" y="31"/>
                  <a:pt x="96" y="30"/>
                  <a:pt x="97" y="30"/>
                </a:cubicBezTo>
                <a:cubicBezTo>
                  <a:pt x="98" y="30"/>
                  <a:pt x="99" y="31"/>
                  <a:pt x="99" y="32"/>
                </a:cubicBezTo>
                <a:cubicBezTo>
                  <a:pt x="99" y="33"/>
                  <a:pt x="98" y="35"/>
                  <a:pt x="97" y="35"/>
                </a:cubicBezTo>
                <a:close/>
                <a:moveTo>
                  <a:pt x="102" y="27"/>
                </a:moveTo>
                <a:cubicBezTo>
                  <a:pt x="101" y="27"/>
                  <a:pt x="99" y="26"/>
                  <a:pt x="99" y="25"/>
                </a:cubicBezTo>
                <a:cubicBezTo>
                  <a:pt x="99" y="24"/>
                  <a:pt x="101" y="22"/>
                  <a:pt x="102" y="22"/>
                </a:cubicBezTo>
                <a:cubicBezTo>
                  <a:pt x="103" y="22"/>
                  <a:pt x="104" y="24"/>
                  <a:pt x="104" y="25"/>
                </a:cubicBezTo>
                <a:cubicBezTo>
                  <a:pt x="104" y="26"/>
                  <a:pt x="103" y="27"/>
                  <a:pt x="102" y="27"/>
                </a:cubicBezTo>
                <a:close/>
                <a:moveTo>
                  <a:pt x="107" y="35"/>
                </a:moveTo>
                <a:cubicBezTo>
                  <a:pt x="105" y="35"/>
                  <a:pt x="104" y="33"/>
                  <a:pt x="104" y="32"/>
                </a:cubicBezTo>
                <a:cubicBezTo>
                  <a:pt x="104" y="31"/>
                  <a:pt x="105" y="30"/>
                  <a:pt x="107" y="30"/>
                </a:cubicBezTo>
                <a:cubicBezTo>
                  <a:pt x="109" y="30"/>
                  <a:pt x="110" y="31"/>
                  <a:pt x="110" y="32"/>
                </a:cubicBezTo>
                <a:cubicBezTo>
                  <a:pt x="110" y="33"/>
                  <a:pt x="109" y="35"/>
                  <a:pt x="107" y="35"/>
                </a:cubicBezTo>
                <a:close/>
                <a:moveTo>
                  <a:pt x="113" y="27"/>
                </a:moveTo>
                <a:cubicBezTo>
                  <a:pt x="112" y="27"/>
                  <a:pt x="110" y="26"/>
                  <a:pt x="110" y="25"/>
                </a:cubicBezTo>
                <a:cubicBezTo>
                  <a:pt x="110" y="24"/>
                  <a:pt x="112" y="22"/>
                  <a:pt x="113" y="22"/>
                </a:cubicBezTo>
                <a:cubicBezTo>
                  <a:pt x="114" y="22"/>
                  <a:pt x="115" y="24"/>
                  <a:pt x="115" y="25"/>
                </a:cubicBezTo>
                <a:cubicBezTo>
                  <a:pt x="115" y="26"/>
                  <a:pt x="114" y="27"/>
                  <a:pt x="113" y="27"/>
                </a:cubicBezTo>
                <a:close/>
                <a:moveTo>
                  <a:pt x="118" y="35"/>
                </a:moveTo>
                <a:cubicBezTo>
                  <a:pt x="116" y="35"/>
                  <a:pt x="115" y="33"/>
                  <a:pt x="115" y="32"/>
                </a:cubicBezTo>
                <a:cubicBezTo>
                  <a:pt x="115" y="31"/>
                  <a:pt x="116" y="30"/>
                  <a:pt x="118" y="30"/>
                </a:cubicBezTo>
                <a:cubicBezTo>
                  <a:pt x="119" y="30"/>
                  <a:pt x="120" y="31"/>
                  <a:pt x="120" y="32"/>
                </a:cubicBezTo>
                <a:cubicBezTo>
                  <a:pt x="120" y="33"/>
                  <a:pt x="119" y="35"/>
                  <a:pt x="118" y="35"/>
                </a:cubicBezTo>
                <a:close/>
                <a:moveTo>
                  <a:pt x="123" y="27"/>
                </a:moveTo>
                <a:cubicBezTo>
                  <a:pt x="121" y="27"/>
                  <a:pt x="120" y="26"/>
                  <a:pt x="120" y="25"/>
                </a:cubicBezTo>
                <a:cubicBezTo>
                  <a:pt x="120" y="24"/>
                  <a:pt x="121" y="22"/>
                  <a:pt x="123" y="22"/>
                </a:cubicBezTo>
                <a:cubicBezTo>
                  <a:pt x="125" y="22"/>
                  <a:pt x="126" y="24"/>
                  <a:pt x="126" y="25"/>
                </a:cubicBezTo>
                <a:cubicBezTo>
                  <a:pt x="126" y="26"/>
                  <a:pt x="125" y="27"/>
                  <a:pt x="123" y="27"/>
                </a:cubicBezTo>
                <a:close/>
                <a:moveTo>
                  <a:pt x="129" y="35"/>
                </a:moveTo>
                <a:cubicBezTo>
                  <a:pt x="127" y="35"/>
                  <a:pt x="126" y="33"/>
                  <a:pt x="126" y="32"/>
                </a:cubicBezTo>
                <a:cubicBezTo>
                  <a:pt x="126" y="31"/>
                  <a:pt x="127" y="30"/>
                  <a:pt x="129" y="30"/>
                </a:cubicBezTo>
                <a:cubicBezTo>
                  <a:pt x="130" y="30"/>
                  <a:pt x="131" y="31"/>
                  <a:pt x="131" y="32"/>
                </a:cubicBezTo>
                <a:cubicBezTo>
                  <a:pt x="131" y="33"/>
                  <a:pt x="130" y="35"/>
                  <a:pt x="129" y="35"/>
                </a:cubicBezTo>
                <a:close/>
                <a:moveTo>
                  <a:pt x="134" y="27"/>
                </a:moveTo>
                <a:cubicBezTo>
                  <a:pt x="132" y="27"/>
                  <a:pt x="131" y="26"/>
                  <a:pt x="131" y="25"/>
                </a:cubicBezTo>
                <a:cubicBezTo>
                  <a:pt x="131" y="24"/>
                  <a:pt x="132" y="22"/>
                  <a:pt x="134" y="22"/>
                </a:cubicBezTo>
                <a:cubicBezTo>
                  <a:pt x="135" y="22"/>
                  <a:pt x="136" y="24"/>
                  <a:pt x="136" y="25"/>
                </a:cubicBezTo>
                <a:cubicBezTo>
                  <a:pt x="136" y="26"/>
                  <a:pt x="135" y="27"/>
                  <a:pt x="134" y="27"/>
                </a:cubicBezTo>
                <a:close/>
                <a:moveTo>
                  <a:pt x="140" y="35"/>
                </a:moveTo>
                <a:cubicBezTo>
                  <a:pt x="137" y="35"/>
                  <a:pt x="136" y="33"/>
                  <a:pt x="136" y="32"/>
                </a:cubicBezTo>
                <a:cubicBezTo>
                  <a:pt x="136" y="31"/>
                  <a:pt x="137" y="30"/>
                  <a:pt x="140" y="30"/>
                </a:cubicBezTo>
                <a:cubicBezTo>
                  <a:pt x="141" y="30"/>
                  <a:pt x="142" y="31"/>
                  <a:pt x="142" y="32"/>
                </a:cubicBezTo>
                <a:cubicBezTo>
                  <a:pt x="142" y="33"/>
                  <a:pt x="141" y="35"/>
                  <a:pt x="140" y="35"/>
                </a:cubicBezTo>
                <a:close/>
                <a:moveTo>
                  <a:pt x="54" y="102"/>
                </a:moveTo>
                <a:cubicBezTo>
                  <a:pt x="54" y="101"/>
                  <a:pt x="54" y="94"/>
                  <a:pt x="54" y="94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7"/>
                  <a:pt x="54" y="67"/>
                  <a:pt x="54" y="67"/>
                </a:cubicBezTo>
                <a:cubicBezTo>
                  <a:pt x="55" y="63"/>
                  <a:pt x="59" y="60"/>
                  <a:pt x="65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8"/>
                  <a:pt x="0" y="61"/>
                  <a:pt x="0" y="6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3" y="102"/>
                </a:cubicBezTo>
                <a:lnTo>
                  <a:pt x="54" y="102"/>
                </a:lnTo>
                <a:close/>
                <a:moveTo>
                  <a:pt x="28" y="68"/>
                </a:moveTo>
                <a:cubicBezTo>
                  <a:pt x="36" y="68"/>
                  <a:pt x="41" y="73"/>
                  <a:pt x="41" y="79"/>
                </a:cubicBezTo>
                <a:cubicBezTo>
                  <a:pt x="41" y="87"/>
                  <a:pt x="36" y="91"/>
                  <a:pt x="28" y="91"/>
                </a:cubicBezTo>
                <a:cubicBezTo>
                  <a:pt x="22" y="91"/>
                  <a:pt x="16" y="87"/>
                  <a:pt x="16" y="79"/>
                </a:cubicBezTo>
                <a:cubicBezTo>
                  <a:pt x="16" y="73"/>
                  <a:pt x="22" y="68"/>
                  <a:pt x="28" y="68"/>
                </a:cubicBezTo>
                <a:close/>
                <a:moveTo>
                  <a:pt x="54" y="143"/>
                </a:moveTo>
                <a:cubicBezTo>
                  <a:pt x="54" y="143"/>
                  <a:pt x="54" y="143"/>
                  <a:pt x="54" y="142"/>
                </a:cubicBezTo>
                <a:cubicBezTo>
                  <a:pt x="54" y="107"/>
                  <a:pt x="54" y="107"/>
                  <a:pt x="54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2" y="110"/>
                  <a:pt x="0" y="112"/>
                  <a:pt x="0" y="1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2"/>
                  <a:pt x="7" y="159"/>
                  <a:pt x="13" y="159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3" y="157"/>
                  <a:pt x="64" y="154"/>
                  <a:pt x="62" y="151"/>
                </a:cubicBezTo>
                <a:cubicBezTo>
                  <a:pt x="58" y="149"/>
                  <a:pt x="56" y="146"/>
                  <a:pt x="54" y="143"/>
                </a:cubicBezTo>
                <a:close/>
                <a:moveTo>
                  <a:pt x="29" y="142"/>
                </a:moveTo>
                <a:cubicBezTo>
                  <a:pt x="22" y="142"/>
                  <a:pt x="16" y="137"/>
                  <a:pt x="16" y="131"/>
                </a:cubicBezTo>
                <a:cubicBezTo>
                  <a:pt x="16" y="123"/>
                  <a:pt x="22" y="118"/>
                  <a:pt x="29" y="118"/>
                </a:cubicBezTo>
                <a:cubicBezTo>
                  <a:pt x="36" y="118"/>
                  <a:pt x="41" y="123"/>
                  <a:pt x="41" y="131"/>
                </a:cubicBezTo>
                <a:cubicBezTo>
                  <a:pt x="41" y="137"/>
                  <a:pt x="36" y="142"/>
                  <a:pt x="29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34">
            <a:extLst>
              <a:ext uri="{FF2B5EF4-FFF2-40B4-BE49-F238E27FC236}">
                <a16:creationId xmlns:a16="http://schemas.microsoft.com/office/drawing/2014/main" id="{B188FA29-2385-DEDF-27DE-93B1E3733961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402060" y="6305465"/>
            <a:ext cx="284481" cy="218696"/>
          </a:xfrm>
          <a:custGeom>
            <a:avLst/>
            <a:gdLst>
              <a:gd name="T0" fmla="*/ 25 w 160"/>
              <a:gd name="T1" fmla="*/ 0 h 123"/>
              <a:gd name="T2" fmla="*/ 21 w 160"/>
              <a:gd name="T3" fmla="*/ 2 h 123"/>
              <a:gd name="T4" fmla="*/ 19 w 160"/>
              <a:gd name="T5" fmla="*/ 6 h 123"/>
              <a:gd name="T6" fmla="*/ 19 w 160"/>
              <a:gd name="T7" fmla="*/ 92 h 123"/>
              <a:gd name="T8" fmla="*/ 25 w 160"/>
              <a:gd name="T9" fmla="*/ 97 h 123"/>
              <a:gd name="T10" fmla="*/ 76 w 160"/>
              <a:gd name="T11" fmla="*/ 116 h 123"/>
              <a:gd name="T12" fmla="*/ 76 w 160"/>
              <a:gd name="T13" fmla="*/ 26 h 123"/>
              <a:gd name="T14" fmla="*/ 74 w 160"/>
              <a:gd name="T15" fmla="*/ 24 h 123"/>
              <a:gd name="T16" fmla="*/ 25 w 160"/>
              <a:gd name="T17" fmla="*/ 0 h 123"/>
              <a:gd name="T18" fmla="*/ 141 w 160"/>
              <a:gd name="T19" fmla="*/ 92 h 123"/>
              <a:gd name="T20" fmla="*/ 141 w 160"/>
              <a:gd name="T21" fmla="*/ 6 h 123"/>
              <a:gd name="T22" fmla="*/ 140 w 160"/>
              <a:gd name="T23" fmla="*/ 2 h 123"/>
              <a:gd name="T24" fmla="*/ 136 w 160"/>
              <a:gd name="T25" fmla="*/ 0 h 123"/>
              <a:gd name="T26" fmla="*/ 85 w 160"/>
              <a:gd name="T27" fmla="*/ 24 h 123"/>
              <a:gd name="T28" fmla="*/ 84 w 160"/>
              <a:gd name="T29" fmla="*/ 26 h 123"/>
              <a:gd name="T30" fmla="*/ 84 w 160"/>
              <a:gd name="T31" fmla="*/ 116 h 123"/>
              <a:gd name="T32" fmla="*/ 136 w 160"/>
              <a:gd name="T33" fmla="*/ 97 h 123"/>
              <a:gd name="T34" fmla="*/ 141 w 160"/>
              <a:gd name="T35" fmla="*/ 92 h 123"/>
              <a:gd name="T36" fmla="*/ 154 w 160"/>
              <a:gd name="T37" fmla="*/ 20 h 123"/>
              <a:gd name="T38" fmla="*/ 150 w 160"/>
              <a:gd name="T39" fmla="*/ 20 h 123"/>
              <a:gd name="T40" fmla="*/ 150 w 160"/>
              <a:gd name="T41" fmla="*/ 92 h 123"/>
              <a:gd name="T42" fmla="*/ 136 w 160"/>
              <a:gd name="T43" fmla="*/ 107 h 123"/>
              <a:gd name="T44" fmla="*/ 92 w 160"/>
              <a:gd name="T45" fmla="*/ 121 h 123"/>
              <a:gd name="T46" fmla="*/ 153 w 160"/>
              <a:gd name="T47" fmla="*/ 121 h 123"/>
              <a:gd name="T48" fmla="*/ 158 w 160"/>
              <a:gd name="T49" fmla="*/ 121 h 123"/>
              <a:gd name="T50" fmla="*/ 160 w 160"/>
              <a:gd name="T51" fmla="*/ 117 h 123"/>
              <a:gd name="T52" fmla="*/ 160 w 160"/>
              <a:gd name="T53" fmla="*/ 26 h 123"/>
              <a:gd name="T54" fmla="*/ 154 w 160"/>
              <a:gd name="T55" fmla="*/ 20 h 123"/>
              <a:gd name="T56" fmla="*/ 10 w 160"/>
              <a:gd name="T57" fmla="*/ 92 h 123"/>
              <a:gd name="T58" fmla="*/ 10 w 160"/>
              <a:gd name="T59" fmla="*/ 20 h 123"/>
              <a:gd name="T60" fmla="*/ 6 w 160"/>
              <a:gd name="T61" fmla="*/ 20 h 123"/>
              <a:gd name="T62" fmla="*/ 0 w 160"/>
              <a:gd name="T63" fmla="*/ 26 h 123"/>
              <a:gd name="T64" fmla="*/ 0 w 160"/>
              <a:gd name="T65" fmla="*/ 117 h 123"/>
              <a:gd name="T66" fmla="*/ 3 w 160"/>
              <a:gd name="T67" fmla="*/ 121 h 123"/>
              <a:gd name="T68" fmla="*/ 8 w 160"/>
              <a:gd name="T69" fmla="*/ 121 h 123"/>
              <a:gd name="T70" fmla="*/ 68 w 160"/>
              <a:gd name="T71" fmla="*/ 121 h 123"/>
              <a:gd name="T72" fmla="*/ 25 w 160"/>
              <a:gd name="T73" fmla="*/ 107 h 123"/>
              <a:gd name="T74" fmla="*/ 10 w 160"/>
              <a:gd name="T75" fmla="*/ 9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23">
                <a:moveTo>
                  <a:pt x="25" y="0"/>
                </a:moveTo>
                <a:cubicBezTo>
                  <a:pt x="24" y="0"/>
                  <a:pt x="22" y="0"/>
                  <a:pt x="21" y="2"/>
                </a:cubicBezTo>
                <a:cubicBezTo>
                  <a:pt x="20" y="3"/>
                  <a:pt x="19" y="4"/>
                  <a:pt x="19" y="6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94"/>
                  <a:pt x="21" y="97"/>
                  <a:pt x="25" y="97"/>
                </a:cubicBezTo>
                <a:cubicBezTo>
                  <a:pt x="38" y="97"/>
                  <a:pt x="60" y="100"/>
                  <a:pt x="76" y="116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26"/>
                  <a:pt x="76" y="25"/>
                  <a:pt x="74" y="24"/>
                </a:cubicBezTo>
                <a:cubicBezTo>
                  <a:pt x="62" y="3"/>
                  <a:pt x="38" y="0"/>
                  <a:pt x="25" y="0"/>
                </a:cubicBezTo>
                <a:close/>
                <a:moveTo>
                  <a:pt x="141" y="92"/>
                </a:moveTo>
                <a:cubicBezTo>
                  <a:pt x="141" y="6"/>
                  <a:pt x="141" y="6"/>
                  <a:pt x="141" y="6"/>
                </a:cubicBezTo>
                <a:cubicBezTo>
                  <a:pt x="141" y="4"/>
                  <a:pt x="141" y="3"/>
                  <a:pt x="140" y="2"/>
                </a:cubicBezTo>
                <a:cubicBezTo>
                  <a:pt x="139" y="0"/>
                  <a:pt x="137" y="0"/>
                  <a:pt x="136" y="0"/>
                </a:cubicBezTo>
                <a:cubicBezTo>
                  <a:pt x="122" y="0"/>
                  <a:pt x="98" y="3"/>
                  <a:pt x="85" y="24"/>
                </a:cubicBezTo>
                <a:cubicBezTo>
                  <a:pt x="84" y="25"/>
                  <a:pt x="84" y="26"/>
                  <a:pt x="84" y="26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100" y="100"/>
                  <a:pt x="122" y="97"/>
                  <a:pt x="136" y="97"/>
                </a:cubicBezTo>
                <a:cubicBezTo>
                  <a:pt x="139" y="97"/>
                  <a:pt x="141" y="94"/>
                  <a:pt x="141" y="92"/>
                </a:cubicBezTo>
                <a:close/>
                <a:moveTo>
                  <a:pt x="154" y="20"/>
                </a:moveTo>
                <a:cubicBezTo>
                  <a:pt x="150" y="20"/>
                  <a:pt x="150" y="20"/>
                  <a:pt x="150" y="20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0" y="99"/>
                  <a:pt x="143" y="106"/>
                  <a:pt x="136" y="107"/>
                </a:cubicBezTo>
                <a:cubicBezTo>
                  <a:pt x="123" y="107"/>
                  <a:pt x="105" y="108"/>
                  <a:pt x="92" y="121"/>
                </a:cubicBezTo>
                <a:cubicBezTo>
                  <a:pt x="115" y="115"/>
                  <a:pt x="139" y="119"/>
                  <a:pt x="153" y="121"/>
                </a:cubicBezTo>
                <a:cubicBezTo>
                  <a:pt x="154" y="123"/>
                  <a:pt x="157" y="121"/>
                  <a:pt x="158" y="121"/>
                </a:cubicBezTo>
                <a:cubicBezTo>
                  <a:pt x="159" y="120"/>
                  <a:pt x="160" y="118"/>
                  <a:pt x="160" y="117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60" y="22"/>
                  <a:pt x="158" y="20"/>
                  <a:pt x="154" y="20"/>
                </a:cubicBezTo>
                <a:close/>
                <a:moveTo>
                  <a:pt x="10" y="92"/>
                </a:moveTo>
                <a:cubicBezTo>
                  <a:pt x="10" y="20"/>
                  <a:pt x="10" y="20"/>
                  <a:pt x="10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8"/>
                  <a:pt x="2" y="120"/>
                  <a:pt x="3" y="121"/>
                </a:cubicBezTo>
                <a:cubicBezTo>
                  <a:pt x="4" y="121"/>
                  <a:pt x="5" y="123"/>
                  <a:pt x="8" y="121"/>
                </a:cubicBezTo>
                <a:cubicBezTo>
                  <a:pt x="21" y="119"/>
                  <a:pt x="46" y="115"/>
                  <a:pt x="68" y="121"/>
                </a:cubicBezTo>
                <a:cubicBezTo>
                  <a:pt x="55" y="108"/>
                  <a:pt x="36" y="107"/>
                  <a:pt x="25" y="107"/>
                </a:cubicBezTo>
                <a:cubicBezTo>
                  <a:pt x="16" y="106"/>
                  <a:pt x="10" y="99"/>
                  <a:pt x="10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70">
            <a:extLst>
              <a:ext uri="{FF2B5EF4-FFF2-40B4-BE49-F238E27FC236}">
                <a16:creationId xmlns:a16="http://schemas.microsoft.com/office/drawing/2014/main" id="{B38B7A63-CF7F-DEC8-694B-71F1415567A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912083" y="6287045"/>
            <a:ext cx="253941" cy="255537"/>
          </a:xfrm>
          <a:custGeom>
            <a:avLst/>
            <a:gdLst>
              <a:gd name="T0" fmla="*/ 34 w 159"/>
              <a:gd name="T1" fmla="*/ 27 h 160"/>
              <a:gd name="T2" fmla="*/ 34 w 159"/>
              <a:gd name="T3" fmla="*/ 41 h 160"/>
              <a:gd name="T4" fmla="*/ 95 w 159"/>
              <a:gd name="T5" fmla="*/ 34 h 160"/>
              <a:gd name="T6" fmla="*/ 95 w 159"/>
              <a:gd name="T7" fmla="*/ 63 h 160"/>
              <a:gd name="T8" fmla="*/ 34 w 159"/>
              <a:gd name="T9" fmla="*/ 55 h 160"/>
              <a:gd name="T10" fmla="*/ 34 w 159"/>
              <a:gd name="T11" fmla="*/ 69 h 160"/>
              <a:gd name="T12" fmla="*/ 95 w 159"/>
              <a:gd name="T13" fmla="*/ 63 h 160"/>
              <a:gd name="T14" fmla="*/ 68 w 159"/>
              <a:gd name="T15" fmla="*/ 90 h 160"/>
              <a:gd name="T16" fmla="*/ 34 w 159"/>
              <a:gd name="T17" fmla="*/ 83 h 160"/>
              <a:gd name="T18" fmla="*/ 34 w 159"/>
              <a:gd name="T19" fmla="*/ 97 h 160"/>
              <a:gd name="T20" fmla="*/ 115 w 159"/>
              <a:gd name="T21" fmla="*/ 122 h 160"/>
              <a:gd name="T22" fmla="*/ 108 w 159"/>
              <a:gd name="T23" fmla="*/ 145 h 160"/>
              <a:gd name="T24" fmla="*/ 14 w 159"/>
              <a:gd name="T25" fmla="*/ 14 h 160"/>
              <a:gd name="T26" fmla="*/ 108 w 159"/>
              <a:gd name="T27" fmla="*/ 42 h 160"/>
              <a:gd name="T28" fmla="*/ 123 w 159"/>
              <a:gd name="T29" fmla="*/ 7 h 160"/>
              <a:gd name="T30" fmla="*/ 7 w 159"/>
              <a:gd name="T31" fmla="*/ 0 h 160"/>
              <a:gd name="T32" fmla="*/ 0 w 159"/>
              <a:gd name="T33" fmla="*/ 152 h 160"/>
              <a:gd name="T34" fmla="*/ 115 w 159"/>
              <a:gd name="T35" fmla="*/ 160 h 160"/>
              <a:gd name="T36" fmla="*/ 123 w 159"/>
              <a:gd name="T37" fmla="*/ 112 h 160"/>
              <a:gd name="T38" fmla="*/ 115 w 159"/>
              <a:gd name="T39" fmla="*/ 122 h 160"/>
              <a:gd name="T40" fmla="*/ 132 w 159"/>
              <a:gd name="T41" fmla="*/ 18 h 160"/>
              <a:gd name="T42" fmla="*/ 84 w 159"/>
              <a:gd name="T43" fmla="*/ 98 h 160"/>
              <a:gd name="T44" fmla="*/ 82 w 159"/>
              <a:gd name="T45" fmla="*/ 127 h 160"/>
              <a:gd name="T46" fmla="*/ 87 w 159"/>
              <a:gd name="T47" fmla="*/ 131 h 160"/>
              <a:gd name="T48" fmla="*/ 113 w 159"/>
              <a:gd name="T49" fmla="*/ 114 h 160"/>
              <a:gd name="T50" fmla="*/ 159 w 159"/>
              <a:gd name="T51" fmla="*/ 33 h 160"/>
              <a:gd name="T52" fmla="*/ 97 w 159"/>
              <a:gd name="T53" fmla="*/ 118 h 160"/>
              <a:gd name="T54" fmla="*/ 89 w 159"/>
              <a:gd name="T55" fmla="*/ 113 h 160"/>
              <a:gd name="T56" fmla="*/ 97 w 159"/>
              <a:gd name="T57" fmla="*/ 108 h 160"/>
              <a:gd name="T58" fmla="*/ 97 w 159"/>
              <a:gd name="T59" fmla="*/ 118 h 160"/>
              <a:gd name="T60" fmla="*/ 56 w 159"/>
              <a:gd name="T61" fmla="*/ 131 h 160"/>
              <a:gd name="T62" fmla="*/ 75 w 159"/>
              <a:gd name="T63" fmla="*/ 126 h 160"/>
              <a:gd name="T64" fmla="*/ 55 w 159"/>
              <a:gd name="T65" fmla="*/ 124 h 160"/>
              <a:gd name="T66" fmla="*/ 50 w 159"/>
              <a:gd name="T67" fmla="*/ 121 h 160"/>
              <a:gd name="T68" fmla="*/ 50 w 159"/>
              <a:gd name="T69" fmla="*/ 110 h 160"/>
              <a:gd name="T70" fmla="*/ 39 w 159"/>
              <a:gd name="T71" fmla="*/ 115 h 160"/>
              <a:gd name="T72" fmla="*/ 28 w 159"/>
              <a:gd name="T73" fmla="*/ 135 h 160"/>
              <a:gd name="T74" fmla="*/ 38 w 159"/>
              <a:gd name="T75" fmla="*/ 125 h 160"/>
              <a:gd name="T76" fmla="*/ 44 w 159"/>
              <a:gd name="T77" fmla="*/ 127 h 160"/>
              <a:gd name="T78" fmla="*/ 44 w 159"/>
              <a:gd name="T79" fmla="*/ 127 h 160"/>
              <a:gd name="T80" fmla="*/ 44 w 159"/>
              <a:gd name="T81" fmla="*/ 128 h 160"/>
              <a:gd name="T82" fmla="*/ 50 w 159"/>
              <a:gd name="T83" fmla="*/ 128 h 160"/>
              <a:gd name="T84" fmla="*/ 53 w 159"/>
              <a:gd name="T85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9" h="160">
                <a:moveTo>
                  <a:pt x="88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0" y="27"/>
                  <a:pt x="26" y="31"/>
                  <a:pt x="26" y="34"/>
                </a:cubicBezTo>
                <a:cubicBezTo>
                  <a:pt x="26" y="39"/>
                  <a:pt x="30" y="41"/>
                  <a:pt x="34" y="41"/>
                </a:cubicBezTo>
                <a:cubicBezTo>
                  <a:pt x="88" y="41"/>
                  <a:pt x="88" y="41"/>
                  <a:pt x="88" y="41"/>
                </a:cubicBezTo>
                <a:cubicBezTo>
                  <a:pt x="93" y="41"/>
                  <a:pt x="95" y="39"/>
                  <a:pt x="95" y="34"/>
                </a:cubicBezTo>
                <a:cubicBezTo>
                  <a:pt x="95" y="31"/>
                  <a:pt x="93" y="27"/>
                  <a:pt x="88" y="27"/>
                </a:cubicBezTo>
                <a:close/>
                <a:moveTo>
                  <a:pt x="95" y="63"/>
                </a:moveTo>
                <a:cubicBezTo>
                  <a:pt x="95" y="57"/>
                  <a:pt x="93" y="55"/>
                  <a:pt x="88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5"/>
                  <a:pt x="26" y="57"/>
                  <a:pt x="26" y="63"/>
                </a:cubicBezTo>
                <a:cubicBezTo>
                  <a:pt x="26" y="67"/>
                  <a:pt x="30" y="69"/>
                  <a:pt x="34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93" y="69"/>
                  <a:pt x="95" y="67"/>
                  <a:pt x="95" y="63"/>
                </a:cubicBezTo>
                <a:close/>
                <a:moveTo>
                  <a:pt x="61" y="97"/>
                </a:moveTo>
                <a:cubicBezTo>
                  <a:pt x="65" y="97"/>
                  <a:pt x="68" y="93"/>
                  <a:pt x="68" y="90"/>
                </a:cubicBezTo>
                <a:cubicBezTo>
                  <a:pt x="68" y="85"/>
                  <a:pt x="65" y="83"/>
                  <a:pt x="61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0" y="83"/>
                  <a:pt x="26" y="85"/>
                  <a:pt x="26" y="90"/>
                </a:cubicBezTo>
                <a:cubicBezTo>
                  <a:pt x="26" y="93"/>
                  <a:pt x="30" y="97"/>
                  <a:pt x="34" y="97"/>
                </a:cubicBezTo>
                <a:lnTo>
                  <a:pt x="61" y="97"/>
                </a:lnTo>
                <a:close/>
                <a:moveTo>
                  <a:pt x="115" y="122"/>
                </a:moveTo>
                <a:cubicBezTo>
                  <a:pt x="108" y="127"/>
                  <a:pt x="108" y="127"/>
                  <a:pt x="108" y="127"/>
                </a:cubicBezTo>
                <a:cubicBezTo>
                  <a:pt x="108" y="145"/>
                  <a:pt x="108" y="145"/>
                  <a:pt x="108" y="145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4" y="14"/>
                  <a:pt x="14" y="14"/>
                  <a:pt x="14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3"/>
                  <a:pt x="119" y="0"/>
                  <a:pt x="115" y="0"/>
                </a:cubicBezTo>
                <a:cubicBezTo>
                  <a:pt x="7" y="0"/>
                  <a:pt x="7" y="0"/>
                  <a:pt x="7" y="0"/>
                </a:cubicBezTo>
                <a:cubicBezTo>
                  <a:pt x="2" y="0"/>
                  <a:pt x="0" y="3"/>
                  <a:pt x="0" y="7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2" y="160"/>
                  <a:pt x="7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9" y="160"/>
                  <a:pt x="123" y="156"/>
                  <a:pt x="123" y="15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19" y="118"/>
                  <a:pt x="119" y="118"/>
                  <a:pt x="119" y="118"/>
                </a:cubicBezTo>
                <a:cubicBezTo>
                  <a:pt x="118" y="119"/>
                  <a:pt x="117" y="120"/>
                  <a:pt x="115" y="122"/>
                </a:cubicBezTo>
                <a:close/>
                <a:moveTo>
                  <a:pt x="148" y="21"/>
                </a:moveTo>
                <a:cubicBezTo>
                  <a:pt x="139" y="16"/>
                  <a:pt x="133" y="18"/>
                  <a:pt x="132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84" y="98"/>
                  <a:pt x="84" y="98"/>
                  <a:pt x="84" y="98"/>
                </a:cubicBezTo>
                <a:cubicBezTo>
                  <a:pt x="84" y="98"/>
                  <a:pt x="84" y="98"/>
                  <a:pt x="84" y="99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9"/>
                  <a:pt x="82" y="130"/>
                  <a:pt x="84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2" y="115"/>
                  <a:pt x="112" y="114"/>
                  <a:pt x="113" y="114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5"/>
                  <a:pt x="159" y="33"/>
                  <a:pt x="159" y="33"/>
                </a:cubicBezTo>
                <a:cubicBezTo>
                  <a:pt x="159" y="32"/>
                  <a:pt x="157" y="26"/>
                  <a:pt x="148" y="21"/>
                </a:cubicBezTo>
                <a:close/>
                <a:moveTo>
                  <a:pt x="97" y="118"/>
                </a:moveTo>
                <a:cubicBezTo>
                  <a:pt x="96" y="118"/>
                  <a:pt x="95" y="116"/>
                  <a:pt x="92" y="115"/>
                </a:cubicBezTo>
                <a:cubicBezTo>
                  <a:pt x="91" y="114"/>
                  <a:pt x="90" y="114"/>
                  <a:pt x="89" y="113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5"/>
                  <a:pt x="94" y="105"/>
                  <a:pt x="97" y="108"/>
                </a:cubicBezTo>
                <a:cubicBezTo>
                  <a:pt x="101" y="110"/>
                  <a:pt x="103" y="112"/>
                  <a:pt x="105" y="114"/>
                </a:cubicBezTo>
                <a:lnTo>
                  <a:pt x="97" y="118"/>
                </a:lnTo>
                <a:close/>
                <a:moveTo>
                  <a:pt x="53" y="132"/>
                </a:moveTo>
                <a:cubicBezTo>
                  <a:pt x="53" y="132"/>
                  <a:pt x="55" y="132"/>
                  <a:pt x="56" y="131"/>
                </a:cubicBezTo>
                <a:cubicBezTo>
                  <a:pt x="62" y="128"/>
                  <a:pt x="69" y="132"/>
                  <a:pt x="75" y="132"/>
                </a:cubicBezTo>
                <a:cubicBezTo>
                  <a:pt x="79" y="132"/>
                  <a:pt x="79" y="126"/>
                  <a:pt x="75" y="126"/>
                </a:cubicBezTo>
                <a:cubicBezTo>
                  <a:pt x="68" y="126"/>
                  <a:pt x="62" y="125"/>
                  <a:pt x="56" y="126"/>
                </a:cubicBezTo>
                <a:cubicBezTo>
                  <a:pt x="56" y="125"/>
                  <a:pt x="56" y="125"/>
                  <a:pt x="55" y="124"/>
                </a:cubicBezTo>
                <a:cubicBezTo>
                  <a:pt x="53" y="122"/>
                  <a:pt x="52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0"/>
                  <a:pt x="49" y="120"/>
                  <a:pt x="49" y="120"/>
                </a:cubicBezTo>
                <a:cubicBezTo>
                  <a:pt x="50" y="116"/>
                  <a:pt x="51" y="113"/>
                  <a:pt x="50" y="110"/>
                </a:cubicBezTo>
                <a:cubicBezTo>
                  <a:pt x="50" y="109"/>
                  <a:pt x="49" y="109"/>
                  <a:pt x="49" y="109"/>
                </a:cubicBezTo>
                <a:cubicBezTo>
                  <a:pt x="45" y="109"/>
                  <a:pt x="41" y="113"/>
                  <a:pt x="39" y="115"/>
                </a:cubicBezTo>
                <a:cubicBezTo>
                  <a:pt x="33" y="120"/>
                  <a:pt x="28" y="127"/>
                  <a:pt x="23" y="133"/>
                </a:cubicBezTo>
                <a:cubicBezTo>
                  <a:pt x="20" y="135"/>
                  <a:pt x="25" y="138"/>
                  <a:pt x="28" y="135"/>
                </a:cubicBezTo>
                <a:cubicBezTo>
                  <a:pt x="31" y="129"/>
                  <a:pt x="36" y="125"/>
                  <a:pt x="41" y="120"/>
                </a:cubicBezTo>
                <a:cubicBezTo>
                  <a:pt x="40" y="121"/>
                  <a:pt x="39" y="124"/>
                  <a:pt x="38" y="125"/>
                </a:cubicBezTo>
                <a:cubicBezTo>
                  <a:pt x="36" y="128"/>
                  <a:pt x="40" y="131"/>
                  <a:pt x="42" y="128"/>
                </a:cubicBezTo>
                <a:cubicBezTo>
                  <a:pt x="42" y="128"/>
                  <a:pt x="43" y="127"/>
                  <a:pt x="44" y="127"/>
                </a:cubicBezTo>
                <a:cubicBezTo>
                  <a:pt x="44" y="126"/>
                  <a:pt x="44" y="126"/>
                  <a:pt x="45" y="126"/>
                </a:cubicBezTo>
                <a:cubicBezTo>
                  <a:pt x="45" y="126"/>
                  <a:pt x="44" y="127"/>
                  <a:pt x="44" y="127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44" y="127"/>
                  <a:pt x="44" y="127"/>
                  <a:pt x="44" y="128"/>
                </a:cubicBezTo>
                <a:cubicBezTo>
                  <a:pt x="42" y="131"/>
                  <a:pt x="47" y="132"/>
                  <a:pt x="49" y="129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50" y="131"/>
                  <a:pt x="52" y="132"/>
                  <a:pt x="53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79">
            <a:extLst>
              <a:ext uri="{FF2B5EF4-FFF2-40B4-BE49-F238E27FC236}">
                <a16:creationId xmlns:a16="http://schemas.microsoft.com/office/drawing/2014/main" id="{BCD83E62-95E4-3F30-E188-B248D495A17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6000173" y="6306209"/>
            <a:ext cx="257136" cy="217208"/>
          </a:xfrm>
          <a:custGeom>
            <a:avLst/>
            <a:gdLst>
              <a:gd name="T0" fmla="*/ 12 w 161"/>
              <a:gd name="T1" fmla="*/ 108 h 136"/>
              <a:gd name="T2" fmla="*/ 12 w 161"/>
              <a:gd name="T3" fmla="*/ 134 h 136"/>
              <a:gd name="T4" fmla="*/ 16 w 161"/>
              <a:gd name="T5" fmla="*/ 136 h 136"/>
              <a:gd name="T6" fmla="*/ 35 w 161"/>
              <a:gd name="T7" fmla="*/ 136 h 136"/>
              <a:gd name="T8" fmla="*/ 37 w 161"/>
              <a:gd name="T9" fmla="*/ 134 h 136"/>
              <a:gd name="T10" fmla="*/ 37 w 161"/>
              <a:gd name="T11" fmla="*/ 88 h 136"/>
              <a:gd name="T12" fmla="*/ 23 w 161"/>
              <a:gd name="T13" fmla="*/ 102 h 136"/>
              <a:gd name="T14" fmla="*/ 12 w 161"/>
              <a:gd name="T15" fmla="*/ 108 h 136"/>
              <a:gd name="T16" fmla="*/ 47 w 161"/>
              <a:gd name="T17" fmla="*/ 87 h 136"/>
              <a:gd name="T18" fmla="*/ 47 w 161"/>
              <a:gd name="T19" fmla="*/ 134 h 136"/>
              <a:gd name="T20" fmla="*/ 51 w 161"/>
              <a:gd name="T21" fmla="*/ 136 h 136"/>
              <a:gd name="T22" fmla="*/ 70 w 161"/>
              <a:gd name="T23" fmla="*/ 136 h 136"/>
              <a:gd name="T24" fmla="*/ 73 w 161"/>
              <a:gd name="T25" fmla="*/ 134 h 136"/>
              <a:gd name="T26" fmla="*/ 73 w 161"/>
              <a:gd name="T27" fmla="*/ 106 h 136"/>
              <a:gd name="T28" fmla="*/ 62 w 161"/>
              <a:gd name="T29" fmla="*/ 101 h 136"/>
              <a:gd name="T30" fmla="*/ 47 w 161"/>
              <a:gd name="T31" fmla="*/ 87 h 136"/>
              <a:gd name="T32" fmla="*/ 84 w 161"/>
              <a:gd name="T33" fmla="*/ 103 h 136"/>
              <a:gd name="T34" fmla="*/ 84 w 161"/>
              <a:gd name="T35" fmla="*/ 134 h 136"/>
              <a:gd name="T36" fmla="*/ 86 w 161"/>
              <a:gd name="T37" fmla="*/ 136 h 136"/>
              <a:gd name="T38" fmla="*/ 106 w 161"/>
              <a:gd name="T39" fmla="*/ 136 h 136"/>
              <a:gd name="T40" fmla="*/ 110 w 161"/>
              <a:gd name="T41" fmla="*/ 134 h 136"/>
              <a:gd name="T42" fmla="*/ 110 w 161"/>
              <a:gd name="T43" fmla="*/ 78 h 136"/>
              <a:gd name="T44" fmla="*/ 86 w 161"/>
              <a:gd name="T45" fmla="*/ 100 h 136"/>
              <a:gd name="T46" fmla="*/ 84 w 161"/>
              <a:gd name="T47" fmla="*/ 103 h 136"/>
              <a:gd name="T48" fmla="*/ 143 w 161"/>
              <a:gd name="T49" fmla="*/ 45 h 136"/>
              <a:gd name="T50" fmla="*/ 120 w 161"/>
              <a:gd name="T51" fmla="*/ 69 h 136"/>
              <a:gd name="T52" fmla="*/ 120 w 161"/>
              <a:gd name="T53" fmla="*/ 134 h 136"/>
              <a:gd name="T54" fmla="*/ 122 w 161"/>
              <a:gd name="T55" fmla="*/ 136 h 136"/>
              <a:gd name="T56" fmla="*/ 143 w 161"/>
              <a:gd name="T57" fmla="*/ 136 h 136"/>
              <a:gd name="T58" fmla="*/ 146 w 161"/>
              <a:gd name="T59" fmla="*/ 134 h 136"/>
              <a:gd name="T60" fmla="*/ 146 w 161"/>
              <a:gd name="T61" fmla="*/ 47 h 136"/>
              <a:gd name="T62" fmla="*/ 145 w 161"/>
              <a:gd name="T63" fmla="*/ 45 h 136"/>
              <a:gd name="T64" fmla="*/ 143 w 161"/>
              <a:gd name="T65" fmla="*/ 45 h 136"/>
              <a:gd name="T66" fmla="*/ 160 w 161"/>
              <a:gd name="T67" fmla="*/ 2 h 136"/>
              <a:gd name="T68" fmla="*/ 155 w 161"/>
              <a:gd name="T69" fmla="*/ 0 h 136"/>
              <a:gd name="T70" fmla="*/ 127 w 161"/>
              <a:gd name="T71" fmla="*/ 1 h 136"/>
              <a:gd name="T72" fmla="*/ 123 w 161"/>
              <a:gd name="T73" fmla="*/ 4 h 136"/>
              <a:gd name="T74" fmla="*/ 122 w 161"/>
              <a:gd name="T75" fmla="*/ 5 h 136"/>
              <a:gd name="T76" fmla="*/ 123 w 161"/>
              <a:gd name="T77" fmla="*/ 11 h 136"/>
              <a:gd name="T78" fmla="*/ 125 w 161"/>
              <a:gd name="T79" fmla="*/ 12 h 136"/>
              <a:gd name="T80" fmla="*/ 130 w 161"/>
              <a:gd name="T81" fmla="*/ 17 h 136"/>
              <a:gd name="T82" fmla="*/ 74 w 161"/>
              <a:gd name="T83" fmla="*/ 74 h 136"/>
              <a:gd name="T84" fmla="*/ 48 w 161"/>
              <a:gd name="T85" fmla="*/ 49 h 136"/>
              <a:gd name="T86" fmla="*/ 42 w 161"/>
              <a:gd name="T87" fmla="*/ 46 h 136"/>
              <a:gd name="T88" fmla="*/ 37 w 161"/>
              <a:gd name="T89" fmla="*/ 49 h 136"/>
              <a:gd name="T90" fmla="*/ 3 w 161"/>
              <a:gd name="T91" fmla="*/ 82 h 136"/>
              <a:gd name="T92" fmla="*/ 3 w 161"/>
              <a:gd name="T93" fmla="*/ 94 h 136"/>
              <a:gd name="T94" fmla="*/ 5 w 161"/>
              <a:gd name="T95" fmla="*/ 95 h 136"/>
              <a:gd name="T96" fmla="*/ 10 w 161"/>
              <a:gd name="T97" fmla="*/ 98 h 136"/>
              <a:gd name="T98" fmla="*/ 16 w 161"/>
              <a:gd name="T99" fmla="*/ 95 h 136"/>
              <a:gd name="T100" fmla="*/ 42 w 161"/>
              <a:gd name="T101" fmla="*/ 68 h 136"/>
              <a:gd name="T102" fmla="*/ 68 w 161"/>
              <a:gd name="T103" fmla="*/ 94 h 136"/>
              <a:gd name="T104" fmla="*/ 74 w 161"/>
              <a:gd name="T105" fmla="*/ 96 h 136"/>
              <a:gd name="T106" fmla="*/ 79 w 161"/>
              <a:gd name="T107" fmla="*/ 94 h 136"/>
              <a:gd name="T108" fmla="*/ 143 w 161"/>
              <a:gd name="T109" fmla="*/ 30 h 136"/>
              <a:gd name="T110" fmla="*/ 150 w 161"/>
              <a:gd name="T111" fmla="*/ 38 h 136"/>
              <a:gd name="T112" fmla="*/ 154 w 161"/>
              <a:gd name="T113" fmla="*/ 40 h 136"/>
              <a:gd name="T114" fmla="*/ 156 w 161"/>
              <a:gd name="T115" fmla="*/ 39 h 136"/>
              <a:gd name="T116" fmla="*/ 157 w 161"/>
              <a:gd name="T117" fmla="*/ 38 h 136"/>
              <a:gd name="T118" fmla="*/ 160 w 161"/>
              <a:gd name="T119" fmla="*/ 33 h 136"/>
              <a:gd name="T120" fmla="*/ 161 w 161"/>
              <a:gd name="T121" fmla="*/ 16 h 136"/>
              <a:gd name="T122" fmla="*/ 161 w 161"/>
              <a:gd name="T123" fmla="*/ 6 h 136"/>
              <a:gd name="T124" fmla="*/ 160 w 161"/>
              <a:gd name="T125" fmla="*/ 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1" h="136">
                <a:moveTo>
                  <a:pt x="12" y="108"/>
                </a:moveTo>
                <a:cubicBezTo>
                  <a:pt x="12" y="134"/>
                  <a:pt x="12" y="134"/>
                  <a:pt x="12" y="134"/>
                </a:cubicBezTo>
                <a:cubicBezTo>
                  <a:pt x="12" y="135"/>
                  <a:pt x="13" y="136"/>
                  <a:pt x="16" y="136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6" y="136"/>
                  <a:pt x="37" y="135"/>
                  <a:pt x="37" y="134"/>
                </a:cubicBezTo>
                <a:cubicBezTo>
                  <a:pt x="37" y="88"/>
                  <a:pt x="37" y="88"/>
                  <a:pt x="37" y="88"/>
                </a:cubicBezTo>
                <a:cubicBezTo>
                  <a:pt x="23" y="102"/>
                  <a:pt x="23" y="102"/>
                  <a:pt x="23" y="102"/>
                </a:cubicBezTo>
                <a:cubicBezTo>
                  <a:pt x="20" y="105"/>
                  <a:pt x="17" y="107"/>
                  <a:pt x="12" y="108"/>
                </a:cubicBezTo>
                <a:close/>
                <a:moveTo>
                  <a:pt x="47" y="87"/>
                </a:moveTo>
                <a:cubicBezTo>
                  <a:pt x="47" y="134"/>
                  <a:pt x="47" y="134"/>
                  <a:pt x="47" y="134"/>
                </a:cubicBezTo>
                <a:cubicBezTo>
                  <a:pt x="47" y="135"/>
                  <a:pt x="49" y="136"/>
                  <a:pt x="51" y="136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71" y="136"/>
                  <a:pt x="73" y="135"/>
                  <a:pt x="73" y="134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69" y="106"/>
                  <a:pt x="64" y="104"/>
                  <a:pt x="62" y="101"/>
                </a:cubicBezTo>
                <a:lnTo>
                  <a:pt x="47" y="87"/>
                </a:lnTo>
                <a:close/>
                <a:moveTo>
                  <a:pt x="84" y="103"/>
                </a:moveTo>
                <a:cubicBezTo>
                  <a:pt x="84" y="134"/>
                  <a:pt x="84" y="134"/>
                  <a:pt x="84" y="134"/>
                </a:cubicBezTo>
                <a:cubicBezTo>
                  <a:pt x="84" y="135"/>
                  <a:pt x="85" y="136"/>
                  <a:pt x="86" y="136"/>
                </a:cubicBezTo>
                <a:cubicBezTo>
                  <a:pt x="106" y="136"/>
                  <a:pt x="106" y="136"/>
                  <a:pt x="106" y="136"/>
                </a:cubicBezTo>
                <a:cubicBezTo>
                  <a:pt x="108" y="136"/>
                  <a:pt x="110" y="135"/>
                  <a:pt x="110" y="134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102"/>
                  <a:pt x="84" y="103"/>
                  <a:pt x="84" y="103"/>
                </a:cubicBezTo>
                <a:close/>
                <a:moveTo>
                  <a:pt x="143" y="45"/>
                </a:moveTo>
                <a:cubicBezTo>
                  <a:pt x="120" y="69"/>
                  <a:pt x="120" y="69"/>
                  <a:pt x="120" y="69"/>
                </a:cubicBezTo>
                <a:cubicBezTo>
                  <a:pt x="120" y="134"/>
                  <a:pt x="120" y="134"/>
                  <a:pt x="120" y="134"/>
                </a:cubicBezTo>
                <a:cubicBezTo>
                  <a:pt x="120" y="135"/>
                  <a:pt x="121" y="136"/>
                  <a:pt x="122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5" y="136"/>
                  <a:pt x="146" y="135"/>
                  <a:pt x="146" y="134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5" y="46"/>
                  <a:pt x="145" y="46"/>
                  <a:pt x="145" y="45"/>
                </a:cubicBezTo>
                <a:lnTo>
                  <a:pt x="143" y="45"/>
                </a:lnTo>
                <a:close/>
                <a:moveTo>
                  <a:pt x="160" y="2"/>
                </a:moveTo>
                <a:cubicBezTo>
                  <a:pt x="158" y="1"/>
                  <a:pt x="157" y="0"/>
                  <a:pt x="155" y="0"/>
                </a:cubicBezTo>
                <a:cubicBezTo>
                  <a:pt x="145" y="1"/>
                  <a:pt x="136" y="1"/>
                  <a:pt x="127" y="1"/>
                </a:cubicBezTo>
                <a:cubicBezTo>
                  <a:pt x="125" y="1"/>
                  <a:pt x="124" y="1"/>
                  <a:pt x="123" y="4"/>
                </a:cubicBezTo>
                <a:cubicBezTo>
                  <a:pt x="122" y="4"/>
                  <a:pt x="122" y="4"/>
                  <a:pt x="122" y="5"/>
                </a:cubicBezTo>
                <a:cubicBezTo>
                  <a:pt x="120" y="7"/>
                  <a:pt x="122" y="10"/>
                  <a:pt x="123" y="11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27" y="15"/>
                  <a:pt x="128" y="16"/>
                  <a:pt x="130" y="17"/>
                </a:cubicBezTo>
                <a:cubicBezTo>
                  <a:pt x="74" y="74"/>
                  <a:pt x="74" y="74"/>
                  <a:pt x="74" y="74"/>
                </a:cubicBezTo>
                <a:cubicBezTo>
                  <a:pt x="48" y="49"/>
                  <a:pt x="48" y="49"/>
                  <a:pt x="48" y="49"/>
                </a:cubicBezTo>
                <a:cubicBezTo>
                  <a:pt x="47" y="48"/>
                  <a:pt x="44" y="46"/>
                  <a:pt x="42" y="46"/>
                </a:cubicBezTo>
                <a:cubicBezTo>
                  <a:pt x="41" y="46"/>
                  <a:pt x="38" y="48"/>
                  <a:pt x="37" y="49"/>
                </a:cubicBezTo>
                <a:cubicBezTo>
                  <a:pt x="3" y="82"/>
                  <a:pt x="3" y="82"/>
                  <a:pt x="3" y="82"/>
                </a:cubicBezTo>
                <a:cubicBezTo>
                  <a:pt x="0" y="85"/>
                  <a:pt x="0" y="90"/>
                  <a:pt x="3" y="94"/>
                </a:cubicBezTo>
                <a:cubicBezTo>
                  <a:pt x="5" y="95"/>
                  <a:pt x="5" y="95"/>
                  <a:pt x="5" y="95"/>
                </a:cubicBezTo>
                <a:cubicBezTo>
                  <a:pt x="6" y="96"/>
                  <a:pt x="8" y="98"/>
                  <a:pt x="10" y="98"/>
                </a:cubicBezTo>
                <a:cubicBezTo>
                  <a:pt x="13" y="98"/>
                  <a:pt x="15" y="96"/>
                  <a:pt x="16" y="95"/>
                </a:cubicBezTo>
                <a:cubicBezTo>
                  <a:pt x="42" y="68"/>
                  <a:pt x="42" y="68"/>
                  <a:pt x="42" y="68"/>
                </a:cubicBezTo>
                <a:cubicBezTo>
                  <a:pt x="68" y="94"/>
                  <a:pt x="68" y="94"/>
                  <a:pt x="68" y="94"/>
                </a:cubicBezTo>
                <a:cubicBezTo>
                  <a:pt x="69" y="95"/>
                  <a:pt x="71" y="96"/>
                  <a:pt x="74" y="96"/>
                </a:cubicBezTo>
                <a:cubicBezTo>
                  <a:pt x="76" y="96"/>
                  <a:pt x="78" y="95"/>
                  <a:pt x="79" y="94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50" y="38"/>
                  <a:pt x="150" y="38"/>
                  <a:pt x="150" y="38"/>
                </a:cubicBezTo>
                <a:cubicBezTo>
                  <a:pt x="151" y="39"/>
                  <a:pt x="152" y="40"/>
                  <a:pt x="154" y="40"/>
                </a:cubicBezTo>
                <a:cubicBezTo>
                  <a:pt x="155" y="40"/>
                  <a:pt x="156" y="39"/>
                  <a:pt x="156" y="39"/>
                </a:cubicBezTo>
                <a:cubicBezTo>
                  <a:pt x="157" y="39"/>
                  <a:pt x="157" y="39"/>
                  <a:pt x="157" y="38"/>
                </a:cubicBezTo>
                <a:cubicBezTo>
                  <a:pt x="160" y="37"/>
                  <a:pt x="160" y="35"/>
                  <a:pt x="160" y="33"/>
                </a:cubicBezTo>
                <a:cubicBezTo>
                  <a:pt x="160" y="27"/>
                  <a:pt x="160" y="22"/>
                  <a:pt x="161" y="16"/>
                </a:cubicBezTo>
                <a:cubicBezTo>
                  <a:pt x="161" y="6"/>
                  <a:pt x="161" y="6"/>
                  <a:pt x="161" y="6"/>
                </a:cubicBezTo>
                <a:cubicBezTo>
                  <a:pt x="161" y="5"/>
                  <a:pt x="161" y="2"/>
                  <a:pt x="16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66">
            <a:hlinkClick r:id="" action="ppaction://noaction"/>
            <a:extLst>
              <a:ext uri="{FF2B5EF4-FFF2-40B4-BE49-F238E27FC236}">
                <a16:creationId xmlns:a16="http://schemas.microsoft.com/office/drawing/2014/main" id="{12D0E0F7-9317-8B1F-6FAA-3C038690714A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9280" y="6272763"/>
            <a:ext cx="230832" cy="284101"/>
          </a:xfrm>
          <a:custGeom>
            <a:avLst/>
            <a:gdLst>
              <a:gd name="T0" fmla="*/ 91 w 130"/>
              <a:gd name="T1" fmla="*/ 69 h 160"/>
              <a:gd name="T2" fmla="*/ 74 w 130"/>
              <a:gd name="T3" fmla="*/ 72 h 160"/>
              <a:gd name="T4" fmla="*/ 51 w 130"/>
              <a:gd name="T5" fmla="*/ 73 h 160"/>
              <a:gd name="T6" fmla="*/ 2 w 130"/>
              <a:gd name="T7" fmla="*/ 81 h 160"/>
              <a:gd name="T8" fmla="*/ 5 w 130"/>
              <a:gd name="T9" fmla="*/ 128 h 160"/>
              <a:gd name="T10" fmla="*/ 21 w 130"/>
              <a:gd name="T11" fmla="*/ 129 h 160"/>
              <a:gd name="T12" fmla="*/ 23 w 130"/>
              <a:gd name="T13" fmla="*/ 160 h 160"/>
              <a:gd name="T14" fmla="*/ 104 w 130"/>
              <a:gd name="T15" fmla="*/ 155 h 160"/>
              <a:gd name="T16" fmla="*/ 113 w 130"/>
              <a:gd name="T17" fmla="*/ 146 h 160"/>
              <a:gd name="T18" fmla="*/ 124 w 130"/>
              <a:gd name="T19" fmla="*/ 103 h 160"/>
              <a:gd name="T20" fmla="*/ 25 w 130"/>
              <a:gd name="T21" fmla="*/ 126 h 160"/>
              <a:gd name="T22" fmla="*/ 34 w 130"/>
              <a:gd name="T23" fmla="*/ 112 h 160"/>
              <a:gd name="T24" fmla="*/ 28 w 130"/>
              <a:gd name="T25" fmla="*/ 89 h 160"/>
              <a:gd name="T26" fmla="*/ 25 w 130"/>
              <a:gd name="T27" fmla="*/ 89 h 160"/>
              <a:gd name="T28" fmla="*/ 29 w 130"/>
              <a:gd name="T29" fmla="*/ 109 h 160"/>
              <a:gd name="T30" fmla="*/ 8 w 130"/>
              <a:gd name="T31" fmla="*/ 83 h 160"/>
              <a:gd name="T32" fmla="*/ 98 w 130"/>
              <a:gd name="T33" fmla="*/ 145 h 160"/>
              <a:gd name="T34" fmla="*/ 103 w 130"/>
              <a:gd name="T35" fmla="*/ 109 h 160"/>
              <a:gd name="T36" fmla="*/ 77 w 130"/>
              <a:gd name="T37" fmla="*/ 62 h 160"/>
              <a:gd name="T38" fmla="*/ 51 w 130"/>
              <a:gd name="T39" fmla="*/ 26 h 160"/>
              <a:gd name="T40" fmla="*/ 80 w 130"/>
              <a:gd name="T41" fmla="*/ 121 h 160"/>
              <a:gd name="T42" fmla="*/ 35 w 130"/>
              <a:gd name="T43" fmla="*/ 124 h 160"/>
              <a:gd name="T44" fmla="*/ 79 w 130"/>
              <a:gd name="T45" fmla="*/ 136 h 160"/>
              <a:gd name="T46" fmla="*/ 42 w 130"/>
              <a:gd name="T47" fmla="*/ 146 h 160"/>
              <a:gd name="T48" fmla="*/ 79 w 130"/>
              <a:gd name="T49" fmla="*/ 136 h 160"/>
              <a:gd name="T50" fmla="*/ 50 w 130"/>
              <a:gd name="T51" fmla="*/ 108 h 160"/>
              <a:gd name="T52" fmla="*/ 42 w 130"/>
              <a:gd name="T53" fmla="*/ 87 h 160"/>
              <a:gd name="T54" fmla="*/ 34 w 130"/>
              <a:gd name="T55" fmla="*/ 91 h 160"/>
              <a:gd name="T56" fmla="*/ 38 w 130"/>
              <a:gd name="T57" fmla="*/ 90 h 160"/>
              <a:gd name="T58" fmla="*/ 47 w 130"/>
              <a:gd name="T59" fmla="*/ 105 h 160"/>
              <a:gd name="T60" fmla="*/ 42 w 130"/>
              <a:gd name="T61" fmla="*/ 105 h 160"/>
              <a:gd name="T62" fmla="*/ 57 w 130"/>
              <a:gd name="T63" fmla="*/ 111 h 160"/>
              <a:gd name="T64" fmla="*/ 65 w 130"/>
              <a:gd name="T65" fmla="*/ 106 h 160"/>
              <a:gd name="T66" fmla="*/ 61 w 130"/>
              <a:gd name="T67" fmla="*/ 97 h 160"/>
              <a:gd name="T68" fmla="*/ 58 w 130"/>
              <a:gd name="T69" fmla="*/ 85 h 160"/>
              <a:gd name="T70" fmla="*/ 47 w 130"/>
              <a:gd name="T71" fmla="*/ 87 h 160"/>
              <a:gd name="T72" fmla="*/ 60 w 130"/>
              <a:gd name="T73" fmla="*/ 100 h 160"/>
              <a:gd name="T74" fmla="*/ 61 w 130"/>
              <a:gd name="T75" fmla="*/ 108 h 160"/>
              <a:gd name="T76" fmla="*/ 58 w 130"/>
              <a:gd name="T77" fmla="*/ 100 h 160"/>
              <a:gd name="T78" fmla="*/ 54 w 130"/>
              <a:gd name="T79" fmla="*/ 88 h 160"/>
              <a:gd name="T80" fmla="*/ 58 w 130"/>
              <a:gd name="T81" fmla="*/ 95 h 160"/>
              <a:gd name="T82" fmla="*/ 52 w 130"/>
              <a:gd name="T83" fmla="*/ 88 h 160"/>
              <a:gd name="T84" fmla="*/ 74 w 130"/>
              <a:gd name="T85" fmla="*/ 98 h 160"/>
              <a:gd name="T86" fmla="*/ 75 w 130"/>
              <a:gd name="T87" fmla="*/ 105 h 160"/>
              <a:gd name="T88" fmla="*/ 73 w 130"/>
              <a:gd name="T89" fmla="*/ 103 h 160"/>
              <a:gd name="T90" fmla="*/ 68 w 130"/>
              <a:gd name="T91" fmla="*/ 105 h 160"/>
              <a:gd name="T92" fmla="*/ 80 w 130"/>
              <a:gd name="T93" fmla="*/ 108 h 160"/>
              <a:gd name="T94" fmla="*/ 75 w 130"/>
              <a:gd name="T95" fmla="*/ 96 h 160"/>
              <a:gd name="T96" fmla="*/ 68 w 130"/>
              <a:gd name="T97" fmla="*/ 93 h 160"/>
              <a:gd name="T98" fmla="*/ 70 w 130"/>
              <a:gd name="T99" fmla="*/ 87 h 160"/>
              <a:gd name="T100" fmla="*/ 73 w 130"/>
              <a:gd name="T101" fmla="*/ 90 h 160"/>
              <a:gd name="T102" fmla="*/ 74 w 130"/>
              <a:gd name="T103" fmla="*/ 88 h 160"/>
              <a:gd name="T104" fmla="*/ 64 w 130"/>
              <a:gd name="T105" fmla="*/ 85 h 160"/>
              <a:gd name="T106" fmla="*/ 67 w 130"/>
              <a:gd name="T107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0" h="160">
                <a:moveTo>
                  <a:pt x="124" y="103"/>
                </a:moveTo>
                <a:cubicBezTo>
                  <a:pt x="119" y="89"/>
                  <a:pt x="111" y="80"/>
                  <a:pt x="104" y="75"/>
                </a:cubicBezTo>
                <a:cubicBezTo>
                  <a:pt x="103" y="75"/>
                  <a:pt x="91" y="69"/>
                  <a:pt x="91" y="69"/>
                </a:cubicBezTo>
                <a:cubicBezTo>
                  <a:pt x="85" y="64"/>
                  <a:pt x="85" y="64"/>
                  <a:pt x="85" y="64"/>
                </a:cubicBezTo>
                <a:cubicBezTo>
                  <a:pt x="78" y="72"/>
                  <a:pt x="78" y="72"/>
                  <a:pt x="78" y="72"/>
                </a:cubicBezTo>
                <a:cubicBezTo>
                  <a:pt x="74" y="72"/>
                  <a:pt x="74" y="72"/>
                  <a:pt x="74" y="72"/>
                </a:cubicBezTo>
                <a:cubicBezTo>
                  <a:pt x="67" y="64"/>
                  <a:pt x="67" y="64"/>
                  <a:pt x="67" y="64"/>
                </a:cubicBezTo>
                <a:cubicBezTo>
                  <a:pt x="61" y="69"/>
                  <a:pt x="61" y="69"/>
                  <a:pt x="61" y="69"/>
                </a:cubicBezTo>
                <a:cubicBezTo>
                  <a:pt x="51" y="73"/>
                  <a:pt x="51" y="73"/>
                  <a:pt x="51" y="73"/>
                </a:cubicBezTo>
                <a:cubicBezTo>
                  <a:pt x="3" y="78"/>
                  <a:pt x="3" y="78"/>
                  <a:pt x="3" y="78"/>
                </a:cubicBezTo>
                <a:cubicBezTo>
                  <a:pt x="2" y="78"/>
                  <a:pt x="2" y="78"/>
                  <a:pt x="2" y="80"/>
                </a:cubicBezTo>
                <a:cubicBezTo>
                  <a:pt x="0" y="80"/>
                  <a:pt x="0" y="81"/>
                  <a:pt x="2" y="81"/>
                </a:cubicBezTo>
                <a:cubicBezTo>
                  <a:pt x="5" y="89"/>
                  <a:pt x="9" y="95"/>
                  <a:pt x="10" y="101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0" y="112"/>
                  <a:pt x="2" y="121"/>
                  <a:pt x="5" y="128"/>
                </a:cubicBezTo>
                <a:cubicBezTo>
                  <a:pt x="6" y="131"/>
                  <a:pt x="10" y="132"/>
                  <a:pt x="13" y="132"/>
                </a:cubicBezTo>
                <a:cubicBezTo>
                  <a:pt x="15" y="132"/>
                  <a:pt x="18" y="132"/>
                  <a:pt x="19" y="131"/>
                </a:cubicBezTo>
                <a:cubicBezTo>
                  <a:pt x="19" y="131"/>
                  <a:pt x="21" y="131"/>
                  <a:pt x="21" y="129"/>
                </a:cubicBezTo>
                <a:cubicBezTo>
                  <a:pt x="21" y="134"/>
                  <a:pt x="22" y="137"/>
                  <a:pt x="22" y="138"/>
                </a:cubicBezTo>
                <a:cubicBezTo>
                  <a:pt x="23" y="151"/>
                  <a:pt x="22" y="157"/>
                  <a:pt x="22" y="157"/>
                </a:cubicBezTo>
                <a:cubicBezTo>
                  <a:pt x="22" y="159"/>
                  <a:pt x="22" y="159"/>
                  <a:pt x="23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101" y="157"/>
                  <a:pt x="101" y="157"/>
                  <a:pt x="101" y="157"/>
                </a:cubicBezTo>
                <a:cubicBezTo>
                  <a:pt x="103" y="157"/>
                  <a:pt x="104" y="157"/>
                  <a:pt x="104" y="155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6" y="149"/>
                </a:cubicBezTo>
                <a:cubicBezTo>
                  <a:pt x="107" y="149"/>
                  <a:pt x="110" y="148"/>
                  <a:pt x="113" y="146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9" y="129"/>
                  <a:pt x="130" y="126"/>
                  <a:pt x="130" y="121"/>
                </a:cubicBezTo>
                <a:cubicBezTo>
                  <a:pt x="129" y="121"/>
                  <a:pt x="127" y="112"/>
                  <a:pt x="124" y="103"/>
                </a:cubicBezTo>
                <a:close/>
                <a:moveTo>
                  <a:pt x="98" y="152"/>
                </a:moveTo>
                <a:cubicBezTo>
                  <a:pt x="28" y="155"/>
                  <a:pt x="28" y="155"/>
                  <a:pt x="28" y="155"/>
                </a:cubicBezTo>
                <a:cubicBezTo>
                  <a:pt x="28" y="151"/>
                  <a:pt x="29" y="141"/>
                  <a:pt x="25" y="126"/>
                </a:cubicBezTo>
                <a:cubicBezTo>
                  <a:pt x="29" y="123"/>
                  <a:pt x="31" y="118"/>
                  <a:pt x="29" y="112"/>
                </a:cubicBezTo>
                <a:cubicBezTo>
                  <a:pt x="29" y="114"/>
                  <a:pt x="31" y="114"/>
                  <a:pt x="31" y="114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6" y="111"/>
                  <a:pt x="36" y="111"/>
                  <a:pt x="36" y="10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7"/>
                  <a:pt x="28" y="87"/>
                  <a:pt x="26" y="87"/>
                </a:cubicBezTo>
                <a:cubicBezTo>
                  <a:pt x="25" y="87"/>
                  <a:pt x="25" y="87"/>
                  <a:pt x="25" y="87"/>
                </a:cubicBezTo>
                <a:cubicBezTo>
                  <a:pt x="25" y="89"/>
                  <a:pt x="25" y="89"/>
                  <a:pt x="25" y="89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2" y="107"/>
                  <a:pt x="32" y="109"/>
                  <a:pt x="31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6" y="104"/>
                  <a:pt x="21" y="106"/>
                  <a:pt x="18" y="106"/>
                </a:cubicBezTo>
                <a:cubicBezTo>
                  <a:pt x="16" y="98"/>
                  <a:pt x="12" y="90"/>
                  <a:pt x="8" y="83"/>
                </a:cubicBezTo>
                <a:cubicBezTo>
                  <a:pt x="81" y="76"/>
                  <a:pt x="81" y="76"/>
                  <a:pt x="81" y="76"/>
                </a:cubicBezTo>
                <a:cubicBezTo>
                  <a:pt x="84" y="83"/>
                  <a:pt x="93" y="107"/>
                  <a:pt x="97" y="132"/>
                </a:cubicBezTo>
                <a:cubicBezTo>
                  <a:pt x="95" y="135"/>
                  <a:pt x="95" y="141"/>
                  <a:pt x="98" y="145"/>
                </a:cubicBezTo>
                <a:lnTo>
                  <a:pt x="98" y="152"/>
                </a:lnTo>
                <a:close/>
                <a:moveTo>
                  <a:pt x="101" y="126"/>
                </a:moveTo>
                <a:cubicBezTo>
                  <a:pt x="103" y="109"/>
                  <a:pt x="103" y="109"/>
                  <a:pt x="103" y="109"/>
                </a:cubicBezTo>
                <a:cubicBezTo>
                  <a:pt x="104" y="112"/>
                  <a:pt x="106" y="117"/>
                  <a:pt x="107" y="120"/>
                </a:cubicBezTo>
                <a:lnTo>
                  <a:pt x="101" y="126"/>
                </a:lnTo>
                <a:close/>
                <a:moveTo>
                  <a:pt x="77" y="62"/>
                </a:moveTo>
                <a:cubicBezTo>
                  <a:pt x="90" y="62"/>
                  <a:pt x="101" y="49"/>
                  <a:pt x="101" y="26"/>
                </a:cubicBezTo>
                <a:cubicBezTo>
                  <a:pt x="101" y="9"/>
                  <a:pt x="94" y="0"/>
                  <a:pt x="77" y="0"/>
                </a:cubicBezTo>
                <a:cubicBezTo>
                  <a:pt x="58" y="0"/>
                  <a:pt x="51" y="9"/>
                  <a:pt x="51" y="26"/>
                </a:cubicBezTo>
                <a:cubicBezTo>
                  <a:pt x="51" y="49"/>
                  <a:pt x="62" y="62"/>
                  <a:pt x="77" y="62"/>
                </a:cubicBezTo>
                <a:close/>
                <a:moveTo>
                  <a:pt x="77" y="126"/>
                </a:moveTo>
                <a:cubicBezTo>
                  <a:pt x="78" y="126"/>
                  <a:pt x="80" y="124"/>
                  <a:pt x="80" y="121"/>
                </a:cubicBezTo>
                <a:cubicBezTo>
                  <a:pt x="80" y="120"/>
                  <a:pt x="78" y="118"/>
                  <a:pt x="75" y="118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36" y="121"/>
                  <a:pt x="35" y="123"/>
                  <a:pt x="35" y="124"/>
                </a:cubicBezTo>
                <a:cubicBezTo>
                  <a:pt x="36" y="127"/>
                  <a:pt x="38" y="129"/>
                  <a:pt x="39" y="129"/>
                </a:cubicBezTo>
                <a:cubicBezTo>
                  <a:pt x="77" y="126"/>
                  <a:pt x="77" y="126"/>
                  <a:pt x="77" y="126"/>
                </a:cubicBezTo>
                <a:close/>
                <a:moveTo>
                  <a:pt x="79" y="136"/>
                </a:moveTo>
                <a:cubicBezTo>
                  <a:pt x="42" y="137"/>
                  <a:pt x="42" y="137"/>
                  <a:pt x="42" y="137"/>
                </a:cubicBezTo>
                <a:cubicBezTo>
                  <a:pt x="39" y="137"/>
                  <a:pt x="37" y="140"/>
                  <a:pt x="37" y="141"/>
                </a:cubicBezTo>
                <a:cubicBezTo>
                  <a:pt x="37" y="143"/>
                  <a:pt x="39" y="146"/>
                  <a:pt x="42" y="146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81" y="143"/>
                  <a:pt x="83" y="141"/>
                  <a:pt x="83" y="139"/>
                </a:cubicBezTo>
                <a:cubicBezTo>
                  <a:pt x="83" y="137"/>
                  <a:pt x="81" y="136"/>
                  <a:pt x="79" y="136"/>
                </a:cubicBezTo>
                <a:close/>
                <a:moveTo>
                  <a:pt x="42" y="110"/>
                </a:moveTo>
                <a:cubicBezTo>
                  <a:pt x="44" y="111"/>
                  <a:pt x="45" y="111"/>
                  <a:pt x="47" y="111"/>
                </a:cubicBezTo>
                <a:cubicBezTo>
                  <a:pt x="48" y="111"/>
                  <a:pt x="50" y="110"/>
                  <a:pt x="50" y="108"/>
                </a:cubicBezTo>
                <a:cubicBezTo>
                  <a:pt x="51" y="108"/>
                  <a:pt x="51" y="107"/>
                  <a:pt x="51" y="105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0"/>
                  <a:pt x="44" y="88"/>
                  <a:pt x="42" y="87"/>
                </a:cubicBezTo>
                <a:cubicBezTo>
                  <a:pt x="41" y="87"/>
                  <a:pt x="40" y="85"/>
                  <a:pt x="38" y="87"/>
                </a:cubicBezTo>
                <a:cubicBezTo>
                  <a:pt x="35" y="87"/>
                  <a:pt x="35" y="87"/>
                  <a:pt x="34" y="88"/>
                </a:cubicBezTo>
                <a:cubicBezTo>
                  <a:pt x="34" y="90"/>
                  <a:pt x="34" y="90"/>
                  <a:pt x="34" y="91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1" y="108"/>
                  <a:pt x="42" y="110"/>
                </a:cubicBezTo>
                <a:close/>
                <a:moveTo>
                  <a:pt x="38" y="90"/>
                </a:moveTo>
                <a:cubicBezTo>
                  <a:pt x="40" y="90"/>
                  <a:pt x="40" y="90"/>
                  <a:pt x="41" y="90"/>
                </a:cubicBezTo>
                <a:cubicBezTo>
                  <a:pt x="41" y="91"/>
                  <a:pt x="41" y="91"/>
                  <a:pt x="41" y="91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2" y="107"/>
                  <a:pt x="42" y="105"/>
                </a:cubicBezTo>
                <a:cubicBezTo>
                  <a:pt x="38" y="91"/>
                  <a:pt x="38" y="91"/>
                  <a:pt x="38" y="91"/>
                </a:cubicBezTo>
                <a:cubicBezTo>
                  <a:pt x="37" y="91"/>
                  <a:pt x="37" y="90"/>
                  <a:pt x="38" y="90"/>
                </a:cubicBezTo>
                <a:close/>
                <a:moveTo>
                  <a:pt x="57" y="111"/>
                </a:moveTo>
                <a:cubicBezTo>
                  <a:pt x="64" y="111"/>
                  <a:pt x="64" y="111"/>
                  <a:pt x="64" y="111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7" y="108"/>
                  <a:pt x="67" y="108"/>
                  <a:pt x="65" y="106"/>
                </a:cubicBezTo>
                <a:cubicBezTo>
                  <a:pt x="64" y="98"/>
                  <a:pt x="64" y="98"/>
                  <a:pt x="64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1" y="97"/>
                  <a:pt x="61" y="97"/>
                  <a:pt x="61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58" y="85"/>
                  <a:pt x="58" y="85"/>
                </a:cubicBezTo>
                <a:cubicBezTo>
                  <a:pt x="57" y="85"/>
                  <a:pt x="55" y="83"/>
                  <a:pt x="54" y="85"/>
                </a:cubicBezTo>
                <a:cubicBezTo>
                  <a:pt x="48" y="85"/>
                  <a:pt x="48" y="85"/>
                  <a:pt x="48" y="85"/>
                </a:cubicBezTo>
                <a:cubicBezTo>
                  <a:pt x="47" y="85"/>
                  <a:pt x="47" y="85"/>
                  <a:pt x="47" y="87"/>
                </a:cubicBezTo>
                <a:cubicBezTo>
                  <a:pt x="55" y="111"/>
                  <a:pt x="55" y="111"/>
                  <a:pt x="55" y="111"/>
                </a:cubicBezTo>
                <a:lnTo>
                  <a:pt x="57" y="111"/>
                </a:lnTo>
                <a:close/>
                <a:moveTo>
                  <a:pt x="60" y="100"/>
                </a:moveTo>
                <a:cubicBezTo>
                  <a:pt x="60" y="100"/>
                  <a:pt x="60" y="100"/>
                  <a:pt x="60" y="101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1" y="106"/>
                  <a:pt x="61" y="106"/>
                  <a:pt x="61" y="108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8" y="100"/>
                  <a:pt x="58" y="100"/>
                  <a:pt x="58" y="100"/>
                </a:cubicBezTo>
                <a:lnTo>
                  <a:pt x="60" y="100"/>
                </a:lnTo>
                <a:close/>
                <a:moveTo>
                  <a:pt x="52" y="88"/>
                </a:moveTo>
                <a:cubicBezTo>
                  <a:pt x="54" y="88"/>
                  <a:pt x="54" y="88"/>
                  <a:pt x="54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7" y="88"/>
                  <a:pt x="57" y="90"/>
                </a:cubicBezTo>
                <a:cubicBezTo>
                  <a:pt x="58" y="95"/>
                  <a:pt x="58" y="95"/>
                  <a:pt x="58" y="95"/>
                </a:cubicBezTo>
                <a:cubicBezTo>
                  <a:pt x="57" y="97"/>
                  <a:pt x="57" y="97"/>
                  <a:pt x="57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2" y="88"/>
                  <a:pt x="52" y="88"/>
                  <a:pt x="52" y="88"/>
                </a:cubicBezTo>
                <a:close/>
                <a:moveTo>
                  <a:pt x="67" y="96"/>
                </a:moveTo>
                <a:cubicBezTo>
                  <a:pt x="68" y="98"/>
                  <a:pt x="71" y="98"/>
                  <a:pt x="73" y="98"/>
                </a:cubicBezTo>
                <a:cubicBezTo>
                  <a:pt x="73" y="98"/>
                  <a:pt x="73" y="98"/>
                  <a:pt x="74" y="98"/>
                </a:cubicBezTo>
                <a:cubicBezTo>
                  <a:pt x="74" y="100"/>
                  <a:pt x="74" y="100"/>
                  <a:pt x="75" y="100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7" y="105"/>
                  <a:pt x="77" y="105"/>
                  <a:pt x="75" y="105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4" y="106"/>
                  <a:pt x="74" y="106"/>
                  <a:pt x="73" y="105"/>
                </a:cubicBezTo>
                <a:cubicBezTo>
                  <a:pt x="73" y="103"/>
                  <a:pt x="73" y="103"/>
                  <a:pt x="73" y="103"/>
                </a:cubicBezTo>
                <a:cubicBezTo>
                  <a:pt x="71" y="103"/>
                  <a:pt x="71" y="103"/>
                  <a:pt x="71" y="103"/>
                </a:cubicBezTo>
                <a:cubicBezTo>
                  <a:pt x="68" y="103"/>
                  <a:pt x="68" y="103"/>
                  <a:pt x="68" y="103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6"/>
                  <a:pt x="70" y="108"/>
                  <a:pt x="71" y="108"/>
                </a:cubicBezTo>
                <a:cubicBezTo>
                  <a:pt x="73" y="110"/>
                  <a:pt x="74" y="110"/>
                  <a:pt x="75" y="110"/>
                </a:cubicBezTo>
                <a:cubicBezTo>
                  <a:pt x="78" y="110"/>
                  <a:pt x="78" y="108"/>
                  <a:pt x="80" y="108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78" y="100"/>
                  <a:pt x="78" y="100"/>
                  <a:pt x="78" y="100"/>
                </a:cubicBezTo>
                <a:cubicBezTo>
                  <a:pt x="78" y="98"/>
                  <a:pt x="77" y="96"/>
                  <a:pt x="75" y="96"/>
                </a:cubicBezTo>
                <a:cubicBezTo>
                  <a:pt x="74" y="95"/>
                  <a:pt x="73" y="95"/>
                  <a:pt x="71" y="95"/>
                </a:cubicBezTo>
                <a:cubicBezTo>
                  <a:pt x="70" y="95"/>
                  <a:pt x="70" y="95"/>
                  <a:pt x="70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7"/>
                  <a:pt x="68" y="87"/>
                  <a:pt x="68" y="87"/>
                </a:cubicBezTo>
                <a:cubicBezTo>
                  <a:pt x="70" y="87"/>
                  <a:pt x="70" y="87"/>
                  <a:pt x="70" y="87"/>
                </a:cubicBezTo>
                <a:cubicBezTo>
                  <a:pt x="70" y="88"/>
                  <a:pt x="71" y="88"/>
                  <a:pt x="71" y="88"/>
                </a:cubicBezTo>
                <a:cubicBezTo>
                  <a:pt x="71" y="90"/>
                  <a:pt x="71" y="90"/>
                  <a:pt x="71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5" y="90"/>
                  <a:pt x="75" y="90"/>
                  <a:pt x="75" y="88"/>
                </a:cubicBezTo>
                <a:cubicBezTo>
                  <a:pt x="74" y="88"/>
                  <a:pt x="74" y="88"/>
                  <a:pt x="74" y="88"/>
                </a:cubicBezTo>
                <a:cubicBezTo>
                  <a:pt x="74" y="87"/>
                  <a:pt x="73" y="85"/>
                  <a:pt x="71" y="85"/>
                </a:cubicBezTo>
                <a:cubicBezTo>
                  <a:pt x="70" y="83"/>
                  <a:pt x="68" y="83"/>
                  <a:pt x="67" y="83"/>
                </a:cubicBezTo>
                <a:cubicBezTo>
                  <a:pt x="66" y="83"/>
                  <a:pt x="64" y="83"/>
                  <a:pt x="64" y="85"/>
                </a:cubicBezTo>
                <a:cubicBezTo>
                  <a:pt x="63" y="87"/>
                  <a:pt x="63" y="88"/>
                  <a:pt x="63" y="90"/>
                </a:cubicBezTo>
                <a:cubicBezTo>
                  <a:pt x="64" y="93"/>
                  <a:pt x="64" y="93"/>
                  <a:pt x="64" y="93"/>
                </a:cubicBezTo>
                <a:cubicBezTo>
                  <a:pt x="66" y="95"/>
                  <a:pt x="66" y="96"/>
                  <a:pt x="67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19">
            <a:extLst>
              <a:ext uri="{FF2B5EF4-FFF2-40B4-BE49-F238E27FC236}">
                <a16:creationId xmlns:a16="http://schemas.microsoft.com/office/drawing/2014/main" id="{DDAC4801-1677-6E26-A106-BDE2A6828FC9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4496376" y="6279844"/>
            <a:ext cx="291826" cy="269939"/>
          </a:xfrm>
          <a:custGeom>
            <a:avLst/>
            <a:gdLst>
              <a:gd name="T0" fmla="*/ 97 w 160"/>
              <a:gd name="T1" fmla="*/ 8 h 148"/>
              <a:gd name="T2" fmla="*/ 92 w 160"/>
              <a:gd name="T3" fmla="*/ 0 h 148"/>
              <a:gd name="T4" fmla="*/ 61 w 160"/>
              <a:gd name="T5" fmla="*/ 6 h 148"/>
              <a:gd name="T6" fmla="*/ 6 w 160"/>
              <a:gd name="T7" fmla="*/ 8 h 148"/>
              <a:gd name="T8" fmla="*/ 6 w 160"/>
              <a:gd name="T9" fmla="*/ 22 h 148"/>
              <a:gd name="T10" fmla="*/ 15 w 160"/>
              <a:gd name="T11" fmla="*/ 114 h 148"/>
              <a:gd name="T12" fmla="*/ 67 w 160"/>
              <a:gd name="T13" fmla="*/ 119 h 148"/>
              <a:gd name="T14" fmla="*/ 51 w 160"/>
              <a:gd name="T15" fmla="*/ 144 h 148"/>
              <a:gd name="T16" fmla="*/ 76 w 160"/>
              <a:gd name="T17" fmla="*/ 127 h 148"/>
              <a:gd name="T18" fmla="*/ 80 w 160"/>
              <a:gd name="T19" fmla="*/ 148 h 148"/>
              <a:gd name="T20" fmla="*/ 84 w 160"/>
              <a:gd name="T21" fmla="*/ 128 h 148"/>
              <a:gd name="T22" fmla="*/ 104 w 160"/>
              <a:gd name="T23" fmla="*/ 147 h 148"/>
              <a:gd name="T24" fmla="*/ 107 w 160"/>
              <a:gd name="T25" fmla="*/ 138 h 148"/>
              <a:gd name="T26" fmla="*/ 139 w 160"/>
              <a:gd name="T27" fmla="*/ 119 h 148"/>
              <a:gd name="T28" fmla="*/ 145 w 160"/>
              <a:gd name="T29" fmla="*/ 22 h 148"/>
              <a:gd name="T30" fmla="*/ 160 w 160"/>
              <a:gd name="T31" fmla="*/ 15 h 148"/>
              <a:gd name="T32" fmla="*/ 134 w 160"/>
              <a:gd name="T33" fmla="*/ 108 h 148"/>
              <a:gd name="T34" fmla="*/ 24 w 160"/>
              <a:gd name="T35" fmla="*/ 22 h 148"/>
              <a:gd name="T36" fmla="*/ 134 w 160"/>
              <a:gd name="T37" fmla="*/ 108 h 148"/>
              <a:gd name="T38" fmla="*/ 36 w 160"/>
              <a:gd name="T39" fmla="*/ 92 h 148"/>
              <a:gd name="T40" fmla="*/ 67 w 160"/>
              <a:gd name="T41" fmla="*/ 88 h 148"/>
              <a:gd name="T42" fmla="*/ 75 w 160"/>
              <a:gd name="T43" fmla="*/ 86 h 148"/>
              <a:gd name="T44" fmla="*/ 103 w 160"/>
              <a:gd name="T45" fmla="*/ 69 h 148"/>
              <a:gd name="T46" fmla="*/ 119 w 160"/>
              <a:gd name="T47" fmla="*/ 54 h 148"/>
              <a:gd name="T48" fmla="*/ 124 w 160"/>
              <a:gd name="T49" fmla="*/ 66 h 148"/>
              <a:gd name="T50" fmla="*/ 130 w 160"/>
              <a:gd name="T51" fmla="*/ 38 h 148"/>
              <a:gd name="T52" fmla="*/ 130 w 160"/>
              <a:gd name="T53" fmla="*/ 36 h 148"/>
              <a:gd name="T54" fmla="*/ 127 w 160"/>
              <a:gd name="T55" fmla="*/ 34 h 148"/>
              <a:gd name="T56" fmla="*/ 124 w 160"/>
              <a:gd name="T57" fmla="*/ 33 h 148"/>
              <a:gd name="T58" fmla="*/ 100 w 160"/>
              <a:gd name="T59" fmla="*/ 38 h 148"/>
              <a:gd name="T60" fmla="*/ 112 w 160"/>
              <a:gd name="T61" fmla="*/ 44 h 148"/>
              <a:gd name="T62" fmla="*/ 94 w 160"/>
              <a:gd name="T63" fmla="*/ 50 h 148"/>
              <a:gd name="T64" fmla="*/ 70 w 160"/>
              <a:gd name="T65" fmla="*/ 75 h 148"/>
              <a:gd name="T66" fmla="*/ 49 w 160"/>
              <a:gd name="T67" fmla="*/ 63 h 148"/>
              <a:gd name="T68" fmla="*/ 28 w 160"/>
              <a:gd name="T69" fmla="*/ 9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8">
                <a:moveTo>
                  <a:pt x="153" y="8"/>
                </a:moveTo>
                <a:cubicBezTo>
                  <a:pt x="97" y="8"/>
                  <a:pt x="97" y="8"/>
                  <a:pt x="97" y="8"/>
                </a:cubicBezTo>
                <a:cubicBezTo>
                  <a:pt x="97" y="6"/>
                  <a:pt x="97" y="6"/>
                  <a:pt x="97" y="6"/>
                </a:cubicBezTo>
                <a:cubicBezTo>
                  <a:pt x="97" y="3"/>
                  <a:pt x="95" y="0"/>
                  <a:pt x="9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3"/>
                  <a:pt x="61" y="6"/>
                </a:cubicBezTo>
                <a:cubicBezTo>
                  <a:pt x="61" y="8"/>
                  <a:pt x="61" y="8"/>
                  <a:pt x="61" y="8"/>
                </a:cubicBezTo>
                <a:cubicBezTo>
                  <a:pt x="6" y="8"/>
                  <a:pt x="6" y="8"/>
                  <a:pt x="6" y="8"/>
                </a:cubicBezTo>
                <a:cubicBezTo>
                  <a:pt x="2" y="8"/>
                  <a:pt x="0" y="11"/>
                  <a:pt x="0" y="15"/>
                </a:cubicBezTo>
                <a:cubicBezTo>
                  <a:pt x="0" y="19"/>
                  <a:pt x="2" y="22"/>
                  <a:pt x="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5" y="117"/>
                  <a:pt x="17" y="119"/>
                  <a:pt x="20" y="119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50" y="140"/>
                  <a:pt x="50" y="143"/>
                  <a:pt x="51" y="144"/>
                </a:cubicBezTo>
                <a:cubicBezTo>
                  <a:pt x="54" y="147"/>
                  <a:pt x="57" y="147"/>
                  <a:pt x="58" y="144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6" y="146"/>
                  <a:pt x="77" y="148"/>
                  <a:pt x="80" y="148"/>
                </a:cubicBezTo>
                <a:cubicBezTo>
                  <a:pt x="81" y="148"/>
                  <a:pt x="84" y="146"/>
                  <a:pt x="84" y="144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100" y="146"/>
                  <a:pt x="100" y="146"/>
                  <a:pt x="100" y="146"/>
                </a:cubicBezTo>
                <a:cubicBezTo>
                  <a:pt x="101" y="147"/>
                  <a:pt x="103" y="147"/>
                  <a:pt x="104" y="147"/>
                </a:cubicBezTo>
                <a:cubicBezTo>
                  <a:pt x="105" y="147"/>
                  <a:pt x="107" y="147"/>
                  <a:pt x="107" y="146"/>
                </a:cubicBezTo>
                <a:cubicBezTo>
                  <a:pt x="110" y="144"/>
                  <a:pt x="110" y="141"/>
                  <a:pt x="107" y="138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42" y="119"/>
                  <a:pt x="145" y="117"/>
                  <a:pt x="145" y="114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6" y="22"/>
                  <a:pt x="160" y="19"/>
                  <a:pt x="160" y="15"/>
                </a:cubicBezTo>
                <a:cubicBezTo>
                  <a:pt x="160" y="11"/>
                  <a:pt x="156" y="8"/>
                  <a:pt x="153" y="8"/>
                </a:cubicBezTo>
                <a:close/>
                <a:moveTo>
                  <a:pt x="134" y="108"/>
                </a:moveTo>
                <a:cubicBezTo>
                  <a:pt x="24" y="108"/>
                  <a:pt x="24" y="108"/>
                  <a:pt x="24" y="108"/>
                </a:cubicBezTo>
                <a:cubicBezTo>
                  <a:pt x="24" y="22"/>
                  <a:pt x="24" y="22"/>
                  <a:pt x="24" y="22"/>
                </a:cubicBezTo>
                <a:cubicBezTo>
                  <a:pt x="134" y="22"/>
                  <a:pt x="134" y="22"/>
                  <a:pt x="134" y="22"/>
                </a:cubicBezTo>
                <a:lnTo>
                  <a:pt x="134" y="108"/>
                </a:lnTo>
                <a:close/>
                <a:moveTo>
                  <a:pt x="32" y="94"/>
                </a:moveTo>
                <a:cubicBezTo>
                  <a:pt x="33" y="94"/>
                  <a:pt x="34" y="94"/>
                  <a:pt x="36" y="92"/>
                </a:cubicBezTo>
                <a:cubicBezTo>
                  <a:pt x="53" y="75"/>
                  <a:pt x="53" y="75"/>
                  <a:pt x="53" y="75"/>
                </a:cubicBezTo>
                <a:cubicBezTo>
                  <a:pt x="67" y="88"/>
                  <a:pt x="67" y="88"/>
                  <a:pt x="67" y="88"/>
                </a:cubicBezTo>
                <a:cubicBezTo>
                  <a:pt x="69" y="89"/>
                  <a:pt x="70" y="89"/>
                  <a:pt x="71" y="89"/>
                </a:cubicBezTo>
                <a:cubicBezTo>
                  <a:pt x="73" y="89"/>
                  <a:pt x="74" y="88"/>
                  <a:pt x="75" y="86"/>
                </a:cubicBezTo>
                <a:cubicBezTo>
                  <a:pt x="93" y="62"/>
                  <a:pt x="93" y="62"/>
                  <a:pt x="93" y="62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4" y="70"/>
                  <a:pt x="108" y="69"/>
                  <a:pt x="109" y="68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19" y="59"/>
                  <a:pt x="119" y="59"/>
                  <a:pt x="119" y="59"/>
                </a:cubicBezTo>
                <a:cubicBezTo>
                  <a:pt x="119" y="63"/>
                  <a:pt x="122" y="66"/>
                  <a:pt x="124" y="66"/>
                </a:cubicBezTo>
                <a:cubicBezTo>
                  <a:pt x="127" y="66"/>
                  <a:pt x="130" y="63"/>
                  <a:pt x="130" y="59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0" y="37"/>
                  <a:pt x="130" y="37"/>
                  <a:pt x="130" y="36"/>
                </a:cubicBezTo>
                <a:cubicBezTo>
                  <a:pt x="130" y="36"/>
                  <a:pt x="130" y="36"/>
                  <a:pt x="129" y="34"/>
                </a:cubicBezTo>
                <a:cubicBezTo>
                  <a:pt x="129" y="34"/>
                  <a:pt x="129" y="34"/>
                  <a:pt x="127" y="34"/>
                </a:cubicBezTo>
                <a:cubicBezTo>
                  <a:pt x="127" y="33"/>
                  <a:pt x="127" y="33"/>
                  <a:pt x="126" y="33"/>
                </a:cubicBezTo>
                <a:cubicBezTo>
                  <a:pt x="126" y="33"/>
                  <a:pt x="126" y="33"/>
                  <a:pt x="124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3" y="33"/>
                  <a:pt x="100" y="36"/>
                  <a:pt x="100" y="38"/>
                </a:cubicBezTo>
                <a:cubicBezTo>
                  <a:pt x="100" y="41"/>
                  <a:pt x="103" y="44"/>
                  <a:pt x="105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94" y="50"/>
                  <a:pt x="94" y="50"/>
                  <a:pt x="94" y="50"/>
                </a:cubicBezTo>
                <a:cubicBezTo>
                  <a:pt x="93" y="47"/>
                  <a:pt x="89" y="49"/>
                  <a:pt x="88" y="50"/>
                </a:cubicBezTo>
                <a:cubicBezTo>
                  <a:pt x="70" y="75"/>
                  <a:pt x="70" y="75"/>
                  <a:pt x="70" y="75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0"/>
                  <a:pt x="51" y="60"/>
                  <a:pt x="49" y="63"/>
                </a:cubicBezTo>
                <a:cubicBezTo>
                  <a:pt x="29" y="84"/>
                  <a:pt x="29" y="84"/>
                  <a:pt x="29" y="84"/>
                </a:cubicBezTo>
                <a:cubicBezTo>
                  <a:pt x="26" y="86"/>
                  <a:pt x="26" y="89"/>
                  <a:pt x="28" y="92"/>
                </a:cubicBezTo>
                <a:cubicBezTo>
                  <a:pt x="29" y="94"/>
                  <a:pt x="30" y="94"/>
                  <a:pt x="32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TextBox 145">
            <a:hlinkClick r:id="rId2" action="ppaction://hlinksldjump"/>
            <a:extLst>
              <a:ext uri="{FF2B5EF4-FFF2-40B4-BE49-F238E27FC236}">
                <a16:creationId xmlns:a16="http://schemas.microsoft.com/office/drawing/2014/main" id="{1B84BC53-B29D-4E38-D23C-BCDD1354EAAB}"/>
              </a:ext>
            </a:extLst>
          </p:cNvPr>
          <p:cNvSpPr txBox="1"/>
          <p:nvPr userDrawn="1"/>
        </p:nvSpPr>
        <p:spPr>
          <a:xfrm>
            <a:off x="9238379" y="6297814"/>
            <a:ext cx="12956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7" name="TextBox 146">
            <a:hlinkClick r:id="rId3" action="ppaction://hlinksldjump"/>
            <a:extLst>
              <a:ext uri="{FF2B5EF4-FFF2-40B4-BE49-F238E27FC236}">
                <a16:creationId xmlns:a16="http://schemas.microsoft.com/office/drawing/2014/main" id="{1B822DE2-EA21-0D17-232A-F8CABBBCB285}"/>
              </a:ext>
            </a:extLst>
          </p:cNvPr>
          <p:cNvSpPr txBox="1"/>
          <p:nvPr userDrawn="1"/>
        </p:nvSpPr>
        <p:spPr>
          <a:xfrm>
            <a:off x="7717546" y="6297814"/>
            <a:ext cx="13915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8" name="TextBox 147">
            <a:hlinkClick r:id="rId4" action="ppaction://hlinksldjump"/>
            <a:extLst>
              <a:ext uri="{FF2B5EF4-FFF2-40B4-BE49-F238E27FC236}">
                <a16:creationId xmlns:a16="http://schemas.microsoft.com/office/drawing/2014/main" id="{529585C2-3DA6-A15A-2A8A-F923BB0D970A}"/>
              </a:ext>
            </a:extLst>
          </p:cNvPr>
          <p:cNvSpPr txBox="1"/>
          <p:nvPr userDrawn="1"/>
        </p:nvSpPr>
        <p:spPr>
          <a:xfrm>
            <a:off x="6386547" y="6297814"/>
            <a:ext cx="13403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9" name="TextBox 148">
            <a:hlinkClick r:id="rId5" action="ppaction://hlinksldjump"/>
            <a:extLst>
              <a:ext uri="{FF2B5EF4-FFF2-40B4-BE49-F238E27FC236}">
                <a16:creationId xmlns:a16="http://schemas.microsoft.com/office/drawing/2014/main" id="{4D92B504-F4F0-7941-9FDF-584FBBF2853F}"/>
              </a:ext>
            </a:extLst>
          </p:cNvPr>
          <p:cNvSpPr txBox="1"/>
          <p:nvPr userDrawn="1"/>
        </p:nvSpPr>
        <p:spPr>
          <a:xfrm>
            <a:off x="4728388" y="6297814"/>
            <a:ext cx="14983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0" name="TextBox 149">
            <a:hlinkClick r:id="rId6" action="ppaction://hlinksldjump"/>
            <a:extLst>
              <a:ext uri="{FF2B5EF4-FFF2-40B4-BE49-F238E27FC236}">
                <a16:creationId xmlns:a16="http://schemas.microsoft.com/office/drawing/2014/main" id="{FFE49978-6C20-5770-60B7-CABDA7EC2E21}"/>
              </a:ext>
            </a:extLst>
          </p:cNvPr>
          <p:cNvSpPr txBox="1"/>
          <p:nvPr userDrawn="1"/>
        </p:nvSpPr>
        <p:spPr>
          <a:xfrm>
            <a:off x="3277473" y="6297814"/>
            <a:ext cx="14202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8" name="Rectangle: Rounded Corners 157">
            <a:extLst>
              <a:ext uri="{FF2B5EF4-FFF2-40B4-BE49-F238E27FC236}">
                <a16:creationId xmlns:a16="http://schemas.microsoft.com/office/drawing/2014/main" id="{87145549-9622-FE9A-BA17-AA60247F8FC7}"/>
              </a:ext>
            </a:extLst>
          </p:cNvPr>
          <p:cNvSpPr/>
          <p:nvPr userDrawn="1"/>
        </p:nvSpPr>
        <p:spPr>
          <a:xfrm>
            <a:off x="1402870" y="6159418"/>
            <a:ext cx="507129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60" name="Slide Number Placeholder 2">
            <a:extLst>
              <a:ext uri="{FF2B5EF4-FFF2-40B4-BE49-F238E27FC236}">
                <a16:creationId xmlns:a16="http://schemas.microsoft.com/office/drawing/2014/main" id="{80EC970C-5DB0-EC6A-3645-31BBB422BD36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401877" y="6230979"/>
            <a:ext cx="525344" cy="365125"/>
          </a:xfrm>
        </p:spPr>
        <p:txBody>
          <a:bodyPr/>
          <a:lstStyle>
            <a:lvl1pPr algn="ctr" rtl="1">
              <a:defRPr sz="1400" b="0">
                <a:solidFill>
                  <a:srgbClr val="012060"/>
                </a:solidFill>
                <a:latin typeface="B Titr (Body)"/>
                <a:cs typeface="B Titr" panose="00000700000000000000" pitchFamily="2" charset="-78"/>
              </a:defRPr>
            </a:lvl1pPr>
          </a:lstStyle>
          <a:p>
            <a:fld id="{A8043012-B8B5-47A7-9927-94221BE445D6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78FE619D-2366-2326-942F-8CDC5506BEB9}"/>
              </a:ext>
            </a:extLst>
          </p:cNvPr>
          <p:cNvGrpSpPr/>
          <p:nvPr userDrawn="1"/>
        </p:nvGrpSpPr>
        <p:grpSpPr>
          <a:xfrm>
            <a:off x="176328" y="356175"/>
            <a:ext cx="11814904" cy="4022705"/>
            <a:chOff x="176328" y="356175"/>
            <a:chExt cx="11814904" cy="4022705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F1277CB-04F9-0D4D-C999-F958D2344A38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F8334BB-8804-C6B0-585C-40CD727F4695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ACBD3FE-0B8D-C3BB-DEB5-278F2B329095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54AF13E-CF05-6D6F-849D-A664F7D1E6E6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5E75158-9347-0FA6-A667-C2B49861DF35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BE74EE2-F5AF-8F03-A06D-975B7D01C8D8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5DDB62D-1241-F712-4C72-1A29152CEBB6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D88CEE6-AB3A-2C74-C325-D8F10DBF28B1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246B1B6-EFB7-C0F8-4F33-1C468A806744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A42CA7-4A6D-95B2-F550-AA472B89D7C4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62DAE3-C511-6E1D-0141-70AD5FAE0B0F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2A474B0-750D-63CC-D389-AE2D959E5A32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0AB4FA1-86FF-91CA-225D-D43C95191E5F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FB32D45-6079-74D1-1478-1EC8360CD3E3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3795B88-855C-91E5-2B71-4CCD616B80D3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D1F1072-132F-486D-EE2A-B99DBCAEDB33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369A023-A659-9006-E059-E886577612AA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4F62A8C-844A-7AF0-A055-64DCED8D9795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284BF5E-A26A-9EAB-0544-610CE1F44EB0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22C74C9-828C-A447-9B95-76C9A63365F0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081BBDD-8D63-DCD3-5424-24B3C270648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8769ACF-5DB3-712D-8A0F-A3A9661746F7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C5BA5D8-765A-57B0-E0AA-0C1FC421D381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BA09E6E-A8D2-DFA9-32C2-D66E9691EE73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8E358F3-80AA-CC0F-58EF-0755541EEA0F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0776811-C3BD-08E9-DD3F-8A50E91016CE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3E23142-FC82-88AE-E587-B6A95EE0433A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328349A-F37E-2A39-2B1D-5EA6C304A939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017E0EC-410D-106D-45AA-1989D26A2970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2CE7341-D781-BE7C-0AD8-36036F7C96C1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EB25305-A4BC-1B8B-B47F-3492BF4E10E4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378CF93-212E-CC7E-096D-BD1C098B2E3C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37E2B72-DADB-88D7-DC2E-CED655E536EF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1B6B3A7-9831-39C0-7552-A45A3809F5BC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57922F0-4F17-14BF-22B0-AC6456B752C8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0081D9D0-3333-A8E4-8B9E-62C2B966CE67}"/>
                </a:ext>
              </a:extLst>
            </p:cNvPr>
            <p:cNvCxnSpPr>
              <a:cxnSpLocks/>
              <a:stCxn id="68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19AAA2D-0788-F000-D028-F9F2AB541C6F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sp>
        <p:nvSpPr>
          <p:cNvPr id="2" name="TextBox 1">
            <a:hlinkClick r:id="rId7" action="ppaction://hlinksldjump"/>
            <a:extLst>
              <a:ext uri="{FF2B5EF4-FFF2-40B4-BE49-F238E27FC236}">
                <a16:creationId xmlns:a16="http://schemas.microsoft.com/office/drawing/2014/main" id="{E3E0BAB1-7EF9-C660-E572-336E88F28D22}"/>
              </a:ext>
            </a:extLst>
          </p:cNvPr>
          <p:cNvSpPr txBox="1"/>
          <p:nvPr userDrawn="1"/>
        </p:nvSpPr>
        <p:spPr>
          <a:xfrm>
            <a:off x="2029804" y="6296750"/>
            <a:ext cx="10390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 و ماخذ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1906022A-C7B1-FB31-8DA4-805D77DD3DD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060481" y="935230"/>
            <a:ext cx="3637200" cy="4770136"/>
          </a:xfrm>
          <a:prstGeom prst="roundRect">
            <a:avLst>
              <a:gd name="adj" fmla="val 5247"/>
            </a:avLst>
          </a:prstGeom>
        </p:spPr>
        <p:txBody>
          <a:bodyPr/>
          <a:lstStyle/>
          <a:p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378717129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52951FE3-C20C-1BA4-C64C-C5000858D249}"/>
              </a:ext>
            </a:extLst>
          </p:cNvPr>
          <p:cNvGrpSpPr/>
          <p:nvPr userDrawn="1"/>
        </p:nvGrpSpPr>
        <p:grpSpPr>
          <a:xfrm>
            <a:off x="5493659" y="6018460"/>
            <a:ext cx="268378" cy="784398"/>
            <a:chOff x="2524181" y="6035333"/>
            <a:chExt cx="268378" cy="784398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8084090-39F4-DCE6-B55A-BB43F376EC97}"/>
                </a:ext>
              </a:extLst>
            </p:cNvPr>
            <p:cNvSpPr/>
            <p:nvPr userDrawn="1"/>
          </p:nvSpPr>
          <p:spPr>
            <a:xfrm rot="13558100">
              <a:off x="2524003" y="6551176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16FAE6A-0114-4425-445D-F7A42CC597DB}"/>
                </a:ext>
              </a:extLst>
            </p:cNvPr>
            <p:cNvSpPr/>
            <p:nvPr userDrawn="1"/>
          </p:nvSpPr>
          <p:spPr>
            <a:xfrm rot="8041900" flipV="1">
              <a:off x="2524003" y="6035511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371C1A71-962C-095B-A657-639A142793AC}"/>
              </a:ext>
            </a:extLst>
          </p:cNvPr>
          <p:cNvGrpSpPr/>
          <p:nvPr userDrawn="1"/>
        </p:nvGrpSpPr>
        <p:grpSpPr>
          <a:xfrm flipV="1">
            <a:off x="176328" y="2484061"/>
            <a:ext cx="11814904" cy="4022705"/>
            <a:chOff x="176328" y="356175"/>
            <a:chExt cx="11814904" cy="4022705"/>
          </a:xfrm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80DBD20-AD90-800C-D074-01BAD5BA544B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725D6CF-BD6D-66F7-B417-89C20D07D178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C4390D9-3077-B482-921B-235B3B42A316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2D91D0E5-6209-CFE0-AF35-509600585022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CC0686C-D4D7-7845-71E2-A7BCE8E55F7E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47645076-D85F-00D6-B5AB-D76E07AFE5B2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CA2D5EB-3CFB-5CA1-805E-B11800B08FEF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F8194F9E-32E2-C29E-2F8D-A87C4905D879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25A4C3B6-3EA0-A01C-B8E8-967076D2BCE5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0B213BC-7A96-2B67-0D31-20A719CA53FA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A2F5A5A8-AE2A-5D0C-A92F-60305A50205A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EA93923-3DFA-CAA4-CD5D-CBFE4984CE0F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FD1A9C1-1D68-45BA-573E-0D3E46903F4B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6448BB9-29D5-5A00-17DD-81ADA582099F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CD50595-4DBD-8260-E0E6-B6C9E3058BEE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6E4D622-6706-27D2-7CF6-DB4A40350C7D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CE09BA7-FC91-B6DD-3B14-CF6B53DEB5AD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B55449-34B5-B88E-9976-1B4E21284487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1AC6136-86E8-6BE5-4D54-3607136E0D26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72A97-45B6-0D5F-B666-79690490F77D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3ED6F51-F29D-5A79-132B-C8B9ECE3B4B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2D7FBA04-EA73-06A3-3BD6-78F34568CB0D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A3595E5-8FF6-ABE8-8F97-31FD176A1D25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C04BB04-8905-2F55-4999-0BD574A7F2AC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77E1F6F-B76A-5AAF-B473-7746CE3161E9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89CE4C30-3C98-2FCB-6503-BB4A0D9687F2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BE01711-065F-61C3-1ACC-86CA59353FCB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9E51A25-D318-A25C-A734-DF4E5FA93DAF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2F286704-D0AA-7D89-8C10-71B33FB6CC16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02F20CD-4A8C-3121-AC4D-1B4DEF7EF302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3D9CD7D-7F05-8CCC-A9DA-2092BADFC423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BD055E0-FA85-CF3C-6845-DFE497656BF1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97517E-BAF5-C7E2-9E68-07B1A6812CE3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ED7D8D9-43AC-F98C-0824-F13E23FBAD7E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2DC9AA4-8210-57A1-DC62-0EE5A5AAA487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1359D927-5E86-7A51-B990-4DB263D08704}"/>
                </a:ext>
              </a:extLst>
            </p:cNvPr>
            <p:cNvCxnSpPr>
              <a:cxnSpLocks/>
              <a:stCxn id="177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EAB8F981-D404-1749-0B5F-90F231299163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93EFD75-A7D2-17E4-0E53-877C55553A74}"/>
              </a:ext>
            </a:extLst>
          </p:cNvPr>
          <p:cNvGrpSpPr/>
          <p:nvPr userDrawn="1"/>
        </p:nvGrpSpPr>
        <p:grpSpPr>
          <a:xfrm>
            <a:off x="1961880" y="6173074"/>
            <a:ext cx="8829476" cy="507060"/>
            <a:chOff x="-237460" y="6075271"/>
            <a:chExt cx="10738440" cy="616689"/>
          </a:xfrm>
        </p:grpSpPr>
        <p:sp>
          <p:nvSpPr>
            <p:cNvPr id="152" name="Rectangle: Rounded Corners 151">
              <a:extLst>
                <a:ext uri="{FF2B5EF4-FFF2-40B4-BE49-F238E27FC236}">
                  <a16:creationId xmlns:a16="http://schemas.microsoft.com/office/drawing/2014/main" id="{148EBCBA-249D-2C0F-0E45-4615D2CB0332}"/>
                </a:ext>
              </a:extLst>
            </p:cNvPr>
            <p:cNvSpPr/>
            <p:nvPr/>
          </p:nvSpPr>
          <p:spPr>
            <a:xfrm>
              <a:off x="8775700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3" name="Rectangle: Rounded Corners 152">
              <a:extLst>
                <a:ext uri="{FF2B5EF4-FFF2-40B4-BE49-F238E27FC236}">
                  <a16:creationId xmlns:a16="http://schemas.microsoft.com/office/drawing/2014/main" id="{10F3A38B-0C5A-24DB-0D73-3C74F0302894}"/>
                </a:ext>
              </a:extLst>
            </p:cNvPr>
            <p:cNvSpPr/>
            <p:nvPr/>
          </p:nvSpPr>
          <p:spPr>
            <a:xfrm>
              <a:off x="6973068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4" name="Rectangle: Rounded Corners 153">
              <a:extLst>
                <a:ext uri="{FF2B5EF4-FFF2-40B4-BE49-F238E27FC236}">
                  <a16:creationId xmlns:a16="http://schemas.microsoft.com/office/drawing/2014/main" id="{DB8E2E36-F134-1AB1-A24D-F3FB8AC6610C}"/>
                </a:ext>
              </a:extLst>
            </p:cNvPr>
            <p:cNvSpPr/>
            <p:nvPr/>
          </p:nvSpPr>
          <p:spPr>
            <a:xfrm>
              <a:off x="5170436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5" name="Rectangle: Rounded Corners 154">
              <a:extLst>
                <a:ext uri="{FF2B5EF4-FFF2-40B4-BE49-F238E27FC236}">
                  <a16:creationId xmlns:a16="http://schemas.microsoft.com/office/drawing/2014/main" id="{666F6AEB-1545-770A-3437-4D4B99CDBBF9}"/>
                </a:ext>
              </a:extLst>
            </p:cNvPr>
            <p:cNvSpPr/>
            <p:nvPr/>
          </p:nvSpPr>
          <p:spPr>
            <a:xfrm>
              <a:off x="3367804" y="6075271"/>
              <a:ext cx="1725280" cy="616689"/>
            </a:xfrm>
            <a:prstGeom prst="roundRect">
              <a:avLst>
                <a:gd name="adj" fmla="val 50000"/>
              </a:avLst>
            </a:prstGeom>
            <a:ln w="3175">
              <a:solidFill>
                <a:srgbClr val="012060"/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6" name="Rectangle: Rounded Corners 155">
              <a:extLst>
                <a:ext uri="{FF2B5EF4-FFF2-40B4-BE49-F238E27FC236}">
                  <a16:creationId xmlns:a16="http://schemas.microsoft.com/office/drawing/2014/main" id="{96A35489-0686-A586-D5A4-9720BF04AE8B}"/>
                </a:ext>
              </a:extLst>
            </p:cNvPr>
            <p:cNvSpPr/>
            <p:nvPr/>
          </p:nvSpPr>
          <p:spPr>
            <a:xfrm>
              <a:off x="1565172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7" name="Rectangle: Rounded Corners 156">
              <a:extLst>
                <a:ext uri="{FF2B5EF4-FFF2-40B4-BE49-F238E27FC236}">
                  <a16:creationId xmlns:a16="http://schemas.microsoft.com/office/drawing/2014/main" id="{3B3D657B-378E-2A5B-5C6D-A254D55AFF72}"/>
                </a:ext>
              </a:extLst>
            </p:cNvPr>
            <p:cNvSpPr/>
            <p:nvPr/>
          </p:nvSpPr>
          <p:spPr>
            <a:xfrm>
              <a:off x="-237460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</p:grpSp>
      <p:sp>
        <p:nvSpPr>
          <p:cNvPr id="140" name="Freeform 123">
            <a:extLst>
              <a:ext uri="{FF2B5EF4-FFF2-40B4-BE49-F238E27FC236}">
                <a16:creationId xmlns:a16="http://schemas.microsoft.com/office/drawing/2014/main" id="{90398B16-B565-B67E-4C45-7FA8D02036F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3042663" y="6293942"/>
            <a:ext cx="241742" cy="241742"/>
          </a:xfrm>
          <a:custGeom>
            <a:avLst/>
            <a:gdLst>
              <a:gd name="T0" fmla="*/ 109 w 160"/>
              <a:gd name="T1" fmla="*/ 116 h 160"/>
              <a:gd name="T2" fmla="*/ 59 w 160"/>
              <a:gd name="T3" fmla="*/ 107 h 160"/>
              <a:gd name="T4" fmla="*/ 160 w 160"/>
              <a:gd name="T5" fmla="*/ 125 h 160"/>
              <a:gd name="T6" fmla="*/ 114 w 160"/>
              <a:gd name="T7" fmla="*/ 116 h 160"/>
              <a:gd name="T8" fmla="*/ 60 w 160"/>
              <a:gd name="T9" fmla="*/ 100 h 160"/>
              <a:gd name="T10" fmla="*/ 160 w 160"/>
              <a:gd name="T11" fmla="*/ 84 h 160"/>
              <a:gd name="T12" fmla="*/ 59 w 160"/>
              <a:gd name="T13" fmla="*/ 131 h 160"/>
              <a:gd name="T14" fmla="*/ 110 w 160"/>
              <a:gd name="T15" fmla="*/ 160 h 160"/>
              <a:gd name="T16" fmla="*/ 160 w 160"/>
              <a:gd name="T17" fmla="*/ 132 h 160"/>
              <a:gd name="T18" fmla="*/ 110 w 160"/>
              <a:gd name="T19" fmla="*/ 50 h 160"/>
              <a:gd name="T20" fmla="*/ 59 w 160"/>
              <a:gd name="T21" fmla="*/ 75 h 160"/>
              <a:gd name="T22" fmla="*/ 160 w 160"/>
              <a:gd name="T23" fmla="*/ 68 h 160"/>
              <a:gd name="T24" fmla="*/ 148 w 160"/>
              <a:gd name="T25" fmla="*/ 0 h 160"/>
              <a:gd name="T26" fmla="*/ 0 w 160"/>
              <a:gd name="T27" fmla="*/ 44 h 160"/>
              <a:gd name="T28" fmla="*/ 109 w 160"/>
              <a:gd name="T29" fmla="*/ 44 h 160"/>
              <a:gd name="T30" fmla="*/ 160 w 160"/>
              <a:gd name="T31" fmla="*/ 44 h 160"/>
              <a:gd name="T32" fmla="*/ 29 w 160"/>
              <a:gd name="T33" fmla="*/ 41 h 160"/>
              <a:gd name="T34" fmla="*/ 41 w 160"/>
              <a:gd name="T35" fmla="*/ 28 h 160"/>
              <a:gd name="T36" fmla="*/ 88 w 160"/>
              <a:gd name="T37" fmla="*/ 25 h 160"/>
              <a:gd name="T38" fmla="*/ 91 w 160"/>
              <a:gd name="T39" fmla="*/ 27 h 160"/>
              <a:gd name="T40" fmla="*/ 97 w 160"/>
              <a:gd name="T41" fmla="*/ 30 h 160"/>
              <a:gd name="T42" fmla="*/ 102 w 160"/>
              <a:gd name="T43" fmla="*/ 27 h 160"/>
              <a:gd name="T44" fmla="*/ 104 w 160"/>
              <a:gd name="T45" fmla="*/ 25 h 160"/>
              <a:gd name="T46" fmla="*/ 104 w 160"/>
              <a:gd name="T47" fmla="*/ 32 h 160"/>
              <a:gd name="T48" fmla="*/ 107 w 160"/>
              <a:gd name="T49" fmla="*/ 35 h 160"/>
              <a:gd name="T50" fmla="*/ 113 w 160"/>
              <a:gd name="T51" fmla="*/ 22 h 160"/>
              <a:gd name="T52" fmla="*/ 118 w 160"/>
              <a:gd name="T53" fmla="*/ 35 h 160"/>
              <a:gd name="T54" fmla="*/ 120 w 160"/>
              <a:gd name="T55" fmla="*/ 32 h 160"/>
              <a:gd name="T56" fmla="*/ 120 w 160"/>
              <a:gd name="T57" fmla="*/ 25 h 160"/>
              <a:gd name="T58" fmla="*/ 123 w 160"/>
              <a:gd name="T59" fmla="*/ 27 h 160"/>
              <a:gd name="T60" fmla="*/ 129 w 160"/>
              <a:gd name="T61" fmla="*/ 30 h 160"/>
              <a:gd name="T62" fmla="*/ 134 w 160"/>
              <a:gd name="T63" fmla="*/ 27 h 160"/>
              <a:gd name="T64" fmla="*/ 136 w 160"/>
              <a:gd name="T65" fmla="*/ 25 h 160"/>
              <a:gd name="T66" fmla="*/ 136 w 160"/>
              <a:gd name="T67" fmla="*/ 32 h 160"/>
              <a:gd name="T68" fmla="*/ 140 w 160"/>
              <a:gd name="T69" fmla="*/ 35 h 160"/>
              <a:gd name="T70" fmla="*/ 54 w 160"/>
              <a:gd name="T71" fmla="*/ 68 h 160"/>
              <a:gd name="T72" fmla="*/ 3 w 160"/>
              <a:gd name="T73" fmla="*/ 57 h 160"/>
              <a:gd name="T74" fmla="*/ 3 w 160"/>
              <a:gd name="T75" fmla="*/ 102 h 160"/>
              <a:gd name="T76" fmla="*/ 41 w 160"/>
              <a:gd name="T77" fmla="*/ 79 h 160"/>
              <a:gd name="T78" fmla="*/ 28 w 160"/>
              <a:gd name="T79" fmla="*/ 68 h 160"/>
              <a:gd name="T80" fmla="*/ 54 w 160"/>
              <a:gd name="T81" fmla="*/ 107 h 160"/>
              <a:gd name="T82" fmla="*/ 0 w 160"/>
              <a:gd name="T83" fmla="*/ 145 h 160"/>
              <a:gd name="T84" fmla="*/ 60 w 160"/>
              <a:gd name="T85" fmla="*/ 159 h 160"/>
              <a:gd name="T86" fmla="*/ 29 w 160"/>
              <a:gd name="T87" fmla="*/ 142 h 160"/>
              <a:gd name="T88" fmla="*/ 41 w 160"/>
              <a:gd name="T89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14" y="116"/>
                </a:moveTo>
                <a:cubicBezTo>
                  <a:pt x="113" y="116"/>
                  <a:pt x="112" y="116"/>
                  <a:pt x="112" y="116"/>
                </a:cubicBezTo>
                <a:cubicBezTo>
                  <a:pt x="110" y="116"/>
                  <a:pt x="109" y="116"/>
                  <a:pt x="109" y="116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8" y="116"/>
                  <a:pt x="107" y="116"/>
                  <a:pt x="105" y="116"/>
                </a:cubicBezTo>
                <a:cubicBezTo>
                  <a:pt x="87" y="116"/>
                  <a:pt x="69" y="112"/>
                  <a:pt x="59" y="107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5" y="129"/>
                  <a:pt x="85" y="133"/>
                  <a:pt x="112" y="133"/>
                </a:cubicBezTo>
                <a:cubicBezTo>
                  <a:pt x="135" y="133"/>
                  <a:pt x="152" y="130"/>
                  <a:pt x="160" y="125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51" y="113"/>
                  <a:pt x="134" y="116"/>
                  <a:pt x="116" y="116"/>
                </a:cubicBezTo>
                <a:cubicBezTo>
                  <a:pt x="116" y="116"/>
                  <a:pt x="115" y="116"/>
                  <a:pt x="114" y="116"/>
                </a:cubicBezTo>
                <a:close/>
                <a:moveTo>
                  <a:pt x="59" y="82"/>
                </a:moveTo>
                <a:cubicBezTo>
                  <a:pt x="59" y="100"/>
                  <a:pt x="59" y="100"/>
                  <a:pt x="59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6" y="106"/>
                  <a:pt x="86" y="111"/>
                  <a:pt x="112" y="111"/>
                </a:cubicBezTo>
                <a:cubicBezTo>
                  <a:pt x="134" y="111"/>
                  <a:pt x="152" y="106"/>
                  <a:pt x="160" y="101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49" y="89"/>
                  <a:pt x="130" y="92"/>
                  <a:pt x="112" y="92"/>
                </a:cubicBezTo>
                <a:cubicBezTo>
                  <a:pt x="91" y="92"/>
                  <a:pt x="70" y="89"/>
                  <a:pt x="59" y="82"/>
                </a:cubicBezTo>
                <a:close/>
                <a:moveTo>
                  <a:pt x="59" y="131"/>
                </a:moveTo>
                <a:cubicBezTo>
                  <a:pt x="59" y="141"/>
                  <a:pt x="59" y="141"/>
                  <a:pt x="59" y="141"/>
                </a:cubicBezTo>
                <a:cubicBezTo>
                  <a:pt x="59" y="143"/>
                  <a:pt x="59" y="143"/>
                  <a:pt x="60" y="143"/>
                </a:cubicBezTo>
                <a:cubicBezTo>
                  <a:pt x="63" y="154"/>
                  <a:pt x="87" y="160"/>
                  <a:pt x="110" y="160"/>
                </a:cubicBezTo>
                <a:cubicBezTo>
                  <a:pt x="132" y="160"/>
                  <a:pt x="157" y="154"/>
                  <a:pt x="160" y="143"/>
                </a:cubicBezTo>
                <a:cubicBezTo>
                  <a:pt x="160" y="143"/>
                  <a:pt x="160" y="143"/>
                  <a:pt x="160" y="141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9" y="138"/>
                  <a:pt x="130" y="140"/>
                  <a:pt x="112" y="140"/>
                </a:cubicBezTo>
                <a:cubicBezTo>
                  <a:pt x="91" y="140"/>
                  <a:pt x="70" y="137"/>
                  <a:pt x="59" y="131"/>
                </a:cubicBezTo>
                <a:close/>
                <a:moveTo>
                  <a:pt x="110" y="50"/>
                </a:moveTo>
                <a:cubicBezTo>
                  <a:pt x="87" y="50"/>
                  <a:pt x="63" y="56"/>
                  <a:pt x="59" y="67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75"/>
                  <a:pt x="59" y="75"/>
                  <a:pt x="59" y="75"/>
                </a:cubicBezTo>
                <a:cubicBezTo>
                  <a:pt x="65" y="82"/>
                  <a:pt x="86" y="87"/>
                  <a:pt x="112" y="87"/>
                </a:cubicBezTo>
                <a:cubicBezTo>
                  <a:pt x="134" y="87"/>
                  <a:pt x="152" y="83"/>
                  <a:pt x="160" y="7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58" y="56"/>
                  <a:pt x="134" y="50"/>
                  <a:pt x="110" y="50"/>
                </a:cubicBezTo>
                <a:close/>
                <a:moveTo>
                  <a:pt x="148" y="0"/>
                </a:moveTo>
                <a:cubicBezTo>
                  <a:pt x="13" y="0"/>
                  <a:pt x="13" y="0"/>
                  <a:pt x="13" y="0"/>
                </a:cubicBezTo>
                <a:cubicBezTo>
                  <a:pt x="7" y="0"/>
                  <a:pt x="0" y="6"/>
                  <a:pt x="0" y="1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7"/>
                  <a:pt x="2" y="49"/>
                  <a:pt x="3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77" y="47"/>
                  <a:pt x="93" y="44"/>
                  <a:pt x="109" y="44"/>
                </a:cubicBezTo>
                <a:cubicBezTo>
                  <a:pt x="124" y="44"/>
                  <a:pt x="140" y="47"/>
                  <a:pt x="151" y="50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59" y="49"/>
                  <a:pt x="160" y="47"/>
                  <a:pt x="160" y="4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8" y="0"/>
                </a:cubicBezTo>
                <a:close/>
                <a:moveTo>
                  <a:pt x="29" y="41"/>
                </a:moveTo>
                <a:cubicBezTo>
                  <a:pt x="22" y="41"/>
                  <a:pt x="16" y="35"/>
                  <a:pt x="16" y="28"/>
                </a:cubicBezTo>
                <a:cubicBezTo>
                  <a:pt x="16" y="22"/>
                  <a:pt x="22" y="16"/>
                  <a:pt x="29" y="16"/>
                </a:cubicBezTo>
                <a:cubicBezTo>
                  <a:pt x="36" y="16"/>
                  <a:pt x="41" y="22"/>
                  <a:pt x="41" y="28"/>
                </a:cubicBezTo>
                <a:cubicBezTo>
                  <a:pt x="41" y="35"/>
                  <a:pt x="36" y="41"/>
                  <a:pt x="29" y="41"/>
                </a:cubicBezTo>
                <a:close/>
                <a:moveTo>
                  <a:pt x="91" y="27"/>
                </a:moveTo>
                <a:cubicBezTo>
                  <a:pt x="90" y="27"/>
                  <a:pt x="88" y="26"/>
                  <a:pt x="88" y="25"/>
                </a:cubicBezTo>
                <a:cubicBezTo>
                  <a:pt x="88" y="24"/>
                  <a:pt x="90" y="22"/>
                  <a:pt x="91" y="22"/>
                </a:cubicBezTo>
                <a:cubicBezTo>
                  <a:pt x="93" y="22"/>
                  <a:pt x="94" y="24"/>
                  <a:pt x="94" y="25"/>
                </a:cubicBezTo>
                <a:cubicBezTo>
                  <a:pt x="94" y="26"/>
                  <a:pt x="93" y="27"/>
                  <a:pt x="91" y="27"/>
                </a:cubicBezTo>
                <a:close/>
                <a:moveTo>
                  <a:pt x="97" y="35"/>
                </a:moveTo>
                <a:cubicBezTo>
                  <a:pt x="96" y="35"/>
                  <a:pt x="94" y="33"/>
                  <a:pt x="94" y="32"/>
                </a:cubicBezTo>
                <a:cubicBezTo>
                  <a:pt x="94" y="31"/>
                  <a:pt x="96" y="30"/>
                  <a:pt x="97" y="30"/>
                </a:cubicBezTo>
                <a:cubicBezTo>
                  <a:pt x="98" y="30"/>
                  <a:pt x="99" y="31"/>
                  <a:pt x="99" y="32"/>
                </a:cubicBezTo>
                <a:cubicBezTo>
                  <a:pt x="99" y="33"/>
                  <a:pt x="98" y="35"/>
                  <a:pt x="97" y="35"/>
                </a:cubicBezTo>
                <a:close/>
                <a:moveTo>
                  <a:pt x="102" y="27"/>
                </a:moveTo>
                <a:cubicBezTo>
                  <a:pt x="101" y="27"/>
                  <a:pt x="99" y="26"/>
                  <a:pt x="99" y="25"/>
                </a:cubicBezTo>
                <a:cubicBezTo>
                  <a:pt x="99" y="24"/>
                  <a:pt x="101" y="22"/>
                  <a:pt x="102" y="22"/>
                </a:cubicBezTo>
                <a:cubicBezTo>
                  <a:pt x="103" y="22"/>
                  <a:pt x="104" y="24"/>
                  <a:pt x="104" y="25"/>
                </a:cubicBezTo>
                <a:cubicBezTo>
                  <a:pt x="104" y="26"/>
                  <a:pt x="103" y="27"/>
                  <a:pt x="102" y="27"/>
                </a:cubicBezTo>
                <a:close/>
                <a:moveTo>
                  <a:pt x="107" y="35"/>
                </a:moveTo>
                <a:cubicBezTo>
                  <a:pt x="105" y="35"/>
                  <a:pt x="104" y="33"/>
                  <a:pt x="104" y="32"/>
                </a:cubicBezTo>
                <a:cubicBezTo>
                  <a:pt x="104" y="31"/>
                  <a:pt x="105" y="30"/>
                  <a:pt x="107" y="30"/>
                </a:cubicBezTo>
                <a:cubicBezTo>
                  <a:pt x="109" y="30"/>
                  <a:pt x="110" y="31"/>
                  <a:pt x="110" y="32"/>
                </a:cubicBezTo>
                <a:cubicBezTo>
                  <a:pt x="110" y="33"/>
                  <a:pt x="109" y="35"/>
                  <a:pt x="107" y="35"/>
                </a:cubicBezTo>
                <a:close/>
                <a:moveTo>
                  <a:pt x="113" y="27"/>
                </a:moveTo>
                <a:cubicBezTo>
                  <a:pt x="112" y="27"/>
                  <a:pt x="110" y="26"/>
                  <a:pt x="110" y="25"/>
                </a:cubicBezTo>
                <a:cubicBezTo>
                  <a:pt x="110" y="24"/>
                  <a:pt x="112" y="22"/>
                  <a:pt x="113" y="22"/>
                </a:cubicBezTo>
                <a:cubicBezTo>
                  <a:pt x="114" y="22"/>
                  <a:pt x="115" y="24"/>
                  <a:pt x="115" y="25"/>
                </a:cubicBezTo>
                <a:cubicBezTo>
                  <a:pt x="115" y="26"/>
                  <a:pt x="114" y="27"/>
                  <a:pt x="113" y="27"/>
                </a:cubicBezTo>
                <a:close/>
                <a:moveTo>
                  <a:pt x="118" y="35"/>
                </a:moveTo>
                <a:cubicBezTo>
                  <a:pt x="116" y="35"/>
                  <a:pt x="115" y="33"/>
                  <a:pt x="115" y="32"/>
                </a:cubicBezTo>
                <a:cubicBezTo>
                  <a:pt x="115" y="31"/>
                  <a:pt x="116" y="30"/>
                  <a:pt x="118" y="30"/>
                </a:cubicBezTo>
                <a:cubicBezTo>
                  <a:pt x="119" y="30"/>
                  <a:pt x="120" y="31"/>
                  <a:pt x="120" y="32"/>
                </a:cubicBezTo>
                <a:cubicBezTo>
                  <a:pt x="120" y="33"/>
                  <a:pt x="119" y="35"/>
                  <a:pt x="118" y="35"/>
                </a:cubicBezTo>
                <a:close/>
                <a:moveTo>
                  <a:pt x="123" y="27"/>
                </a:moveTo>
                <a:cubicBezTo>
                  <a:pt x="121" y="27"/>
                  <a:pt x="120" y="26"/>
                  <a:pt x="120" y="25"/>
                </a:cubicBezTo>
                <a:cubicBezTo>
                  <a:pt x="120" y="24"/>
                  <a:pt x="121" y="22"/>
                  <a:pt x="123" y="22"/>
                </a:cubicBezTo>
                <a:cubicBezTo>
                  <a:pt x="125" y="22"/>
                  <a:pt x="126" y="24"/>
                  <a:pt x="126" y="25"/>
                </a:cubicBezTo>
                <a:cubicBezTo>
                  <a:pt x="126" y="26"/>
                  <a:pt x="125" y="27"/>
                  <a:pt x="123" y="27"/>
                </a:cubicBezTo>
                <a:close/>
                <a:moveTo>
                  <a:pt x="129" y="35"/>
                </a:moveTo>
                <a:cubicBezTo>
                  <a:pt x="127" y="35"/>
                  <a:pt x="126" y="33"/>
                  <a:pt x="126" y="32"/>
                </a:cubicBezTo>
                <a:cubicBezTo>
                  <a:pt x="126" y="31"/>
                  <a:pt x="127" y="30"/>
                  <a:pt x="129" y="30"/>
                </a:cubicBezTo>
                <a:cubicBezTo>
                  <a:pt x="130" y="30"/>
                  <a:pt x="131" y="31"/>
                  <a:pt x="131" y="32"/>
                </a:cubicBezTo>
                <a:cubicBezTo>
                  <a:pt x="131" y="33"/>
                  <a:pt x="130" y="35"/>
                  <a:pt x="129" y="35"/>
                </a:cubicBezTo>
                <a:close/>
                <a:moveTo>
                  <a:pt x="134" y="27"/>
                </a:moveTo>
                <a:cubicBezTo>
                  <a:pt x="132" y="27"/>
                  <a:pt x="131" y="26"/>
                  <a:pt x="131" y="25"/>
                </a:cubicBezTo>
                <a:cubicBezTo>
                  <a:pt x="131" y="24"/>
                  <a:pt x="132" y="22"/>
                  <a:pt x="134" y="22"/>
                </a:cubicBezTo>
                <a:cubicBezTo>
                  <a:pt x="135" y="22"/>
                  <a:pt x="136" y="24"/>
                  <a:pt x="136" y="25"/>
                </a:cubicBezTo>
                <a:cubicBezTo>
                  <a:pt x="136" y="26"/>
                  <a:pt x="135" y="27"/>
                  <a:pt x="134" y="27"/>
                </a:cubicBezTo>
                <a:close/>
                <a:moveTo>
                  <a:pt x="140" y="35"/>
                </a:moveTo>
                <a:cubicBezTo>
                  <a:pt x="137" y="35"/>
                  <a:pt x="136" y="33"/>
                  <a:pt x="136" y="32"/>
                </a:cubicBezTo>
                <a:cubicBezTo>
                  <a:pt x="136" y="31"/>
                  <a:pt x="137" y="30"/>
                  <a:pt x="140" y="30"/>
                </a:cubicBezTo>
                <a:cubicBezTo>
                  <a:pt x="141" y="30"/>
                  <a:pt x="142" y="31"/>
                  <a:pt x="142" y="32"/>
                </a:cubicBezTo>
                <a:cubicBezTo>
                  <a:pt x="142" y="33"/>
                  <a:pt x="141" y="35"/>
                  <a:pt x="140" y="35"/>
                </a:cubicBezTo>
                <a:close/>
                <a:moveTo>
                  <a:pt x="54" y="102"/>
                </a:moveTo>
                <a:cubicBezTo>
                  <a:pt x="54" y="101"/>
                  <a:pt x="54" y="94"/>
                  <a:pt x="54" y="94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7"/>
                  <a:pt x="54" y="67"/>
                  <a:pt x="54" y="67"/>
                </a:cubicBezTo>
                <a:cubicBezTo>
                  <a:pt x="55" y="63"/>
                  <a:pt x="59" y="60"/>
                  <a:pt x="65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8"/>
                  <a:pt x="0" y="61"/>
                  <a:pt x="0" y="6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3" y="102"/>
                </a:cubicBezTo>
                <a:lnTo>
                  <a:pt x="54" y="102"/>
                </a:lnTo>
                <a:close/>
                <a:moveTo>
                  <a:pt x="28" y="68"/>
                </a:moveTo>
                <a:cubicBezTo>
                  <a:pt x="36" y="68"/>
                  <a:pt x="41" y="73"/>
                  <a:pt x="41" y="79"/>
                </a:cubicBezTo>
                <a:cubicBezTo>
                  <a:pt x="41" y="87"/>
                  <a:pt x="36" y="91"/>
                  <a:pt x="28" y="91"/>
                </a:cubicBezTo>
                <a:cubicBezTo>
                  <a:pt x="22" y="91"/>
                  <a:pt x="16" y="87"/>
                  <a:pt x="16" y="79"/>
                </a:cubicBezTo>
                <a:cubicBezTo>
                  <a:pt x="16" y="73"/>
                  <a:pt x="22" y="68"/>
                  <a:pt x="28" y="68"/>
                </a:cubicBezTo>
                <a:close/>
                <a:moveTo>
                  <a:pt x="54" y="143"/>
                </a:moveTo>
                <a:cubicBezTo>
                  <a:pt x="54" y="143"/>
                  <a:pt x="54" y="143"/>
                  <a:pt x="54" y="142"/>
                </a:cubicBezTo>
                <a:cubicBezTo>
                  <a:pt x="54" y="107"/>
                  <a:pt x="54" y="107"/>
                  <a:pt x="54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2" y="110"/>
                  <a:pt x="0" y="112"/>
                  <a:pt x="0" y="1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2"/>
                  <a:pt x="7" y="159"/>
                  <a:pt x="13" y="159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3" y="157"/>
                  <a:pt x="64" y="154"/>
                  <a:pt x="62" y="151"/>
                </a:cubicBezTo>
                <a:cubicBezTo>
                  <a:pt x="58" y="149"/>
                  <a:pt x="56" y="146"/>
                  <a:pt x="54" y="143"/>
                </a:cubicBezTo>
                <a:close/>
                <a:moveTo>
                  <a:pt x="29" y="142"/>
                </a:moveTo>
                <a:cubicBezTo>
                  <a:pt x="22" y="142"/>
                  <a:pt x="16" y="137"/>
                  <a:pt x="16" y="131"/>
                </a:cubicBezTo>
                <a:cubicBezTo>
                  <a:pt x="16" y="123"/>
                  <a:pt x="22" y="118"/>
                  <a:pt x="29" y="118"/>
                </a:cubicBezTo>
                <a:cubicBezTo>
                  <a:pt x="36" y="118"/>
                  <a:pt x="41" y="123"/>
                  <a:pt x="41" y="131"/>
                </a:cubicBezTo>
                <a:cubicBezTo>
                  <a:pt x="41" y="137"/>
                  <a:pt x="36" y="142"/>
                  <a:pt x="29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34">
            <a:extLst>
              <a:ext uri="{FF2B5EF4-FFF2-40B4-BE49-F238E27FC236}">
                <a16:creationId xmlns:a16="http://schemas.microsoft.com/office/drawing/2014/main" id="{B188FA29-2385-DEDF-27DE-93B1E3733961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402060" y="6305465"/>
            <a:ext cx="284481" cy="218696"/>
          </a:xfrm>
          <a:custGeom>
            <a:avLst/>
            <a:gdLst>
              <a:gd name="T0" fmla="*/ 25 w 160"/>
              <a:gd name="T1" fmla="*/ 0 h 123"/>
              <a:gd name="T2" fmla="*/ 21 w 160"/>
              <a:gd name="T3" fmla="*/ 2 h 123"/>
              <a:gd name="T4" fmla="*/ 19 w 160"/>
              <a:gd name="T5" fmla="*/ 6 h 123"/>
              <a:gd name="T6" fmla="*/ 19 w 160"/>
              <a:gd name="T7" fmla="*/ 92 h 123"/>
              <a:gd name="T8" fmla="*/ 25 w 160"/>
              <a:gd name="T9" fmla="*/ 97 h 123"/>
              <a:gd name="T10" fmla="*/ 76 w 160"/>
              <a:gd name="T11" fmla="*/ 116 h 123"/>
              <a:gd name="T12" fmla="*/ 76 w 160"/>
              <a:gd name="T13" fmla="*/ 26 h 123"/>
              <a:gd name="T14" fmla="*/ 74 w 160"/>
              <a:gd name="T15" fmla="*/ 24 h 123"/>
              <a:gd name="T16" fmla="*/ 25 w 160"/>
              <a:gd name="T17" fmla="*/ 0 h 123"/>
              <a:gd name="T18" fmla="*/ 141 w 160"/>
              <a:gd name="T19" fmla="*/ 92 h 123"/>
              <a:gd name="T20" fmla="*/ 141 w 160"/>
              <a:gd name="T21" fmla="*/ 6 h 123"/>
              <a:gd name="T22" fmla="*/ 140 w 160"/>
              <a:gd name="T23" fmla="*/ 2 h 123"/>
              <a:gd name="T24" fmla="*/ 136 w 160"/>
              <a:gd name="T25" fmla="*/ 0 h 123"/>
              <a:gd name="T26" fmla="*/ 85 w 160"/>
              <a:gd name="T27" fmla="*/ 24 h 123"/>
              <a:gd name="T28" fmla="*/ 84 w 160"/>
              <a:gd name="T29" fmla="*/ 26 h 123"/>
              <a:gd name="T30" fmla="*/ 84 w 160"/>
              <a:gd name="T31" fmla="*/ 116 h 123"/>
              <a:gd name="T32" fmla="*/ 136 w 160"/>
              <a:gd name="T33" fmla="*/ 97 h 123"/>
              <a:gd name="T34" fmla="*/ 141 w 160"/>
              <a:gd name="T35" fmla="*/ 92 h 123"/>
              <a:gd name="T36" fmla="*/ 154 w 160"/>
              <a:gd name="T37" fmla="*/ 20 h 123"/>
              <a:gd name="T38" fmla="*/ 150 w 160"/>
              <a:gd name="T39" fmla="*/ 20 h 123"/>
              <a:gd name="T40" fmla="*/ 150 w 160"/>
              <a:gd name="T41" fmla="*/ 92 h 123"/>
              <a:gd name="T42" fmla="*/ 136 w 160"/>
              <a:gd name="T43" fmla="*/ 107 h 123"/>
              <a:gd name="T44" fmla="*/ 92 w 160"/>
              <a:gd name="T45" fmla="*/ 121 h 123"/>
              <a:gd name="T46" fmla="*/ 153 w 160"/>
              <a:gd name="T47" fmla="*/ 121 h 123"/>
              <a:gd name="T48" fmla="*/ 158 w 160"/>
              <a:gd name="T49" fmla="*/ 121 h 123"/>
              <a:gd name="T50" fmla="*/ 160 w 160"/>
              <a:gd name="T51" fmla="*/ 117 h 123"/>
              <a:gd name="T52" fmla="*/ 160 w 160"/>
              <a:gd name="T53" fmla="*/ 26 h 123"/>
              <a:gd name="T54" fmla="*/ 154 w 160"/>
              <a:gd name="T55" fmla="*/ 20 h 123"/>
              <a:gd name="T56" fmla="*/ 10 w 160"/>
              <a:gd name="T57" fmla="*/ 92 h 123"/>
              <a:gd name="T58" fmla="*/ 10 w 160"/>
              <a:gd name="T59" fmla="*/ 20 h 123"/>
              <a:gd name="T60" fmla="*/ 6 w 160"/>
              <a:gd name="T61" fmla="*/ 20 h 123"/>
              <a:gd name="T62" fmla="*/ 0 w 160"/>
              <a:gd name="T63" fmla="*/ 26 h 123"/>
              <a:gd name="T64" fmla="*/ 0 w 160"/>
              <a:gd name="T65" fmla="*/ 117 h 123"/>
              <a:gd name="T66" fmla="*/ 3 w 160"/>
              <a:gd name="T67" fmla="*/ 121 h 123"/>
              <a:gd name="T68" fmla="*/ 8 w 160"/>
              <a:gd name="T69" fmla="*/ 121 h 123"/>
              <a:gd name="T70" fmla="*/ 68 w 160"/>
              <a:gd name="T71" fmla="*/ 121 h 123"/>
              <a:gd name="T72" fmla="*/ 25 w 160"/>
              <a:gd name="T73" fmla="*/ 107 h 123"/>
              <a:gd name="T74" fmla="*/ 10 w 160"/>
              <a:gd name="T75" fmla="*/ 9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23">
                <a:moveTo>
                  <a:pt x="25" y="0"/>
                </a:moveTo>
                <a:cubicBezTo>
                  <a:pt x="24" y="0"/>
                  <a:pt x="22" y="0"/>
                  <a:pt x="21" y="2"/>
                </a:cubicBezTo>
                <a:cubicBezTo>
                  <a:pt x="20" y="3"/>
                  <a:pt x="19" y="4"/>
                  <a:pt x="19" y="6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94"/>
                  <a:pt x="21" y="97"/>
                  <a:pt x="25" y="97"/>
                </a:cubicBezTo>
                <a:cubicBezTo>
                  <a:pt x="38" y="97"/>
                  <a:pt x="60" y="100"/>
                  <a:pt x="76" y="116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26"/>
                  <a:pt x="76" y="25"/>
                  <a:pt x="74" y="24"/>
                </a:cubicBezTo>
                <a:cubicBezTo>
                  <a:pt x="62" y="3"/>
                  <a:pt x="38" y="0"/>
                  <a:pt x="25" y="0"/>
                </a:cubicBezTo>
                <a:close/>
                <a:moveTo>
                  <a:pt x="141" y="92"/>
                </a:moveTo>
                <a:cubicBezTo>
                  <a:pt x="141" y="6"/>
                  <a:pt x="141" y="6"/>
                  <a:pt x="141" y="6"/>
                </a:cubicBezTo>
                <a:cubicBezTo>
                  <a:pt x="141" y="4"/>
                  <a:pt x="141" y="3"/>
                  <a:pt x="140" y="2"/>
                </a:cubicBezTo>
                <a:cubicBezTo>
                  <a:pt x="139" y="0"/>
                  <a:pt x="137" y="0"/>
                  <a:pt x="136" y="0"/>
                </a:cubicBezTo>
                <a:cubicBezTo>
                  <a:pt x="122" y="0"/>
                  <a:pt x="98" y="3"/>
                  <a:pt x="85" y="24"/>
                </a:cubicBezTo>
                <a:cubicBezTo>
                  <a:pt x="84" y="25"/>
                  <a:pt x="84" y="26"/>
                  <a:pt x="84" y="26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100" y="100"/>
                  <a:pt x="122" y="97"/>
                  <a:pt x="136" y="97"/>
                </a:cubicBezTo>
                <a:cubicBezTo>
                  <a:pt x="139" y="97"/>
                  <a:pt x="141" y="94"/>
                  <a:pt x="141" y="92"/>
                </a:cubicBezTo>
                <a:close/>
                <a:moveTo>
                  <a:pt x="154" y="20"/>
                </a:moveTo>
                <a:cubicBezTo>
                  <a:pt x="150" y="20"/>
                  <a:pt x="150" y="20"/>
                  <a:pt x="150" y="20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0" y="99"/>
                  <a:pt x="143" y="106"/>
                  <a:pt x="136" y="107"/>
                </a:cubicBezTo>
                <a:cubicBezTo>
                  <a:pt x="123" y="107"/>
                  <a:pt x="105" y="108"/>
                  <a:pt x="92" y="121"/>
                </a:cubicBezTo>
                <a:cubicBezTo>
                  <a:pt x="115" y="115"/>
                  <a:pt x="139" y="119"/>
                  <a:pt x="153" y="121"/>
                </a:cubicBezTo>
                <a:cubicBezTo>
                  <a:pt x="154" y="123"/>
                  <a:pt x="157" y="121"/>
                  <a:pt x="158" y="121"/>
                </a:cubicBezTo>
                <a:cubicBezTo>
                  <a:pt x="159" y="120"/>
                  <a:pt x="160" y="118"/>
                  <a:pt x="160" y="117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60" y="22"/>
                  <a:pt x="158" y="20"/>
                  <a:pt x="154" y="20"/>
                </a:cubicBezTo>
                <a:close/>
                <a:moveTo>
                  <a:pt x="10" y="92"/>
                </a:moveTo>
                <a:cubicBezTo>
                  <a:pt x="10" y="20"/>
                  <a:pt x="10" y="20"/>
                  <a:pt x="10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8"/>
                  <a:pt x="2" y="120"/>
                  <a:pt x="3" y="121"/>
                </a:cubicBezTo>
                <a:cubicBezTo>
                  <a:pt x="4" y="121"/>
                  <a:pt x="5" y="123"/>
                  <a:pt x="8" y="121"/>
                </a:cubicBezTo>
                <a:cubicBezTo>
                  <a:pt x="21" y="119"/>
                  <a:pt x="46" y="115"/>
                  <a:pt x="68" y="121"/>
                </a:cubicBezTo>
                <a:cubicBezTo>
                  <a:pt x="55" y="108"/>
                  <a:pt x="36" y="107"/>
                  <a:pt x="25" y="107"/>
                </a:cubicBezTo>
                <a:cubicBezTo>
                  <a:pt x="16" y="106"/>
                  <a:pt x="10" y="99"/>
                  <a:pt x="10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70">
            <a:extLst>
              <a:ext uri="{FF2B5EF4-FFF2-40B4-BE49-F238E27FC236}">
                <a16:creationId xmlns:a16="http://schemas.microsoft.com/office/drawing/2014/main" id="{B38B7A63-CF7F-DEC8-694B-71F1415567A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912083" y="6287045"/>
            <a:ext cx="253941" cy="255537"/>
          </a:xfrm>
          <a:custGeom>
            <a:avLst/>
            <a:gdLst>
              <a:gd name="T0" fmla="*/ 34 w 159"/>
              <a:gd name="T1" fmla="*/ 27 h 160"/>
              <a:gd name="T2" fmla="*/ 34 w 159"/>
              <a:gd name="T3" fmla="*/ 41 h 160"/>
              <a:gd name="T4" fmla="*/ 95 w 159"/>
              <a:gd name="T5" fmla="*/ 34 h 160"/>
              <a:gd name="T6" fmla="*/ 95 w 159"/>
              <a:gd name="T7" fmla="*/ 63 h 160"/>
              <a:gd name="T8" fmla="*/ 34 w 159"/>
              <a:gd name="T9" fmla="*/ 55 h 160"/>
              <a:gd name="T10" fmla="*/ 34 w 159"/>
              <a:gd name="T11" fmla="*/ 69 h 160"/>
              <a:gd name="T12" fmla="*/ 95 w 159"/>
              <a:gd name="T13" fmla="*/ 63 h 160"/>
              <a:gd name="T14" fmla="*/ 68 w 159"/>
              <a:gd name="T15" fmla="*/ 90 h 160"/>
              <a:gd name="T16" fmla="*/ 34 w 159"/>
              <a:gd name="T17" fmla="*/ 83 h 160"/>
              <a:gd name="T18" fmla="*/ 34 w 159"/>
              <a:gd name="T19" fmla="*/ 97 h 160"/>
              <a:gd name="T20" fmla="*/ 115 w 159"/>
              <a:gd name="T21" fmla="*/ 122 h 160"/>
              <a:gd name="T22" fmla="*/ 108 w 159"/>
              <a:gd name="T23" fmla="*/ 145 h 160"/>
              <a:gd name="T24" fmla="*/ 14 w 159"/>
              <a:gd name="T25" fmla="*/ 14 h 160"/>
              <a:gd name="T26" fmla="*/ 108 w 159"/>
              <a:gd name="T27" fmla="*/ 42 h 160"/>
              <a:gd name="T28" fmla="*/ 123 w 159"/>
              <a:gd name="T29" fmla="*/ 7 h 160"/>
              <a:gd name="T30" fmla="*/ 7 w 159"/>
              <a:gd name="T31" fmla="*/ 0 h 160"/>
              <a:gd name="T32" fmla="*/ 0 w 159"/>
              <a:gd name="T33" fmla="*/ 152 h 160"/>
              <a:gd name="T34" fmla="*/ 115 w 159"/>
              <a:gd name="T35" fmla="*/ 160 h 160"/>
              <a:gd name="T36" fmla="*/ 123 w 159"/>
              <a:gd name="T37" fmla="*/ 112 h 160"/>
              <a:gd name="T38" fmla="*/ 115 w 159"/>
              <a:gd name="T39" fmla="*/ 122 h 160"/>
              <a:gd name="T40" fmla="*/ 132 w 159"/>
              <a:gd name="T41" fmla="*/ 18 h 160"/>
              <a:gd name="T42" fmla="*/ 84 w 159"/>
              <a:gd name="T43" fmla="*/ 98 h 160"/>
              <a:gd name="T44" fmla="*/ 82 w 159"/>
              <a:gd name="T45" fmla="*/ 127 h 160"/>
              <a:gd name="T46" fmla="*/ 87 w 159"/>
              <a:gd name="T47" fmla="*/ 131 h 160"/>
              <a:gd name="T48" fmla="*/ 113 w 159"/>
              <a:gd name="T49" fmla="*/ 114 h 160"/>
              <a:gd name="T50" fmla="*/ 159 w 159"/>
              <a:gd name="T51" fmla="*/ 33 h 160"/>
              <a:gd name="T52" fmla="*/ 97 w 159"/>
              <a:gd name="T53" fmla="*/ 118 h 160"/>
              <a:gd name="T54" fmla="*/ 89 w 159"/>
              <a:gd name="T55" fmla="*/ 113 h 160"/>
              <a:gd name="T56" fmla="*/ 97 w 159"/>
              <a:gd name="T57" fmla="*/ 108 h 160"/>
              <a:gd name="T58" fmla="*/ 97 w 159"/>
              <a:gd name="T59" fmla="*/ 118 h 160"/>
              <a:gd name="T60" fmla="*/ 56 w 159"/>
              <a:gd name="T61" fmla="*/ 131 h 160"/>
              <a:gd name="T62" fmla="*/ 75 w 159"/>
              <a:gd name="T63" fmla="*/ 126 h 160"/>
              <a:gd name="T64" fmla="*/ 55 w 159"/>
              <a:gd name="T65" fmla="*/ 124 h 160"/>
              <a:gd name="T66" fmla="*/ 50 w 159"/>
              <a:gd name="T67" fmla="*/ 121 h 160"/>
              <a:gd name="T68" fmla="*/ 50 w 159"/>
              <a:gd name="T69" fmla="*/ 110 h 160"/>
              <a:gd name="T70" fmla="*/ 39 w 159"/>
              <a:gd name="T71" fmla="*/ 115 h 160"/>
              <a:gd name="T72" fmla="*/ 28 w 159"/>
              <a:gd name="T73" fmla="*/ 135 h 160"/>
              <a:gd name="T74" fmla="*/ 38 w 159"/>
              <a:gd name="T75" fmla="*/ 125 h 160"/>
              <a:gd name="T76" fmla="*/ 44 w 159"/>
              <a:gd name="T77" fmla="*/ 127 h 160"/>
              <a:gd name="T78" fmla="*/ 44 w 159"/>
              <a:gd name="T79" fmla="*/ 127 h 160"/>
              <a:gd name="T80" fmla="*/ 44 w 159"/>
              <a:gd name="T81" fmla="*/ 128 h 160"/>
              <a:gd name="T82" fmla="*/ 50 w 159"/>
              <a:gd name="T83" fmla="*/ 128 h 160"/>
              <a:gd name="T84" fmla="*/ 53 w 159"/>
              <a:gd name="T85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9" h="160">
                <a:moveTo>
                  <a:pt x="88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0" y="27"/>
                  <a:pt x="26" y="31"/>
                  <a:pt x="26" y="34"/>
                </a:cubicBezTo>
                <a:cubicBezTo>
                  <a:pt x="26" y="39"/>
                  <a:pt x="30" y="41"/>
                  <a:pt x="34" y="41"/>
                </a:cubicBezTo>
                <a:cubicBezTo>
                  <a:pt x="88" y="41"/>
                  <a:pt x="88" y="41"/>
                  <a:pt x="88" y="41"/>
                </a:cubicBezTo>
                <a:cubicBezTo>
                  <a:pt x="93" y="41"/>
                  <a:pt x="95" y="39"/>
                  <a:pt x="95" y="34"/>
                </a:cubicBezTo>
                <a:cubicBezTo>
                  <a:pt x="95" y="31"/>
                  <a:pt x="93" y="27"/>
                  <a:pt x="88" y="27"/>
                </a:cubicBezTo>
                <a:close/>
                <a:moveTo>
                  <a:pt x="95" y="63"/>
                </a:moveTo>
                <a:cubicBezTo>
                  <a:pt x="95" y="57"/>
                  <a:pt x="93" y="55"/>
                  <a:pt x="88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5"/>
                  <a:pt x="26" y="57"/>
                  <a:pt x="26" y="63"/>
                </a:cubicBezTo>
                <a:cubicBezTo>
                  <a:pt x="26" y="67"/>
                  <a:pt x="30" y="69"/>
                  <a:pt x="34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93" y="69"/>
                  <a:pt x="95" y="67"/>
                  <a:pt x="95" y="63"/>
                </a:cubicBezTo>
                <a:close/>
                <a:moveTo>
                  <a:pt x="61" y="97"/>
                </a:moveTo>
                <a:cubicBezTo>
                  <a:pt x="65" y="97"/>
                  <a:pt x="68" y="93"/>
                  <a:pt x="68" y="90"/>
                </a:cubicBezTo>
                <a:cubicBezTo>
                  <a:pt x="68" y="85"/>
                  <a:pt x="65" y="83"/>
                  <a:pt x="61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0" y="83"/>
                  <a:pt x="26" y="85"/>
                  <a:pt x="26" y="90"/>
                </a:cubicBezTo>
                <a:cubicBezTo>
                  <a:pt x="26" y="93"/>
                  <a:pt x="30" y="97"/>
                  <a:pt x="34" y="97"/>
                </a:cubicBezTo>
                <a:lnTo>
                  <a:pt x="61" y="97"/>
                </a:lnTo>
                <a:close/>
                <a:moveTo>
                  <a:pt x="115" y="122"/>
                </a:moveTo>
                <a:cubicBezTo>
                  <a:pt x="108" y="127"/>
                  <a:pt x="108" y="127"/>
                  <a:pt x="108" y="127"/>
                </a:cubicBezTo>
                <a:cubicBezTo>
                  <a:pt x="108" y="145"/>
                  <a:pt x="108" y="145"/>
                  <a:pt x="108" y="145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4" y="14"/>
                  <a:pt x="14" y="14"/>
                  <a:pt x="14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3"/>
                  <a:pt x="119" y="0"/>
                  <a:pt x="115" y="0"/>
                </a:cubicBezTo>
                <a:cubicBezTo>
                  <a:pt x="7" y="0"/>
                  <a:pt x="7" y="0"/>
                  <a:pt x="7" y="0"/>
                </a:cubicBezTo>
                <a:cubicBezTo>
                  <a:pt x="2" y="0"/>
                  <a:pt x="0" y="3"/>
                  <a:pt x="0" y="7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2" y="160"/>
                  <a:pt x="7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9" y="160"/>
                  <a:pt x="123" y="156"/>
                  <a:pt x="123" y="15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19" y="118"/>
                  <a:pt x="119" y="118"/>
                  <a:pt x="119" y="118"/>
                </a:cubicBezTo>
                <a:cubicBezTo>
                  <a:pt x="118" y="119"/>
                  <a:pt x="117" y="120"/>
                  <a:pt x="115" y="122"/>
                </a:cubicBezTo>
                <a:close/>
                <a:moveTo>
                  <a:pt x="148" y="21"/>
                </a:moveTo>
                <a:cubicBezTo>
                  <a:pt x="139" y="16"/>
                  <a:pt x="133" y="18"/>
                  <a:pt x="132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84" y="98"/>
                  <a:pt x="84" y="98"/>
                  <a:pt x="84" y="98"/>
                </a:cubicBezTo>
                <a:cubicBezTo>
                  <a:pt x="84" y="98"/>
                  <a:pt x="84" y="98"/>
                  <a:pt x="84" y="99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9"/>
                  <a:pt x="82" y="130"/>
                  <a:pt x="84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2" y="115"/>
                  <a:pt x="112" y="114"/>
                  <a:pt x="113" y="114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5"/>
                  <a:pt x="159" y="33"/>
                  <a:pt x="159" y="33"/>
                </a:cubicBezTo>
                <a:cubicBezTo>
                  <a:pt x="159" y="32"/>
                  <a:pt x="157" y="26"/>
                  <a:pt x="148" y="21"/>
                </a:cubicBezTo>
                <a:close/>
                <a:moveTo>
                  <a:pt x="97" y="118"/>
                </a:moveTo>
                <a:cubicBezTo>
                  <a:pt x="96" y="118"/>
                  <a:pt x="95" y="116"/>
                  <a:pt x="92" y="115"/>
                </a:cubicBezTo>
                <a:cubicBezTo>
                  <a:pt x="91" y="114"/>
                  <a:pt x="90" y="114"/>
                  <a:pt x="89" y="113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5"/>
                  <a:pt x="94" y="105"/>
                  <a:pt x="97" y="108"/>
                </a:cubicBezTo>
                <a:cubicBezTo>
                  <a:pt x="101" y="110"/>
                  <a:pt x="103" y="112"/>
                  <a:pt x="105" y="114"/>
                </a:cubicBezTo>
                <a:lnTo>
                  <a:pt x="97" y="118"/>
                </a:lnTo>
                <a:close/>
                <a:moveTo>
                  <a:pt x="53" y="132"/>
                </a:moveTo>
                <a:cubicBezTo>
                  <a:pt x="53" y="132"/>
                  <a:pt x="55" y="132"/>
                  <a:pt x="56" y="131"/>
                </a:cubicBezTo>
                <a:cubicBezTo>
                  <a:pt x="62" y="128"/>
                  <a:pt x="69" y="132"/>
                  <a:pt x="75" y="132"/>
                </a:cubicBezTo>
                <a:cubicBezTo>
                  <a:pt x="79" y="132"/>
                  <a:pt x="79" y="126"/>
                  <a:pt x="75" y="126"/>
                </a:cubicBezTo>
                <a:cubicBezTo>
                  <a:pt x="68" y="126"/>
                  <a:pt x="62" y="125"/>
                  <a:pt x="56" y="126"/>
                </a:cubicBezTo>
                <a:cubicBezTo>
                  <a:pt x="56" y="125"/>
                  <a:pt x="56" y="125"/>
                  <a:pt x="55" y="124"/>
                </a:cubicBezTo>
                <a:cubicBezTo>
                  <a:pt x="53" y="122"/>
                  <a:pt x="52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0"/>
                  <a:pt x="49" y="120"/>
                  <a:pt x="49" y="120"/>
                </a:cubicBezTo>
                <a:cubicBezTo>
                  <a:pt x="50" y="116"/>
                  <a:pt x="51" y="113"/>
                  <a:pt x="50" y="110"/>
                </a:cubicBezTo>
                <a:cubicBezTo>
                  <a:pt x="50" y="109"/>
                  <a:pt x="49" y="109"/>
                  <a:pt x="49" y="109"/>
                </a:cubicBezTo>
                <a:cubicBezTo>
                  <a:pt x="45" y="109"/>
                  <a:pt x="41" y="113"/>
                  <a:pt x="39" y="115"/>
                </a:cubicBezTo>
                <a:cubicBezTo>
                  <a:pt x="33" y="120"/>
                  <a:pt x="28" y="127"/>
                  <a:pt x="23" y="133"/>
                </a:cubicBezTo>
                <a:cubicBezTo>
                  <a:pt x="20" y="135"/>
                  <a:pt x="25" y="138"/>
                  <a:pt x="28" y="135"/>
                </a:cubicBezTo>
                <a:cubicBezTo>
                  <a:pt x="31" y="129"/>
                  <a:pt x="36" y="125"/>
                  <a:pt x="41" y="120"/>
                </a:cubicBezTo>
                <a:cubicBezTo>
                  <a:pt x="40" y="121"/>
                  <a:pt x="39" y="124"/>
                  <a:pt x="38" y="125"/>
                </a:cubicBezTo>
                <a:cubicBezTo>
                  <a:pt x="36" y="128"/>
                  <a:pt x="40" y="131"/>
                  <a:pt x="42" y="128"/>
                </a:cubicBezTo>
                <a:cubicBezTo>
                  <a:pt x="42" y="128"/>
                  <a:pt x="43" y="127"/>
                  <a:pt x="44" y="127"/>
                </a:cubicBezTo>
                <a:cubicBezTo>
                  <a:pt x="44" y="126"/>
                  <a:pt x="44" y="126"/>
                  <a:pt x="45" y="126"/>
                </a:cubicBezTo>
                <a:cubicBezTo>
                  <a:pt x="45" y="126"/>
                  <a:pt x="44" y="127"/>
                  <a:pt x="44" y="127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44" y="127"/>
                  <a:pt x="44" y="127"/>
                  <a:pt x="44" y="128"/>
                </a:cubicBezTo>
                <a:cubicBezTo>
                  <a:pt x="42" y="131"/>
                  <a:pt x="47" y="132"/>
                  <a:pt x="49" y="129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50" y="131"/>
                  <a:pt x="52" y="132"/>
                  <a:pt x="53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79">
            <a:extLst>
              <a:ext uri="{FF2B5EF4-FFF2-40B4-BE49-F238E27FC236}">
                <a16:creationId xmlns:a16="http://schemas.microsoft.com/office/drawing/2014/main" id="{BCD83E62-95E4-3F30-E188-B248D495A17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6000173" y="6306209"/>
            <a:ext cx="257136" cy="217208"/>
          </a:xfrm>
          <a:custGeom>
            <a:avLst/>
            <a:gdLst>
              <a:gd name="T0" fmla="*/ 12 w 161"/>
              <a:gd name="T1" fmla="*/ 108 h 136"/>
              <a:gd name="T2" fmla="*/ 12 w 161"/>
              <a:gd name="T3" fmla="*/ 134 h 136"/>
              <a:gd name="T4" fmla="*/ 16 w 161"/>
              <a:gd name="T5" fmla="*/ 136 h 136"/>
              <a:gd name="T6" fmla="*/ 35 w 161"/>
              <a:gd name="T7" fmla="*/ 136 h 136"/>
              <a:gd name="T8" fmla="*/ 37 w 161"/>
              <a:gd name="T9" fmla="*/ 134 h 136"/>
              <a:gd name="T10" fmla="*/ 37 w 161"/>
              <a:gd name="T11" fmla="*/ 88 h 136"/>
              <a:gd name="T12" fmla="*/ 23 w 161"/>
              <a:gd name="T13" fmla="*/ 102 h 136"/>
              <a:gd name="T14" fmla="*/ 12 w 161"/>
              <a:gd name="T15" fmla="*/ 108 h 136"/>
              <a:gd name="T16" fmla="*/ 47 w 161"/>
              <a:gd name="T17" fmla="*/ 87 h 136"/>
              <a:gd name="T18" fmla="*/ 47 w 161"/>
              <a:gd name="T19" fmla="*/ 134 h 136"/>
              <a:gd name="T20" fmla="*/ 51 w 161"/>
              <a:gd name="T21" fmla="*/ 136 h 136"/>
              <a:gd name="T22" fmla="*/ 70 w 161"/>
              <a:gd name="T23" fmla="*/ 136 h 136"/>
              <a:gd name="T24" fmla="*/ 73 w 161"/>
              <a:gd name="T25" fmla="*/ 134 h 136"/>
              <a:gd name="T26" fmla="*/ 73 w 161"/>
              <a:gd name="T27" fmla="*/ 106 h 136"/>
              <a:gd name="T28" fmla="*/ 62 w 161"/>
              <a:gd name="T29" fmla="*/ 101 h 136"/>
              <a:gd name="T30" fmla="*/ 47 w 161"/>
              <a:gd name="T31" fmla="*/ 87 h 136"/>
              <a:gd name="T32" fmla="*/ 84 w 161"/>
              <a:gd name="T33" fmla="*/ 103 h 136"/>
              <a:gd name="T34" fmla="*/ 84 w 161"/>
              <a:gd name="T35" fmla="*/ 134 h 136"/>
              <a:gd name="T36" fmla="*/ 86 w 161"/>
              <a:gd name="T37" fmla="*/ 136 h 136"/>
              <a:gd name="T38" fmla="*/ 106 w 161"/>
              <a:gd name="T39" fmla="*/ 136 h 136"/>
              <a:gd name="T40" fmla="*/ 110 w 161"/>
              <a:gd name="T41" fmla="*/ 134 h 136"/>
              <a:gd name="T42" fmla="*/ 110 w 161"/>
              <a:gd name="T43" fmla="*/ 78 h 136"/>
              <a:gd name="T44" fmla="*/ 86 w 161"/>
              <a:gd name="T45" fmla="*/ 100 h 136"/>
              <a:gd name="T46" fmla="*/ 84 w 161"/>
              <a:gd name="T47" fmla="*/ 103 h 136"/>
              <a:gd name="T48" fmla="*/ 143 w 161"/>
              <a:gd name="T49" fmla="*/ 45 h 136"/>
              <a:gd name="T50" fmla="*/ 120 w 161"/>
              <a:gd name="T51" fmla="*/ 69 h 136"/>
              <a:gd name="T52" fmla="*/ 120 w 161"/>
              <a:gd name="T53" fmla="*/ 134 h 136"/>
              <a:gd name="T54" fmla="*/ 122 w 161"/>
              <a:gd name="T55" fmla="*/ 136 h 136"/>
              <a:gd name="T56" fmla="*/ 143 w 161"/>
              <a:gd name="T57" fmla="*/ 136 h 136"/>
              <a:gd name="T58" fmla="*/ 146 w 161"/>
              <a:gd name="T59" fmla="*/ 134 h 136"/>
              <a:gd name="T60" fmla="*/ 146 w 161"/>
              <a:gd name="T61" fmla="*/ 47 h 136"/>
              <a:gd name="T62" fmla="*/ 145 w 161"/>
              <a:gd name="T63" fmla="*/ 45 h 136"/>
              <a:gd name="T64" fmla="*/ 143 w 161"/>
              <a:gd name="T65" fmla="*/ 45 h 136"/>
              <a:gd name="T66" fmla="*/ 160 w 161"/>
              <a:gd name="T67" fmla="*/ 2 h 136"/>
              <a:gd name="T68" fmla="*/ 155 w 161"/>
              <a:gd name="T69" fmla="*/ 0 h 136"/>
              <a:gd name="T70" fmla="*/ 127 w 161"/>
              <a:gd name="T71" fmla="*/ 1 h 136"/>
              <a:gd name="T72" fmla="*/ 123 w 161"/>
              <a:gd name="T73" fmla="*/ 4 h 136"/>
              <a:gd name="T74" fmla="*/ 122 w 161"/>
              <a:gd name="T75" fmla="*/ 5 h 136"/>
              <a:gd name="T76" fmla="*/ 123 w 161"/>
              <a:gd name="T77" fmla="*/ 11 h 136"/>
              <a:gd name="T78" fmla="*/ 125 w 161"/>
              <a:gd name="T79" fmla="*/ 12 h 136"/>
              <a:gd name="T80" fmla="*/ 130 w 161"/>
              <a:gd name="T81" fmla="*/ 17 h 136"/>
              <a:gd name="T82" fmla="*/ 74 w 161"/>
              <a:gd name="T83" fmla="*/ 74 h 136"/>
              <a:gd name="T84" fmla="*/ 48 w 161"/>
              <a:gd name="T85" fmla="*/ 49 h 136"/>
              <a:gd name="T86" fmla="*/ 42 w 161"/>
              <a:gd name="T87" fmla="*/ 46 h 136"/>
              <a:gd name="T88" fmla="*/ 37 w 161"/>
              <a:gd name="T89" fmla="*/ 49 h 136"/>
              <a:gd name="T90" fmla="*/ 3 w 161"/>
              <a:gd name="T91" fmla="*/ 82 h 136"/>
              <a:gd name="T92" fmla="*/ 3 w 161"/>
              <a:gd name="T93" fmla="*/ 94 h 136"/>
              <a:gd name="T94" fmla="*/ 5 w 161"/>
              <a:gd name="T95" fmla="*/ 95 h 136"/>
              <a:gd name="T96" fmla="*/ 10 w 161"/>
              <a:gd name="T97" fmla="*/ 98 h 136"/>
              <a:gd name="T98" fmla="*/ 16 w 161"/>
              <a:gd name="T99" fmla="*/ 95 h 136"/>
              <a:gd name="T100" fmla="*/ 42 w 161"/>
              <a:gd name="T101" fmla="*/ 68 h 136"/>
              <a:gd name="T102" fmla="*/ 68 w 161"/>
              <a:gd name="T103" fmla="*/ 94 h 136"/>
              <a:gd name="T104" fmla="*/ 74 w 161"/>
              <a:gd name="T105" fmla="*/ 96 h 136"/>
              <a:gd name="T106" fmla="*/ 79 w 161"/>
              <a:gd name="T107" fmla="*/ 94 h 136"/>
              <a:gd name="T108" fmla="*/ 143 w 161"/>
              <a:gd name="T109" fmla="*/ 30 h 136"/>
              <a:gd name="T110" fmla="*/ 150 w 161"/>
              <a:gd name="T111" fmla="*/ 38 h 136"/>
              <a:gd name="T112" fmla="*/ 154 w 161"/>
              <a:gd name="T113" fmla="*/ 40 h 136"/>
              <a:gd name="T114" fmla="*/ 156 w 161"/>
              <a:gd name="T115" fmla="*/ 39 h 136"/>
              <a:gd name="T116" fmla="*/ 157 w 161"/>
              <a:gd name="T117" fmla="*/ 38 h 136"/>
              <a:gd name="T118" fmla="*/ 160 w 161"/>
              <a:gd name="T119" fmla="*/ 33 h 136"/>
              <a:gd name="T120" fmla="*/ 161 w 161"/>
              <a:gd name="T121" fmla="*/ 16 h 136"/>
              <a:gd name="T122" fmla="*/ 161 w 161"/>
              <a:gd name="T123" fmla="*/ 6 h 136"/>
              <a:gd name="T124" fmla="*/ 160 w 161"/>
              <a:gd name="T125" fmla="*/ 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1" h="136">
                <a:moveTo>
                  <a:pt x="12" y="108"/>
                </a:moveTo>
                <a:cubicBezTo>
                  <a:pt x="12" y="134"/>
                  <a:pt x="12" y="134"/>
                  <a:pt x="12" y="134"/>
                </a:cubicBezTo>
                <a:cubicBezTo>
                  <a:pt x="12" y="135"/>
                  <a:pt x="13" y="136"/>
                  <a:pt x="16" y="136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6" y="136"/>
                  <a:pt x="37" y="135"/>
                  <a:pt x="37" y="134"/>
                </a:cubicBezTo>
                <a:cubicBezTo>
                  <a:pt x="37" y="88"/>
                  <a:pt x="37" y="88"/>
                  <a:pt x="37" y="88"/>
                </a:cubicBezTo>
                <a:cubicBezTo>
                  <a:pt x="23" y="102"/>
                  <a:pt x="23" y="102"/>
                  <a:pt x="23" y="102"/>
                </a:cubicBezTo>
                <a:cubicBezTo>
                  <a:pt x="20" y="105"/>
                  <a:pt x="17" y="107"/>
                  <a:pt x="12" y="108"/>
                </a:cubicBezTo>
                <a:close/>
                <a:moveTo>
                  <a:pt x="47" y="87"/>
                </a:moveTo>
                <a:cubicBezTo>
                  <a:pt x="47" y="134"/>
                  <a:pt x="47" y="134"/>
                  <a:pt x="47" y="134"/>
                </a:cubicBezTo>
                <a:cubicBezTo>
                  <a:pt x="47" y="135"/>
                  <a:pt x="49" y="136"/>
                  <a:pt x="51" y="136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71" y="136"/>
                  <a:pt x="73" y="135"/>
                  <a:pt x="73" y="134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69" y="106"/>
                  <a:pt x="64" y="104"/>
                  <a:pt x="62" y="101"/>
                </a:cubicBezTo>
                <a:lnTo>
                  <a:pt x="47" y="87"/>
                </a:lnTo>
                <a:close/>
                <a:moveTo>
                  <a:pt x="84" y="103"/>
                </a:moveTo>
                <a:cubicBezTo>
                  <a:pt x="84" y="134"/>
                  <a:pt x="84" y="134"/>
                  <a:pt x="84" y="134"/>
                </a:cubicBezTo>
                <a:cubicBezTo>
                  <a:pt x="84" y="135"/>
                  <a:pt x="85" y="136"/>
                  <a:pt x="86" y="136"/>
                </a:cubicBezTo>
                <a:cubicBezTo>
                  <a:pt x="106" y="136"/>
                  <a:pt x="106" y="136"/>
                  <a:pt x="106" y="136"/>
                </a:cubicBezTo>
                <a:cubicBezTo>
                  <a:pt x="108" y="136"/>
                  <a:pt x="110" y="135"/>
                  <a:pt x="110" y="134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102"/>
                  <a:pt x="84" y="103"/>
                  <a:pt x="84" y="103"/>
                </a:cubicBezTo>
                <a:close/>
                <a:moveTo>
                  <a:pt x="143" y="45"/>
                </a:moveTo>
                <a:cubicBezTo>
                  <a:pt x="120" y="69"/>
                  <a:pt x="120" y="69"/>
                  <a:pt x="120" y="69"/>
                </a:cubicBezTo>
                <a:cubicBezTo>
                  <a:pt x="120" y="134"/>
                  <a:pt x="120" y="134"/>
                  <a:pt x="120" y="134"/>
                </a:cubicBezTo>
                <a:cubicBezTo>
                  <a:pt x="120" y="135"/>
                  <a:pt x="121" y="136"/>
                  <a:pt x="122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5" y="136"/>
                  <a:pt x="146" y="135"/>
                  <a:pt x="146" y="134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5" y="46"/>
                  <a:pt x="145" y="46"/>
                  <a:pt x="145" y="45"/>
                </a:cubicBezTo>
                <a:lnTo>
                  <a:pt x="143" y="45"/>
                </a:lnTo>
                <a:close/>
                <a:moveTo>
                  <a:pt x="160" y="2"/>
                </a:moveTo>
                <a:cubicBezTo>
                  <a:pt x="158" y="1"/>
                  <a:pt x="157" y="0"/>
                  <a:pt x="155" y="0"/>
                </a:cubicBezTo>
                <a:cubicBezTo>
                  <a:pt x="145" y="1"/>
                  <a:pt x="136" y="1"/>
                  <a:pt x="127" y="1"/>
                </a:cubicBezTo>
                <a:cubicBezTo>
                  <a:pt x="125" y="1"/>
                  <a:pt x="124" y="1"/>
                  <a:pt x="123" y="4"/>
                </a:cubicBezTo>
                <a:cubicBezTo>
                  <a:pt x="122" y="4"/>
                  <a:pt x="122" y="4"/>
                  <a:pt x="122" y="5"/>
                </a:cubicBezTo>
                <a:cubicBezTo>
                  <a:pt x="120" y="7"/>
                  <a:pt x="122" y="10"/>
                  <a:pt x="123" y="11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27" y="15"/>
                  <a:pt x="128" y="16"/>
                  <a:pt x="130" y="17"/>
                </a:cubicBezTo>
                <a:cubicBezTo>
                  <a:pt x="74" y="74"/>
                  <a:pt x="74" y="74"/>
                  <a:pt x="74" y="74"/>
                </a:cubicBezTo>
                <a:cubicBezTo>
                  <a:pt x="48" y="49"/>
                  <a:pt x="48" y="49"/>
                  <a:pt x="48" y="49"/>
                </a:cubicBezTo>
                <a:cubicBezTo>
                  <a:pt x="47" y="48"/>
                  <a:pt x="44" y="46"/>
                  <a:pt x="42" y="46"/>
                </a:cubicBezTo>
                <a:cubicBezTo>
                  <a:pt x="41" y="46"/>
                  <a:pt x="38" y="48"/>
                  <a:pt x="37" y="49"/>
                </a:cubicBezTo>
                <a:cubicBezTo>
                  <a:pt x="3" y="82"/>
                  <a:pt x="3" y="82"/>
                  <a:pt x="3" y="82"/>
                </a:cubicBezTo>
                <a:cubicBezTo>
                  <a:pt x="0" y="85"/>
                  <a:pt x="0" y="90"/>
                  <a:pt x="3" y="94"/>
                </a:cubicBezTo>
                <a:cubicBezTo>
                  <a:pt x="5" y="95"/>
                  <a:pt x="5" y="95"/>
                  <a:pt x="5" y="95"/>
                </a:cubicBezTo>
                <a:cubicBezTo>
                  <a:pt x="6" y="96"/>
                  <a:pt x="8" y="98"/>
                  <a:pt x="10" y="98"/>
                </a:cubicBezTo>
                <a:cubicBezTo>
                  <a:pt x="13" y="98"/>
                  <a:pt x="15" y="96"/>
                  <a:pt x="16" y="95"/>
                </a:cubicBezTo>
                <a:cubicBezTo>
                  <a:pt x="42" y="68"/>
                  <a:pt x="42" y="68"/>
                  <a:pt x="42" y="68"/>
                </a:cubicBezTo>
                <a:cubicBezTo>
                  <a:pt x="68" y="94"/>
                  <a:pt x="68" y="94"/>
                  <a:pt x="68" y="94"/>
                </a:cubicBezTo>
                <a:cubicBezTo>
                  <a:pt x="69" y="95"/>
                  <a:pt x="71" y="96"/>
                  <a:pt x="74" y="96"/>
                </a:cubicBezTo>
                <a:cubicBezTo>
                  <a:pt x="76" y="96"/>
                  <a:pt x="78" y="95"/>
                  <a:pt x="79" y="94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50" y="38"/>
                  <a:pt x="150" y="38"/>
                  <a:pt x="150" y="38"/>
                </a:cubicBezTo>
                <a:cubicBezTo>
                  <a:pt x="151" y="39"/>
                  <a:pt x="152" y="40"/>
                  <a:pt x="154" y="40"/>
                </a:cubicBezTo>
                <a:cubicBezTo>
                  <a:pt x="155" y="40"/>
                  <a:pt x="156" y="39"/>
                  <a:pt x="156" y="39"/>
                </a:cubicBezTo>
                <a:cubicBezTo>
                  <a:pt x="157" y="39"/>
                  <a:pt x="157" y="39"/>
                  <a:pt x="157" y="38"/>
                </a:cubicBezTo>
                <a:cubicBezTo>
                  <a:pt x="160" y="37"/>
                  <a:pt x="160" y="35"/>
                  <a:pt x="160" y="33"/>
                </a:cubicBezTo>
                <a:cubicBezTo>
                  <a:pt x="160" y="27"/>
                  <a:pt x="160" y="22"/>
                  <a:pt x="161" y="16"/>
                </a:cubicBezTo>
                <a:cubicBezTo>
                  <a:pt x="161" y="6"/>
                  <a:pt x="161" y="6"/>
                  <a:pt x="161" y="6"/>
                </a:cubicBezTo>
                <a:cubicBezTo>
                  <a:pt x="161" y="5"/>
                  <a:pt x="161" y="2"/>
                  <a:pt x="16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66">
            <a:hlinkClick r:id="" action="ppaction://noaction"/>
            <a:extLst>
              <a:ext uri="{FF2B5EF4-FFF2-40B4-BE49-F238E27FC236}">
                <a16:creationId xmlns:a16="http://schemas.microsoft.com/office/drawing/2014/main" id="{12D0E0F7-9317-8B1F-6FAA-3C038690714A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9280" y="6272763"/>
            <a:ext cx="230832" cy="284101"/>
          </a:xfrm>
          <a:custGeom>
            <a:avLst/>
            <a:gdLst>
              <a:gd name="T0" fmla="*/ 91 w 130"/>
              <a:gd name="T1" fmla="*/ 69 h 160"/>
              <a:gd name="T2" fmla="*/ 74 w 130"/>
              <a:gd name="T3" fmla="*/ 72 h 160"/>
              <a:gd name="T4" fmla="*/ 51 w 130"/>
              <a:gd name="T5" fmla="*/ 73 h 160"/>
              <a:gd name="T6" fmla="*/ 2 w 130"/>
              <a:gd name="T7" fmla="*/ 81 h 160"/>
              <a:gd name="T8" fmla="*/ 5 w 130"/>
              <a:gd name="T9" fmla="*/ 128 h 160"/>
              <a:gd name="T10" fmla="*/ 21 w 130"/>
              <a:gd name="T11" fmla="*/ 129 h 160"/>
              <a:gd name="T12" fmla="*/ 23 w 130"/>
              <a:gd name="T13" fmla="*/ 160 h 160"/>
              <a:gd name="T14" fmla="*/ 104 w 130"/>
              <a:gd name="T15" fmla="*/ 155 h 160"/>
              <a:gd name="T16" fmla="*/ 113 w 130"/>
              <a:gd name="T17" fmla="*/ 146 h 160"/>
              <a:gd name="T18" fmla="*/ 124 w 130"/>
              <a:gd name="T19" fmla="*/ 103 h 160"/>
              <a:gd name="T20" fmla="*/ 25 w 130"/>
              <a:gd name="T21" fmla="*/ 126 h 160"/>
              <a:gd name="T22" fmla="*/ 34 w 130"/>
              <a:gd name="T23" fmla="*/ 112 h 160"/>
              <a:gd name="T24" fmla="*/ 28 w 130"/>
              <a:gd name="T25" fmla="*/ 89 h 160"/>
              <a:gd name="T26" fmla="*/ 25 w 130"/>
              <a:gd name="T27" fmla="*/ 89 h 160"/>
              <a:gd name="T28" fmla="*/ 29 w 130"/>
              <a:gd name="T29" fmla="*/ 109 h 160"/>
              <a:gd name="T30" fmla="*/ 8 w 130"/>
              <a:gd name="T31" fmla="*/ 83 h 160"/>
              <a:gd name="T32" fmla="*/ 98 w 130"/>
              <a:gd name="T33" fmla="*/ 145 h 160"/>
              <a:gd name="T34" fmla="*/ 103 w 130"/>
              <a:gd name="T35" fmla="*/ 109 h 160"/>
              <a:gd name="T36" fmla="*/ 77 w 130"/>
              <a:gd name="T37" fmla="*/ 62 h 160"/>
              <a:gd name="T38" fmla="*/ 51 w 130"/>
              <a:gd name="T39" fmla="*/ 26 h 160"/>
              <a:gd name="T40" fmla="*/ 80 w 130"/>
              <a:gd name="T41" fmla="*/ 121 h 160"/>
              <a:gd name="T42" fmla="*/ 35 w 130"/>
              <a:gd name="T43" fmla="*/ 124 h 160"/>
              <a:gd name="T44" fmla="*/ 79 w 130"/>
              <a:gd name="T45" fmla="*/ 136 h 160"/>
              <a:gd name="T46" fmla="*/ 42 w 130"/>
              <a:gd name="T47" fmla="*/ 146 h 160"/>
              <a:gd name="T48" fmla="*/ 79 w 130"/>
              <a:gd name="T49" fmla="*/ 136 h 160"/>
              <a:gd name="T50" fmla="*/ 50 w 130"/>
              <a:gd name="T51" fmla="*/ 108 h 160"/>
              <a:gd name="T52" fmla="*/ 42 w 130"/>
              <a:gd name="T53" fmla="*/ 87 h 160"/>
              <a:gd name="T54" fmla="*/ 34 w 130"/>
              <a:gd name="T55" fmla="*/ 91 h 160"/>
              <a:gd name="T56" fmla="*/ 38 w 130"/>
              <a:gd name="T57" fmla="*/ 90 h 160"/>
              <a:gd name="T58" fmla="*/ 47 w 130"/>
              <a:gd name="T59" fmla="*/ 105 h 160"/>
              <a:gd name="T60" fmla="*/ 42 w 130"/>
              <a:gd name="T61" fmla="*/ 105 h 160"/>
              <a:gd name="T62" fmla="*/ 57 w 130"/>
              <a:gd name="T63" fmla="*/ 111 h 160"/>
              <a:gd name="T64" fmla="*/ 65 w 130"/>
              <a:gd name="T65" fmla="*/ 106 h 160"/>
              <a:gd name="T66" fmla="*/ 61 w 130"/>
              <a:gd name="T67" fmla="*/ 97 h 160"/>
              <a:gd name="T68" fmla="*/ 58 w 130"/>
              <a:gd name="T69" fmla="*/ 85 h 160"/>
              <a:gd name="T70" fmla="*/ 47 w 130"/>
              <a:gd name="T71" fmla="*/ 87 h 160"/>
              <a:gd name="T72" fmla="*/ 60 w 130"/>
              <a:gd name="T73" fmla="*/ 100 h 160"/>
              <a:gd name="T74" fmla="*/ 61 w 130"/>
              <a:gd name="T75" fmla="*/ 108 h 160"/>
              <a:gd name="T76" fmla="*/ 58 w 130"/>
              <a:gd name="T77" fmla="*/ 100 h 160"/>
              <a:gd name="T78" fmla="*/ 54 w 130"/>
              <a:gd name="T79" fmla="*/ 88 h 160"/>
              <a:gd name="T80" fmla="*/ 58 w 130"/>
              <a:gd name="T81" fmla="*/ 95 h 160"/>
              <a:gd name="T82" fmla="*/ 52 w 130"/>
              <a:gd name="T83" fmla="*/ 88 h 160"/>
              <a:gd name="T84" fmla="*/ 74 w 130"/>
              <a:gd name="T85" fmla="*/ 98 h 160"/>
              <a:gd name="T86" fmla="*/ 75 w 130"/>
              <a:gd name="T87" fmla="*/ 105 h 160"/>
              <a:gd name="T88" fmla="*/ 73 w 130"/>
              <a:gd name="T89" fmla="*/ 103 h 160"/>
              <a:gd name="T90" fmla="*/ 68 w 130"/>
              <a:gd name="T91" fmla="*/ 105 h 160"/>
              <a:gd name="T92" fmla="*/ 80 w 130"/>
              <a:gd name="T93" fmla="*/ 108 h 160"/>
              <a:gd name="T94" fmla="*/ 75 w 130"/>
              <a:gd name="T95" fmla="*/ 96 h 160"/>
              <a:gd name="T96" fmla="*/ 68 w 130"/>
              <a:gd name="T97" fmla="*/ 93 h 160"/>
              <a:gd name="T98" fmla="*/ 70 w 130"/>
              <a:gd name="T99" fmla="*/ 87 h 160"/>
              <a:gd name="T100" fmla="*/ 73 w 130"/>
              <a:gd name="T101" fmla="*/ 90 h 160"/>
              <a:gd name="T102" fmla="*/ 74 w 130"/>
              <a:gd name="T103" fmla="*/ 88 h 160"/>
              <a:gd name="T104" fmla="*/ 64 w 130"/>
              <a:gd name="T105" fmla="*/ 85 h 160"/>
              <a:gd name="T106" fmla="*/ 67 w 130"/>
              <a:gd name="T107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0" h="160">
                <a:moveTo>
                  <a:pt x="124" y="103"/>
                </a:moveTo>
                <a:cubicBezTo>
                  <a:pt x="119" y="89"/>
                  <a:pt x="111" y="80"/>
                  <a:pt x="104" y="75"/>
                </a:cubicBezTo>
                <a:cubicBezTo>
                  <a:pt x="103" y="75"/>
                  <a:pt x="91" y="69"/>
                  <a:pt x="91" y="69"/>
                </a:cubicBezTo>
                <a:cubicBezTo>
                  <a:pt x="85" y="64"/>
                  <a:pt x="85" y="64"/>
                  <a:pt x="85" y="64"/>
                </a:cubicBezTo>
                <a:cubicBezTo>
                  <a:pt x="78" y="72"/>
                  <a:pt x="78" y="72"/>
                  <a:pt x="78" y="72"/>
                </a:cubicBezTo>
                <a:cubicBezTo>
                  <a:pt x="74" y="72"/>
                  <a:pt x="74" y="72"/>
                  <a:pt x="74" y="72"/>
                </a:cubicBezTo>
                <a:cubicBezTo>
                  <a:pt x="67" y="64"/>
                  <a:pt x="67" y="64"/>
                  <a:pt x="67" y="64"/>
                </a:cubicBezTo>
                <a:cubicBezTo>
                  <a:pt x="61" y="69"/>
                  <a:pt x="61" y="69"/>
                  <a:pt x="61" y="69"/>
                </a:cubicBezTo>
                <a:cubicBezTo>
                  <a:pt x="51" y="73"/>
                  <a:pt x="51" y="73"/>
                  <a:pt x="51" y="73"/>
                </a:cubicBezTo>
                <a:cubicBezTo>
                  <a:pt x="3" y="78"/>
                  <a:pt x="3" y="78"/>
                  <a:pt x="3" y="78"/>
                </a:cubicBezTo>
                <a:cubicBezTo>
                  <a:pt x="2" y="78"/>
                  <a:pt x="2" y="78"/>
                  <a:pt x="2" y="80"/>
                </a:cubicBezTo>
                <a:cubicBezTo>
                  <a:pt x="0" y="80"/>
                  <a:pt x="0" y="81"/>
                  <a:pt x="2" y="81"/>
                </a:cubicBezTo>
                <a:cubicBezTo>
                  <a:pt x="5" y="89"/>
                  <a:pt x="9" y="95"/>
                  <a:pt x="10" y="101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0" y="112"/>
                  <a:pt x="2" y="121"/>
                  <a:pt x="5" y="128"/>
                </a:cubicBezTo>
                <a:cubicBezTo>
                  <a:pt x="6" y="131"/>
                  <a:pt x="10" y="132"/>
                  <a:pt x="13" y="132"/>
                </a:cubicBezTo>
                <a:cubicBezTo>
                  <a:pt x="15" y="132"/>
                  <a:pt x="18" y="132"/>
                  <a:pt x="19" y="131"/>
                </a:cubicBezTo>
                <a:cubicBezTo>
                  <a:pt x="19" y="131"/>
                  <a:pt x="21" y="131"/>
                  <a:pt x="21" y="129"/>
                </a:cubicBezTo>
                <a:cubicBezTo>
                  <a:pt x="21" y="134"/>
                  <a:pt x="22" y="137"/>
                  <a:pt x="22" y="138"/>
                </a:cubicBezTo>
                <a:cubicBezTo>
                  <a:pt x="23" y="151"/>
                  <a:pt x="22" y="157"/>
                  <a:pt x="22" y="157"/>
                </a:cubicBezTo>
                <a:cubicBezTo>
                  <a:pt x="22" y="159"/>
                  <a:pt x="22" y="159"/>
                  <a:pt x="23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101" y="157"/>
                  <a:pt x="101" y="157"/>
                  <a:pt x="101" y="157"/>
                </a:cubicBezTo>
                <a:cubicBezTo>
                  <a:pt x="103" y="157"/>
                  <a:pt x="104" y="157"/>
                  <a:pt x="104" y="155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6" y="149"/>
                </a:cubicBezTo>
                <a:cubicBezTo>
                  <a:pt x="107" y="149"/>
                  <a:pt x="110" y="148"/>
                  <a:pt x="113" y="146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9" y="129"/>
                  <a:pt x="130" y="126"/>
                  <a:pt x="130" y="121"/>
                </a:cubicBezTo>
                <a:cubicBezTo>
                  <a:pt x="129" y="121"/>
                  <a:pt x="127" y="112"/>
                  <a:pt x="124" y="103"/>
                </a:cubicBezTo>
                <a:close/>
                <a:moveTo>
                  <a:pt x="98" y="152"/>
                </a:moveTo>
                <a:cubicBezTo>
                  <a:pt x="28" y="155"/>
                  <a:pt x="28" y="155"/>
                  <a:pt x="28" y="155"/>
                </a:cubicBezTo>
                <a:cubicBezTo>
                  <a:pt x="28" y="151"/>
                  <a:pt x="29" y="141"/>
                  <a:pt x="25" y="126"/>
                </a:cubicBezTo>
                <a:cubicBezTo>
                  <a:pt x="29" y="123"/>
                  <a:pt x="31" y="118"/>
                  <a:pt x="29" y="112"/>
                </a:cubicBezTo>
                <a:cubicBezTo>
                  <a:pt x="29" y="114"/>
                  <a:pt x="31" y="114"/>
                  <a:pt x="31" y="114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6" y="111"/>
                  <a:pt x="36" y="111"/>
                  <a:pt x="36" y="10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7"/>
                  <a:pt x="28" y="87"/>
                  <a:pt x="26" y="87"/>
                </a:cubicBezTo>
                <a:cubicBezTo>
                  <a:pt x="25" y="87"/>
                  <a:pt x="25" y="87"/>
                  <a:pt x="25" y="87"/>
                </a:cubicBezTo>
                <a:cubicBezTo>
                  <a:pt x="25" y="89"/>
                  <a:pt x="25" y="89"/>
                  <a:pt x="25" y="89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2" y="107"/>
                  <a:pt x="32" y="109"/>
                  <a:pt x="31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6" y="104"/>
                  <a:pt x="21" y="106"/>
                  <a:pt x="18" y="106"/>
                </a:cubicBezTo>
                <a:cubicBezTo>
                  <a:pt x="16" y="98"/>
                  <a:pt x="12" y="90"/>
                  <a:pt x="8" y="83"/>
                </a:cubicBezTo>
                <a:cubicBezTo>
                  <a:pt x="81" y="76"/>
                  <a:pt x="81" y="76"/>
                  <a:pt x="81" y="76"/>
                </a:cubicBezTo>
                <a:cubicBezTo>
                  <a:pt x="84" y="83"/>
                  <a:pt x="93" y="107"/>
                  <a:pt x="97" y="132"/>
                </a:cubicBezTo>
                <a:cubicBezTo>
                  <a:pt x="95" y="135"/>
                  <a:pt x="95" y="141"/>
                  <a:pt x="98" y="145"/>
                </a:cubicBezTo>
                <a:lnTo>
                  <a:pt x="98" y="152"/>
                </a:lnTo>
                <a:close/>
                <a:moveTo>
                  <a:pt x="101" y="126"/>
                </a:moveTo>
                <a:cubicBezTo>
                  <a:pt x="103" y="109"/>
                  <a:pt x="103" y="109"/>
                  <a:pt x="103" y="109"/>
                </a:cubicBezTo>
                <a:cubicBezTo>
                  <a:pt x="104" y="112"/>
                  <a:pt x="106" y="117"/>
                  <a:pt x="107" y="120"/>
                </a:cubicBezTo>
                <a:lnTo>
                  <a:pt x="101" y="126"/>
                </a:lnTo>
                <a:close/>
                <a:moveTo>
                  <a:pt x="77" y="62"/>
                </a:moveTo>
                <a:cubicBezTo>
                  <a:pt x="90" y="62"/>
                  <a:pt x="101" y="49"/>
                  <a:pt x="101" y="26"/>
                </a:cubicBezTo>
                <a:cubicBezTo>
                  <a:pt x="101" y="9"/>
                  <a:pt x="94" y="0"/>
                  <a:pt x="77" y="0"/>
                </a:cubicBezTo>
                <a:cubicBezTo>
                  <a:pt x="58" y="0"/>
                  <a:pt x="51" y="9"/>
                  <a:pt x="51" y="26"/>
                </a:cubicBezTo>
                <a:cubicBezTo>
                  <a:pt x="51" y="49"/>
                  <a:pt x="62" y="62"/>
                  <a:pt x="77" y="62"/>
                </a:cubicBezTo>
                <a:close/>
                <a:moveTo>
                  <a:pt x="77" y="126"/>
                </a:moveTo>
                <a:cubicBezTo>
                  <a:pt x="78" y="126"/>
                  <a:pt x="80" y="124"/>
                  <a:pt x="80" y="121"/>
                </a:cubicBezTo>
                <a:cubicBezTo>
                  <a:pt x="80" y="120"/>
                  <a:pt x="78" y="118"/>
                  <a:pt x="75" y="118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36" y="121"/>
                  <a:pt x="35" y="123"/>
                  <a:pt x="35" y="124"/>
                </a:cubicBezTo>
                <a:cubicBezTo>
                  <a:pt x="36" y="127"/>
                  <a:pt x="38" y="129"/>
                  <a:pt x="39" y="129"/>
                </a:cubicBezTo>
                <a:cubicBezTo>
                  <a:pt x="77" y="126"/>
                  <a:pt x="77" y="126"/>
                  <a:pt x="77" y="126"/>
                </a:cubicBezTo>
                <a:close/>
                <a:moveTo>
                  <a:pt x="79" y="136"/>
                </a:moveTo>
                <a:cubicBezTo>
                  <a:pt x="42" y="137"/>
                  <a:pt x="42" y="137"/>
                  <a:pt x="42" y="137"/>
                </a:cubicBezTo>
                <a:cubicBezTo>
                  <a:pt x="39" y="137"/>
                  <a:pt x="37" y="140"/>
                  <a:pt x="37" y="141"/>
                </a:cubicBezTo>
                <a:cubicBezTo>
                  <a:pt x="37" y="143"/>
                  <a:pt x="39" y="146"/>
                  <a:pt x="42" y="146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81" y="143"/>
                  <a:pt x="83" y="141"/>
                  <a:pt x="83" y="139"/>
                </a:cubicBezTo>
                <a:cubicBezTo>
                  <a:pt x="83" y="137"/>
                  <a:pt x="81" y="136"/>
                  <a:pt x="79" y="136"/>
                </a:cubicBezTo>
                <a:close/>
                <a:moveTo>
                  <a:pt x="42" y="110"/>
                </a:moveTo>
                <a:cubicBezTo>
                  <a:pt x="44" y="111"/>
                  <a:pt x="45" y="111"/>
                  <a:pt x="47" y="111"/>
                </a:cubicBezTo>
                <a:cubicBezTo>
                  <a:pt x="48" y="111"/>
                  <a:pt x="50" y="110"/>
                  <a:pt x="50" y="108"/>
                </a:cubicBezTo>
                <a:cubicBezTo>
                  <a:pt x="51" y="108"/>
                  <a:pt x="51" y="107"/>
                  <a:pt x="51" y="105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0"/>
                  <a:pt x="44" y="88"/>
                  <a:pt x="42" y="87"/>
                </a:cubicBezTo>
                <a:cubicBezTo>
                  <a:pt x="41" y="87"/>
                  <a:pt x="40" y="85"/>
                  <a:pt x="38" y="87"/>
                </a:cubicBezTo>
                <a:cubicBezTo>
                  <a:pt x="35" y="87"/>
                  <a:pt x="35" y="87"/>
                  <a:pt x="34" y="88"/>
                </a:cubicBezTo>
                <a:cubicBezTo>
                  <a:pt x="34" y="90"/>
                  <a:pt x="34" y="90"/>
                  <a:pt x="34" y="91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1" y="108"/>
                  <a:pt x="42" y="110"/>
                </a:cubicBezTo>
                <a:close/>
                <a:moveTo>
                  <a:pt x="38" y="90"/>
                </a:moveTo>
                <a:cubicBezTo>
                  <a:pt x="40" y="90"/>
                  <a:pt x="40" y="90"/>
                  <a:pt x="41" y="90"/>
                </a:cubicBezTo>
                <a:cubicBezTo>
                  <a:pt x="41" y="91"/>
                  <a:pt x="41" y="91"/>
                  <a:pt x="41" y="91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2" y="107"/>
                  <a:pt x="42" y="105"/>
                </a:cubicBezTo>
                <a:cubicBezTo>
                  <a:pt x="38" y="91"/>
                  <a:pt x="38" y="91"/>
                  <a:pt x="38" y="91"/>
                </a:cubicBezTo>
                <a:cubicBezTo>
                  <a:pt x="37" y="91"/>
                  <a:pt x="37" y="90"/>
                  <a:pt x="38" y="90"/>
                </a:cubicBezTo>
                <a:close/>
                <a:moveTo>
                  <a:pt x="57" y="111"/>
                </a:moveTo>
                <a:cubicBezTo>
                  <a:pt x="64" y="111"/>
                  <a:pt x="64" y="111"/>
                  <a:pt x="64" y="111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7" y="108"/>
                  <a:pt x="67" y="108"/>
                  <a:pt x="65" y="106"/>
                </a:cubicBezTo>
                <a:cubicBezTo>
                  <a:pt x="64" y="98"/>
                  <a:pt x="64" y="98"/>
                  <a:pt x="64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1" y="97"/>
                  <a:pt x="61" y="97"/>
                  <a:pt x="61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58" y="85"/>
                  <a:pt x="58" y="85"/>
                </a:cubicBezTo>
                <a:cubicBezTo>
                  <a:pt x="57" y="85"/>
                  <a:pt x="55" y="83"/>
                  <a:pt x="54" y="85"/>
                </a:cubicBezTo>
                <a:cubicBezTo>
                  <a:pt x="48" y="85"/>
                  <a:pt x="48" y="85"/>
                  <a:pt x="48" y="85"/>
                </a:cubicBezTo>
                <a:cubicBezTo>
                  <a:pt x="47" y="85"/>
                  <a:pt x="47" y="85"/>
                  <a:pt x="47" y="87"/>
                </a:cubicBezTo>
                <a:cubicBezTo>
                  <a:pt x="55" y="111"/>
                  <a:pt x="55" y="111"/>
                  <a:pt x="55" y="111"/>
                </a:cubicBezTo>
                <a:lnTo>
                  <a:pt x="57" y="111"/>
                </a:lnTo>
                <a:close/>
                <a:moveTo>
                  <a:pt x="60" y="100"/>
                </a:moveTo>
                <a:cubicBezTo>
                  <a:pt x="60" y="100"/>
                  <a:pt x="60" y="100"/>
                  <a:pt x="60" y="101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1" y="106"/>
                  <a:pt x="61" y="106"/>
                  <a:pt x="61" y="108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8" y="100"/>
                  <a:pt x="58" y="100"/>
                  <a:pt x="58" y="100"/>
                </a:cubicBezTo>
                <a:lnTo>
                  <a:pt x="60" y="100"/>
                </a:lnTo>
                <a:close/>
                <a:moveTo>
                  <a:pt x="52" y="88"/>
                </a:moveTo>
                <a:cubicBezTo>
                  <a:pt x="54" y="88"/>
                  <a:pt x="54" y="88"/>
                  <a:pt x="54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7" y="88"/>
                  <a:pt x="57" y="90"/>
                </a:cubicBezTo>
                <a:cubicBezTo>
                  <a:pt x="58" y="95"/>
                  <a:pt x="58" y="95"/>
                  <a:pt x="58" y="95"/>
                </a:cubicBezTo>
                <a:cubicBezTo>
                  <a:pt x="57" y="97"/>
                  <a:pt x="57" y="97"/>
                  <a:pt x="57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2" y="88"/>
                  <a:pt x="52" y="88"/>
                  <a:pt x="52" y="88"/>
                </a:cubicBezTo>
                <a:close/>
                <a:moveTo>
                  <a:pt x="67" y="96"/>
                </a:moveTo>
                <a:cubicBezTo>
                  <a:pt x="68" y="98"/>
                  <a:pt x="71" y="98"/>
                  <a:pt x="73" y="98"/>
                </a:cubicBezTo>
                <a:cubicBezTo>
                  <a:pt x="73" y="98"/>
                  <a:pt x="73" y="98"/>
                  <a:pt x="74" y="98"/>
                </a:cubicBezTo>
                <a:cubicBezTo>
                  <a:pt x="74" y="100"/>
                  <a:pt x="74" y="100"/>
                  <a:pt x="75" y="100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7" y="105"/>
                  <a:pt x="77" y="105"/>
                  <a:pt x="75" y="105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4" y="106"/>
                  <a:pt x="74" y="106"/>
                  <a:pt x="73" y="105"/>
                </a:cubicBezTo>
                <a:cubicBezTo>
                  <a:pt x="73" y="103"/>
                  <a:pt x="73" y="103"/>
                  <a:pt x="73" y="103"/>
                </a:cubicBezTo>
                <a:cubicBezTo>
                  <a:pt x="71" y="103"/>
                  <a:pt x="71" y="103"/>
                  <a:pt x="71" y="103"/>
                </a:cubicBezTo>
                <a:cubicBezTo>
                  <a:pt x="68" y="103"/>
                  <a:pt x="68" y="103"/>
                  <a:pt x="68" y="103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6"/>
                  <a:pt x="70" y="108"/>
                  <a:pt x="71" y="108"/>
                </a:cubicBezTo>
                <a:cubicBezTo>
                  <a:pt x="73" y="110"/>
                  <a:pt x="74" y="110"/>
                  <a:pt x="75" y="110"/>
                </a:cubicBezTo>
                <a:cubicBezTo>
                  <a:pt x="78" y="110"/>
                  <a:pt x="78" y="108"/>
                  <a:pt x="80" y="108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78" y="100"/>
                  <a:pt x="78" y="100"/>
                  <a:pt x="78" y="100"/>
                </a:cubicBezTo>
                <a:cubicBezTo>
                  <a:pt x="78" y="98"/>
                  <a:pt x="77" y="96"/>
                  <a:pt x="75" y="96"/>
                </a:cubicBezTo>
                <a:cubicBezTo>
                  <a:pt x="74" y="95"/>
                  <a:pt x="73" y="95"/>
                  <a:pt x="71" y="95"/>
                </a:cubicBezTo>
                <a:cubicBezTo>
                  <a:pt x="70" y="95"/>
                  <a:pt x="70" y="95"/>
                  <a:pt x="70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7"/>
                  <a:pt x="68" y="87"/>
                  <a:pt x="68" y="87"/>
                </a:cubicBezTo>
                <a:cubicBezTo>
                  <a:pt x="70" y="87"/>
                  <a:pt x="70" y="87"/>
                  <a:pt x="70" y="87"/>
                </a:cubicBezTo>
                <a:cubicBezTo>
                  <a:pt x="70" y="88"/>
                  <a:pt x="71" y="88"/>
                  <a:pt x="71" y="88"/>
                </a:cubicBezTo>
                <a:cubicBezTo>
                  <a:pt x="71" y="90"/>
                  <a:pt x="71" y="90"/>
                  <a:pt x="71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5" y="90"/>
                  <a:pt x="75" y="90"/>
                  <a:pt x="75" y="88"/>
                </a:cubicBezTo>
                <a:cubicBezTo>
                  <a:pt x="74" y="88"/>
                  <a:pt x="74" y="88"/>
                  <a:pt x="74" y="88"/>
                </a:cubicBezTo>
                <a:cubicBezTo>
                  <a:pt x="74" y="87"/>
                  <a:pt x="73" y="85"/>
                  <a:pt x="71" y="85"/>
                </a:cubicBezTo>
                <a:cubicBezTo>
                  <a:pt x="70" y="83"/>
                  <a:pt x="68" y="83"/>
                  <a:pt x="67" y="83"/>
                </a:cubicBezTo>
                <a:cubicBezTo>
                  <a:pt x="66" y="83"/>
                  <a:pt x="64" y="83"/>
                  <a:pt x="64" y="85"/>
                </a:cubicBezTo>
                <a:cubicBezTo>
                  <a:pt x="63" y="87"/>
                  <a:pt x="63" y="88"/>
                  <a:pt x="63" y="90"/>
                </a:cubicBezTo>
                <a:cubicBezTo>
                  <a:pt x="64" y="93"/>
                  <a:pt x="64" y="93"/>
                  <a:pt x="64" y="93"/>
                </a:cubicBezTo>
                <a:cubicBezTo>
                  <a:pt x="66" y="95"/>
                  <a:pt x="66" y="96"/>
                  <a:pt x="67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19">
            <a:extLst>
              <a:ext uri="{FF2B5EF4-FFF2-40B4-BE49-F238E27FC236}">
                <a16:creationId xmlns:a16="http://schemas.microsoft.com/office/drawing/2014/main" id="{DDAC4801-1677-6E26-A106-BDE2A6828FC9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4496376" y="6279844"/>
            <a:ext cx="291826" cy="269939"/>
          </a:xfrm>
          <a:custGeom>
            <a:avLst/>
            <a:gdLst>
              <a:gd name="T0" fmla="*/ 97 w 160"/>
              <a:gd name="T1" fmla="*/ 8 h 148"/>
              <a:gd name="T2" fmla="*/ 92 w 160"/>
              <a:gd name="T3" fmla="*/ 0 h 148"/>
              <a:gd name="T4" fmla="*/ 61 w 160"/>
              <a:gd name="T5" fmla="*/ 6 h 148"/>
              <a:gd name="T6" fmla="*/ 6 w 160"/>
              <a:gd name="T7" fmla="*/ 8 h 148"/>
              <a:gd name="T8" fmla="*/ 6 w 160"/>
              <a:gd name="T9" fmla="*/ 22 h 148"/>
              <a:gd name="T10" fmla="*/ 15 w 160"/>
              <a:gd name="T11" fmla="*/ 114 h 148"/>
              <a:gd name="T12" fmla="*/ 67 w 160"/>
              <a:gd name="T13" fmla="*/ 119 h 148"/>
              <a:gd name="T14" fmla="*/ 51 w 160"/>
              <a:gd name="T15" fmla="*/ 144 h 148"/>
              <a:gd name="T16" fmla="*/ 76 w 160"/>
              <a:gd name="T17" fmla="*/ 127 h 148"/>
              <a:gd name="T18" fmla="*/ 80 w 160"/>
              <a:gd name="T19" fmla="*/ 148 h 148"/>
              <a:gd name="T20" fmla="*/ 84 w 160"/>
              <a:gd name="T21" fmla="*/ 128 h 148"/>
              <a:gd name="T22" fmla="*/ 104 w 160"/>
              <a:gd name="T23" fmla="*/ 147 h 148"/>
              <a:gd name="T24" fmla="*/ 107 w 160"/>
              <a:gd name="T25" fmla="*/ 138 h 148"/>
              <a:gd name="T26" fmla="*/ 139 w 160"/>
              <a:gd name="T27" fmla="*/ 119 h 148"/>
              <a:gd name="T28" fmla="*/ 145 w 160"/>
              <a:gd name="T29" fmla="*/ 22 h 148"/>
              <a:gd name="T30" fmla="*/ 160 w 160"/>
              <a:gd name="T31" fmla="*/ 15 h 148"/>
              <a:gd name="T32" fmla="*/ 134 w 160"/>
              <a:gd name="T33" fmla="*/ 108 h 148"/>
              <a:gd name="T34" fmla="*/ 24 w 160"/>
              <a:gd name="T35" fmla="*/ 22 h 148"/>
              <a:gd name="T36" fmla="*/ 134 w 160"/>
              <a:gd name="T37" fmla="*/ 108 h 148"/>
              <a:gd name="T38" fmla="*/ 36 w 160"/>
              <a:gd name="T39" fmla="*/ 92 h 148"/>
              <a:gd name="T40" fmla="*/ 67 w 160"/>
              <a:gd name="T41" fmla="*/ 88 h 148"/>
              <a:gd name="T42" fmla="*/ 75 w 160"/>
              <a:gd name="T43" fmla="*/ 86 h 148"/>
              <a:gd name="T44" fmla="*/ 103 w 160"/>
              <a:gd name="T45" fmla="*/ 69 h 148"/>
              <a:gd name="T46" fmla="*/ 119 w 160"/>
              <a:gd name="T47" fmla="*/ 54 h 148"/>
              <a:gd name="T48" fmla="*/ 124 w 160"/>
              <a:gd name="T49" fmla="*/ 66 h 148"/>
              <a:gd name="T50" fmla="*/ 130 w 160"/>
              <a:gd name="T51" fmla="*/ 38 h 148"/>
              <a:gd name="T52" fmla="*/ 130 w 160"/>
              <a:gd name="T53" fmla="*/ 36 h 148"/>
              <a:gd name="T54" fmla="*/ 127 w 160"/>
              <a:gd name="T55" fmla="*/ 34 h 148"/>
              <a:gd name="T56" fmla="*/ 124 w 160"/>
              <a:gd name="T57" fmla="*/ 33 h 148"/>
              <a:gd name="T58" fmla="*/ 100 w 160"/>
              <a:gd name="T59" fmla="*/ 38 h 148"/>
              <a:gd name="T60" fmla="*/ 112 w 160"/>
              <a:gd name="T61" fmla="*/ 44 h 148"/>
              <a:gd name="T62" fmla="*/ 94 w 160"/>
              <a:gd name="T63" fmla="*/ 50 h 148"/>
              <a:gd name="T64" fmla="*/ 70 w 160"/>
              <a:gd name="T65" fmla="*/ 75 h 148"/>
              <a:gd name="T66" fmla="*/ 49 w 160"/>
              <a:gd name="T67" fmla="*/ 63 h 148"/>
              <a:gd name="T68" fmla="*/ 28 w 160"/>
              <a:gd name="T69" fmla="*/ 9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8">
                <a:moveTo>
                  <a:pt x="153" y="8"/>
                </a:moveTo>
                <a:cubicBezTo>
                  <a:pt x="97" y="8"/>
                  <a:pt x="97" y="8"/>
                  <a:pt x="97" y="8"/>
                </a:cubicBezTo>
                <a:cubicBezTo>
                  <a:pt x="97" y="6"/>
                  <a:pt x="97" y="6"/>
                  <a:pt x="97" y="6"/>
                </a:cubicBezTo>
                <a:cubicBezTo>
                  <a:pt x="97" y="3"/>
                  <a:pt x="95" y="0"/>
                  <a:pt x="9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3"/>
                  <a:pt x="61" y="6"/>
                </a:cubicBezTo>
                <a:cubicBezTo>
                  <a:pt x="61" y="8"/>
                  <a:pt x="61" y="8"/>
                  <a:pt x="61" y="8"/>
                </a:cubicBezTo>
                <a:cubicBezTo>
                  <a:pt x="6" y="8"/>
                  <a:pt x="6" y="8"/>
                  <a:pt x="6" y="8"/>
                </a:cubicBezTo>
                <a:cubicBezTo>
                  <a:pt x="2" y="8"/>
                  <a:pt x="0" y="11"/>
                  <a:pt x="0" y="15"/>
                </a:cubicBezTo>
                <a:cubicBezTo>
                  <a:pt x="0" y="19"/>
                  <a:pt x="2" y="22"/>
                  <a:pt x="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5" y="117"/>
                  <a:pt x="17" y="119"/>
                  <a:pt x="20" y="119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50" y="140"/>
                  <a:pt x="50" y="143"/>
                  <a:pt x="51" y="144"/>
                </a:cubicBezTo>
                <a:cubicBezTo>
                  <a:pt x="54" y="147"/>
                  <a:pt x="57" y="147"/>
                  <a:pt x="58" y="144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6" y="146"/>
                  <a:pt x="77" y="148"/>
                  <a:pt x="80" y="148"/>
                </a:cubicBezTo>
                <a:cubicBezTo>
                  <a:pt x="81" y="148"/>
                  <a:pt x="84" y="146"/>
                  <a:pt x="84" y="144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100" y="146"/>
                  <a:pt x="100" y="146"/>
                  <a:pt x="100" y="146"/>
                </a:cubicBezTo>
                <a:cubicBezTo>
                  <a:pt x="101" y="147"/>
                  <a:pt x="103" y="147"/>
                  <a:pt x="104" y="147"/>
                </a:cubicBezTo>
                <a:cubicBezTo>
                  <a:pt x="105" y="147"/>
                  <a:pt x="107" y="147"/>
                  <a:pt x="107" y="146"/>
                </a:cubicBezTo>
                <a:cubicBezTo>
                  <a:pt x="110" y="144"/>
                  <a:pt x="110" y="141"/>
                  <a:pt x="107" y="138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42" y="119"/>
                  <a:pt x="145" y="117"/>
                  <a:pt x="145" y="114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6" y="22"/>
                  <a:pt x="160" y="19"/>
                  <a:pt x="160" y="15"/>
                </a:cubicBezTo>
                <a:cubicBezTo>
                  <a:pt x="160" y="11"/>
                  <a:pt x="156" y="8"/>
                  <a:pt x="153" y="8"/>
                </a:cubicBezTo>
                <a:close/>
                <a:moveTo>
                  <a:pt x="134" y="108"/>
                </a:moveTo>
                <a:cubicBezTo>
                  <a:pt x="24" y="108"/>
                  <a:pt x="24" y="108"/>
                  <a:pt x="24" y="108"/>
                </a:cubicBezTo>
                <a:cubicBezTo>
                  <a:pt x="24" y="22"/>
                  <a:pt x="24" y="22"/>
                  <a:pt x="24" y="22"/>
                </a:cubicBezTo>
                <a:cubicBezTo>
                  <a:pt x="134" y="22"/>
                  <a:pt x="134" y="22"/>
                  <a:pt x="134" y="22"/>
                </a:cubicBezTo>
                <a:lnTo>
                  <a:pt x="134" y="108"/>
                </a:lnTo>
                <a:close/>
                <a:moveTo>
                  <a:pt x="32" y="94"/>
                </a:moveTo>
                <a:cubicBezTo>
                  <a:pt x="33" y="94"/>
                  <a:pt x="34" y="94"/>
                  <a:pt x="36" y="92"/>
                </a:cubicBezTo>
                <a:cubicBezTo>
                  <a:pt x="53" y="75"/>
                  <a:pt x="53" y="75"/>
                  <a:pt x="53" y="75"/>
                </a:cubicBezTo>
                <a:cubicBezTo>
                  <a:pt x="67" y="88"/>
                  <a:pt x="67" y="88"/>
                  <a:pt x="67" y="88"/>
                </a:cubicBezTo>
                <a:cubicBezTo>
                  <a:pt x="69" y="89"/>
                  <a:pt x="70" y="89"/>
                  <a:pt x="71" y="89"/>
                </a:cubicBezTo>
                <a:cubicBezTo>
                  <a:pt x="73" y="89"/>
                  <a:pt x="74" y="88"/>
                  <a:pt x="75" y="86"/>
                </a:cubicBezTo>
                <a:cubicBezTo>
                  <a:pt x="93" y="62"/>
                  <a:pt x="93" y="62"/>
                  <a:pt x="93" y="62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4" y="70"/>
                  <a:pt x="108" y="69"/>
                  <a:pt x="109" y="68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19" y="59"/>
                  <a:pt x="119" y="59"/>
                  <a:pt x="119" y="59"/>
                </a:cubicBezTo>
                <a:cubicBezTo>
                  <a:pt x="119" y="63"/>
                  <a:pt x="122" y="66"/>
                  <a:pt x="124" y="66"/>
                </a:cubicBezTo>
                <a:cubicBezTo>
                  <a:pt x="127" y="66"/>
                  <a:pt x="130" y="63"/>
                  <a:pt x="130" y="59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0" y="37"/>
                  <a:pt x="130" y="37"/>
                  <a:pt x="130" y="36"/>
                </a:cubicBezTo>
                <a:cubicBezTo>
                  <a:pt x="130" y="36"/>
                  <a:pt x="130" y="36"/>
                  <a:pt x="129" y="34"/>
                </a:cubicBezTo>
                <a:cubicBezTo>
                  <a:pt x="129" y="34"/>
                  <a:pt x="129" y="34"/>
                  <a:pt x="127" y="34"/>
                </a:cubicBezTo>
                <a:cubicBezTo>
                  <a:pt x="127" y="33"/>
                  <a:pt x="127" y="33"/>
                  <a:pt x="126" y="33"/>
                </a:cubicBezTo>
                <a:cubicBezTo>
                  <a:pt x="126" y="33"/>
                  <a:pt x="126" y="33"/>
                  <a:pt x="124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3" y="33"/>
                  <a:pt x="100" y="36"/>
                  <a:pt x="100" y="38"/>
                </a:cubicBezTo>
                <a:cubicBezTo>
                  <a:pt x="100" y="41"/>
                  <a:pt x="103" y="44"/>
                  <a:pt x="105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94" y="50"/>
                  <a:pt x="94" y="50"/>
                  <a:pt x="94" y="50"/>
                </a:cubicBezTo>
                <a:cubicBezTo>
                  <a:pt x="93" y="47"/>
                  <a:pt x="89" y="49"/>
                  <a:pt x="88" y="50"/>
                </a:cubicBezTo>
                <a:cubicBezTo>
                  <a:pt x="70" y="75"/>
                  <a:pt x="70" y="75"/>
                  <a:pt x="70" y="75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0"/>
                  <a:pt x="51" y="60"/>
                  <a:pt x="49" y="63"/>
                </a:cubicBezTo>
                <a:cubicBezTo>
                  <a:pt x="29" y="84"/>
                  <a:pt x="29" y="84"/>
                  <a:pt x="29" y="84"/>
                </a:cubicBezTo>
                <a:cubicBezTo>
                  <a:pt x="26" y="86"/>
                  <a:pt x="26" y="89"/>
                  <a:pt x="28" y="92"/>
                </a:cubicBezTo>
                <a:cubicBezTo>
                  <a:pt x="29" y="94"/>
                  <a:pt x="30" y="94"/>
                  <a:pt x="32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TextBox 145">
            <a:hlinkClick r:id="rId2" action="ppaction://hlinksldjump"/>
            <a:extLst>
              <a:ext uri="{FF2B5EF4-FFF2-40B4-BE49-F238E27FC236}">
                <a16:creationId xmlns:a16="http://schemas.microsoft.com/office/drawing/2014/main" id="{1B84BC53-B29D-4E38-D23C-BCDD1354EAAB}"/>
              </a:ext>
            </a:extLst>
          </p:cNvPr>
          <p:cNvSpPr txBox="1"/>
          <p:nvPr userDrawn="1"/>
        </p:nvSpPr>
        <p:spPr>
          <a:xfrm>
            <a:off x="9238379" y="6297814"/>
            <a:ext cx="12956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7" name="TextBox 146">
            <a:hlinkClick r:id="rId3" action="ppaction://hlinksldjump"/>
            <a:extLst>
              <a:ext uri="{FF2B5EF4-FFF2-40B4-BE49-F238E27FC236}">
                <a16:creationId xmlns:a16="http://schemas.microsoft.com/office/drawing/2014/main" id="{1B822DE2-EA21-0D17-232A-F8CABBBCB285}"/>
              </a:ext>
            </a:extLst>
          </p:cNvPr>
          <p:cNvSpPr txBox="1"/>
          <p:nvPr userDrawn="1"/>
        </p:nvSpPr>
        <p:spPr>
          <a:xfrm>
            <a:off x="7717546" y="6297814"/>
            <a:ext cx="13915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8" name="TextBox 147">
            <a:hlinkClick r:id="rId4" action="ppaction://hlinksldjump"/>
            <a:extLst>
              <a:ext uri="{FF2B5EF4-FFF2-40B4-BE49-F238E27FC236}">
                <a16:creationId xmlns:a16="http://schemas.microsoft.com/office/drawing/2014/main" id="{529585C2-3DA6-A15A-2A8A-F923BB0D970A}"/>
              </a:ext>
            </a:extLst>
          </p:cNvPr>
          <p:cNvSpPr txBox="1"/>
          <p:nvPr userDrawn="1"/>
        </p:nvSpPr>
        <p:spPr>
          <a:xfrm>
            <a:off x="6386547" y="6297814"/>
            <a:ext cx="13403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9" name="TextBox 148">
            <a:hlinkClick r:id="rId5" action="ppaction://hlinksldjump"/>
            <a:extLst>
              <a:ext uri="{FF2B5EF4-FFF2-40B4-BE49-F238E27FC236}">
                <a16:creationId xmlns:a16="http://schemas.microsoft.com/office/drawing/2014/main" id="{4D92B504-F4F0-7941-9FDF-584FBBF2853F}"/>
              </a:ext>
            </a:extLst>
          </p:cNvPr>
          <p:cNvSpPr txBox="1"/>
          <p:nvPr userDrawn="1"/>
        </p:nvSpPr>
        <p:spPr>
          <a:xfrm>
            <a:off x="4728388" y="6297814"/>
            <a:ext cx="14983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0" name="TextBox 149">
            <a:hlinkClick r:id="rId6" action="ppaction://hlinksldjump"/>
            <a:extLst>
              <a:ext uri="{FF2B5EF4-FFF2-40B4-BE49-F238E27FC236}">
                <a16:creationId xmlns:a16="http://schemas.microsoft.com/office/drawing/2014/main" id="{FFE49978-6C20-5770-60B7-CABDA7EC2E21}"/>
              </a:ext>
            </a:extLst>
          </p:cNvPr>
          <p:cNvSpPr txBox="1"/>
          <p:nvPr userDrawn="1"/>
        </p:nvSpPr>
        <p:spPr>
          <a:xfrm>
            <a:off x="3277473" y="6297814"/>
            <a:ext cx="14202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8" name="Rectangle: Rounded Corners 157">
            <a:extLst>
              <a:ext uri="{FF2B5EF4-FFF2-40B4-BE49-F238E27FC236}">
                <a16:creationId xmlns:a16="http://schemas.microsoft.com/office/drawing/2014/main" id="{87145549-9622-FE9A-BA17-AA60247F8FC7}"/>
              </a:ext>
            </a:extLst>
          </p:cNvPr>
          <p:cNvSpPr/>
          <p:nvPr userDrawn="1"/>
        </p:nvSpPr>
        <p:spPr>
          <a:xfrm>
            <a:off x="1402870" y="6159418"/>
            <a:ext cx="507129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60" name="Slide Number Placeholder 2">
            <a:extLst>
              <a:ext uri="{FF2B5EF4-FFF2-40B4-BE49-F238E27FC236}">
                <a16:creationId xmlns:a16="http://schemas.microsoft.com/office/drawing/2014/main" id="{80EC970C-5DB0-EC6A-3645-31BBB422BD36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401877" y="6230979"/>
            <a:ext cx="525344" cy="365125"/>
          </a:xfrm>
        </p:spPr>
        <p:txBody>
          <a:bodyPr/>
          <a:lstStyle>
            <a:lvl1pPr algn="ctr" rtl="1">
              <a:defRPr sz="1400" b="0">
                <a:solidFill>
                  <a:srgbClr val="012060"/>
                </a:solidFill>
                <a:latin typeface="B Titr (Body)"/>
                <a:cs typeface="B Titr" panose="00000700000000000000" pitchFamily="2" charset="-78"/>
              </a:defRPr>
            </a:lvl1pPr>
          </a:lstStyle>
          <a:p>
            <a:fld id="{A8043012-B8B5-47A7-9927-94221BE445D6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78FE619D-2366-2326-942F-8CDC5506BEB9}"/>
              </a:ext>
            </a:extLst>
          </p:cNvPr>
          <p:cNvGrpSpPr/>
          <p:nvPr userDrawn="1"/>
        </p:nvGrpSpPr>
        <p:grpSpPr>
          <a:xfrm>
            <a:off x="176328" y="356175"/>
            <a:ext cx="11814904" cy="4022705"/>
            <a:chOff x="176328" y="356175"/>
            <a:chExt cx="11814904" cy="4022705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F1277CB-04F9-0D4D-C999-F958D2344A38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F8334BB-8804-C6B0-585C-40CD727F4695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ACBD3FE-0B8D-C3BB-DEB5-278F2B329095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54AF13E-CF05-6D6F-849D-A664F7D1E6E6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5E75158-9347-0FA6-A667-C2B49861DF35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BE74EE2-F5AF-8F03-A06D-975B7D01C8D8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5DDB62D-1241-F712-4C72-1A29152CEBB6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D88CEE6-AB3A-2C74-C325-D8F10DBF28B1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246B1B6-EFB7-C0F8-4F33-1C468A806744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A42CA7-4A6D-95B2-F550-AA472B89D7C4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62DAE3-C511-6E1D-0141-70AD5FAE0B0F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2A474B0-750D-63CC-D389-AE2D959E5A32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0AB4FA1-86FF-91CA-225D-D43C95191E5F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FB32D45-6079-74D1-1478-1EC8360CD3E3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3795B88-855C-91E5-2B71-4CCD616B80D3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D1F1072-132F-486D-EE2A-B99DBCAEDB33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369A023-A659-9006-E059-E886577612AA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4F62A8C-844A-7AF0-A055-64DCED8D9795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284BF5E-A26A-9EAB-0544-610CE1F44EB0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22C74C9-828C-A447-9B95-76C9A63365F0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081BBDD-8D63-DCD3-5424-24B3C270648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8769ACF-5DB3-712D-8A0F-A3A9661746F7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C5BA5D8-765A-57B0-E0AA-0C1FC421D381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BA09E6E-A8D2-DFA9-32C2-D66E9691EE73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8E358F3-80AA-CC0F-58EF-0755541EEA0F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0776811-C3BD-08E9-DD3F-8A50E91016CE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3E23142-FC82-88AE-E587-B6A95EE0433A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328349A-F37E-2A39-2B1D-5EA6C304A939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017E0EC-410D-106D-45AA-1989D26A2970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2CE7341-D781-BE7C-0AD8-36036F7C96C1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EB25305-A4BC-1B8B-B47F-3492BF4E10E4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378CF93-212E-CC7E-096D-BD1C098B2E3C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37E2B72-DADB-88D7-DC2E-CED655E536EF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1B6B3A7-9831-39C0-7552-A45A3809F5BC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57922F0-4F17-14BF-22B0-AC6456B752C8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0081D9D0-3333-A8E4-8B9E-62C2B966CE67}"/>
                </a:ext>
              </a:extLst>
            </p:cNvPr>
            <p:cNvCxnSpPr>
              <a:cxnSpLocks/>
              <a:stCxn id="68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19AAA2D-0788-F000-D028-F9F2AB541C6F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sp>
        <p:nvSpPr>
          <p:cNvPr id="2" name="TextBox 1">
            <a:hlinkClick r:id="rId7" action="ppaction://hlinksldjump"/>
            <a:extLst>
              <a:ext uri="{FF2B5EF4-FFF2-40B4-BE49-F238E27FC236}">
                <a16:creationId xmlns:a16="http://schemas.microsoft.com/office/drawing/2014/main" id="{E3E0BAB1-7EF9-C660-E572-336E88F28D22}"/>
              </a:ext>
            </a:extLst>
          </p:cNvPr>
          <p:cNvSpPr txBox="1"/>
          <p:nvPr userDrawn="1"/>
        </p:nvSpPr>
        <p:spPr>
          <a:xfrm>
            <a:off x="2029804" y="6296750"/>
            <a:ext cx="10390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 و ماخذ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9799886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F8849DE8-7E25-6D1E-D260-A3F0A1998FD5}"/>
              </a:ext>
            </a:extLst>
          </p:cNvPr>
          <p:cNvGrpSpPr/>
          <p:nvPr userDrawn="1"/>
        </p:nvGrpSpPr>
        <p:grpSpPr>
          <a:xfrm>
            <a:off x="4008920" y="6018460"/>
            <a:ext cx="268378" cy="784398"/>
            <a:chOff x="2524181" y="6035333"/>
            <a:chExt cx="268378" cy="784398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B1284FA9-F44B-35A4-AB38-39DB32175A17}"/>
                </a:ext>
              </a:extLst>
            </p:cNvPr>
            <p:cNvSpPr/>
            <p:nvPr userDrawn="1"/>
          </p:nvSpPr>
          <p:spPr>
            <a:xfrm rot="13558100">
              <a:off x="2524003" y="6551176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3BB461A-99E5-5C83-C10F-50F85A25AB15}"/>
                </a:ext>
              </a:extLst>
            </p:cNvPr>
            <p:cNvSpPr/>
            <p:nvPr userDrawn="1"/>
          </p:nvSpPr>
          <p:spPr>
            <a:xfrm rot="8041900" flipV="1">
              <a:off x="2524003" y="6035511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371C1A71-962C-095B-A657-639A142793AC}"/>
              </a:ext>
            </a:extLst>
          </p:cNvPr>
          <p:cNvGrpSpPr/>
          <p:nvPr userDrawn="1"/>
        </p:nvGrpSpPr>
        <p:grpSpPr>
          <a:xfrm flipV="1">
            <a:off x="176328" y="2484061"/>
            <a:ext cx="11814904" cy="4022705"/>
            <a:chOff x="176328" y="356175"/>
            <a:chExt cx="11814904" cy="4022705"/>
          </a:xfrm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80DBD20-AD90-800C-D074-01BAD5BA544B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725D6CF-BD6D-66F7-B417-89C20D07D178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C4390D9-3077-B482-921B-235B3B42A316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2D91D0E5-6209-CFE0-AF35-509600585022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CC0686C-D4D7-7845-71E2-A7BCE8E55F7E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47645076-D85F-00D6-B5AB-D76E07AFE5B2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CA2D5EB-3CFB-5CA1-805E-B11800B08FEF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F8194F9E-32E2-C29E-2F8D-A87C4905D879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25A4C3B6-3EA0-A01C-B8E8-967076D2BCE5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0B213BC-7A96-2B67-0D31-20A719CA53FA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A2F5A5A8-AE2A-5D0C-A92F-60305A50205A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EA93923-3DFA-CAA4-CD5D-CBFE4984CE0F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FD1A9C1-1D68-45BA-573E-0D3E46903F4B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6448BB9-29D5-5A00-17DD-81ADA582099F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CD50595-4DBD-8260-E0E6-B6C9E3058BEE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6E4D622-6706-27D2-7CF6-DB4A40350C7D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CE09BA7-FC91-B6DD-3B14-CF6B53DEB5AD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B55449-34B5-B88E-9976-1B4E21284487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1AC6136-86E8-6BE5-4D54-3607136E0D26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72A97-45B6-0D5F-B666-79690490F77D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3ED6F51-F29D-5A79-132B-C8B9ECE3B4B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2D7FBA04-EA73-06A3-3BD6-78F34568CB0D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A3595E5-8FF6-ABE8-8F97-31FD176A1D25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C04BB04-8905-2F55-4999-0BD574A7F2AC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77E1F6F-B76A-5AAF-B473-7746CE3161E9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89CE4C30-3C98-2FCB-6503-BB4A0D9687F2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BE01711-065F-61C3-1ACC-86CA59353FCB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9E51A25-D318-A25C-A734-DF4E5FA93DAF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2F286704-D0AA-7D89-8C10-71B33FB6CC16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02F20CD-4A8C-3121-AC4D-1B4DEF7EF302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3D9CD7D-7F05-8CCC-A9DA-2092BADFC423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BD055E0-FA85-CF3C-6845-DFE497656BF1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97517E-BAF5-C7E2-9E68-07B1A6812CE3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ED7D8D9-43AC-F98C-0824-F13E23FBAD7E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2DC9AA4-8210-57A1-DC62-0EE5A5AAA487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1359D927-5E86-7A51-B990-4DB263D08704}"/>
                </a:ext>
              </a:extLst>
            </p:cNvPr>
            <p:cNvCxnSpPr>
              <a:cxnSpLocks/>
              <a:stCxn id="177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EAB8F981-D404-1749-0B5F-90F231299163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sp>
        <p:nvSpPr>
          <p:cNvPr id="152" name="Rectangle: Rounded Corners 151">
            <a:extLst>
              <a:ext uri="{FF2B5EF4-FFF2-40B4-BE49-F238E27FC236}">
                <a16:creationId xmlns:a16="http://schemas.microsoft.com/office/drawing/2014/main" id="{148EBCBA-249D-2C0F-0E45-4615D2CB0332}"/>
              </a:ext>
            </a:extLst>
          </p:cNvPr>
          <p:cNvSpPr/>
          <p:nvPr/>
        </p:nvSpPr>
        <p:spPr>
          <a:xfrm>
            <a:off x="9372778" y="6173074"/>
            <a:ext cx="1418578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53" name="Rectangle: Rounded Corners 152">
            <a:extLst>
              <a:ext uri="{FF2B5EF4-FFF2-40B4-BE49-F238E27FC236}">
                <a16:creationId xmlns:a16="http://schemas.microsoft.com/office/drawing/2014/main" id="{10F3A38B-0C5A-24DB-0D73-3C74F0302894}"/>
              </a:ext>
            </a:extLst>
          </p:cNvPr>
          <p:cNvSpPr/>
          <p:nvPr/>
        </p:nvSpPr>
        <p:spPr>
          <a:xfrm>
            <a:off x="7890598" y="6173074"/>
            <a:ext cx="1418578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54" name="Rectangle: Rounded Corners 153">
            <a:extLst>
              <a:ext uri="{FF2B5EF4-FFF2-40B4-BE49-F238E27FC236}">
                <a16:creationId xmlns:a16="http://schemas.microsoft.com/office/drawing/2014/main" id="{DB8E2E36-F134-1AB1-A24D-F3FB8AC6610C}"/>
              </a:ext>
            </a:extLst>
          </p:cNvPr>
          <p:cNvSpPr/>
          <p:nvPr/>
        </p:nvSpPr>
        <p:spPr>
          <a:xfrm>
            <a:off x="6408419" y="6173074"/>
            <a:ext cx="1418578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55" name="Rectangle: Rounded Corners 154">
            <a:extLst>
              <a:ext uri="{FF2B5EF4-FFF2-40B4-BE49-F238E27FC236}">
                <a16:creationId xmlns:a16="http://schemas.microsoft.com/office/drawing/2014/main" id="{666F6AEB-1545-770A-3437-4D4B99CDBBF9}"/>
              </a:ext>
            </a:extLst>
          </p:cNvPr>
          <p:cNvSpPr/>
          <p:nvPr/>
        </p:nvSpPr>
        <p:spPr>
          <a:xfrm>
            <a:off x="4926239" y="6173074"/>
            <a:ext cx="1418578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96A35489-0686-A586-D5A4-9720BF04AE8B}"/>
              </a:ext>
            </a:extLst>
          </p:cNvPr>
          <p:cNvSpPr/>
          <p:nvPr/>
        </p:nvSpPr>
        <p:spPr>
          <a:xfrm>
            <a:off x="3444060" y="6173074"/>
            <a:ext cx="1418578" cy="507060"/>
          </a:xfrm>
          <a:prstGeom prst="roundRect">
            <a:avLst>
              <a:gd name="adj" fmla="val 50000"/>
            </a:avLst>
          </a:prstGeom>
          <a:ln w="3175">
            <a:solidFill>
              <a:srgbClr val="012060"/>
            </a:solidFill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57" name="Rectangle: Rounded Corners 156">
            <a:extLst>
              <a:ext uri="{FF2B5EF4-FFF2-40B4-BE49-F238E27FC236}">
                <a16:creationId xmlns:a16="http://schemas.microsoft.com/office/drawing/2014/main" id="{3B3D657B-378E-2A5B-5C6D-A254D55AFF72}"/>
              </a:ext>
            </a:extLst>
          </p:cNvPr>
          <p:cNvSpPr/>
          <p:nvPr/>
        </p:nvSpPr>
        <p:spPr>
          <a:xfrm>
            <a:off x="1961880" y="6173074"/>
            <a:ext cx="1418578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40" name="Freeform 123">
            <a:extLst>
              <a:ext uri="{FF2B5EF4-FFF2-40B4-BE49-F238E27FC236}">
                <a16:creationId xmlns:a16="http://schemas.microsoft.com/office/drawing/2014/main" id="{90398B16-B565-B67E-4C45-7FA8D02036F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3042663" y="6293942"/>
            <a:ext cx="241742" cy="241742"/>
          </a:xfrm>
          <a:custGeom>
            <a:avLst/>
            <a:gdLst>
              <a:gd name="T0" fmla="*/ 109 w 160"/>
              <a:gd name="T1" fmla="*/ 116 h 160"/>
              <a:gd name="T2" fmla="*/ 59 w 160"/>
              <a:gd name="T3" fmla="*/ 107 h 160"/>
              <a:gd name="T4" fmla="*/ 160 w 160"/>
              <a:gd name="T5" fmla="*/ 125 h 160"/>
              <a:gd name="T6" fmla="*/ 114 w 160"/>
              <a:gd name="T7" fmla="*/ 116 h 160"/>
              <a:gd name="T8" fmla="*/ 60 w 160"/>
              <a:gd name="T9" fmla="*/ 100 h 160"/>
              <a:gd name="T10" fmla="*/ 160 w 160"/>
              <a:gd name="T11" fmla="*/ 84 h 160"/>
              <a:gd name="T12" fmla="*/ 59 w 160"/>
              <a:gd name="T13" fmla="*/ 131 h 160"/>
              <a:gd name="T14" fmla="*/ 110 w 160"/>
              <a:gd name="T15" fmla="*/ 160 h 160"/>
              <a:gd name="T16" fmla="*/ 160 w 160"/>
              <a:gd name="T17" fmla="*/ 132 h 160"/>
              <a:gd name="T18" fmla="*/ 110 w 160"/>
              <a:gd name="T19" fmla="*/ 50 h 160"/>
              <a:gd name="T20" fmla="*/ 59 w 160"/>
              <a:gd name="T21" fmla="*/ 75 h 160"/>
              <a:gd name="T22" fmla="*/ 160 w 160"/>
              <a:gd name="T23" fmla="*/ 68 h 160"/>
              <a:gd name="T24" fmla="*/ 148 w 160"/>
              <a:gd name="T25" fmla="*/ 0 h 160"/>
              <a:gd name="T26" fmla="*/ 0 w 160"/>
              <a:gd name="T27" fmla="*/ 44 h 160"/>
              <a:gd name="T28" fmla="*/ 109 w 160"/>
              <a:gd name="T29" fmla="*/ 44 h 160"/>
              <a:gd name="T30" fmla="*/ 160 w 160"/>
              <a:gd name="T31" fmla="*/ 44 h 160"/>
              <a:gd name="T32" fmla="*/ 29 w 160"/>
              <a:gd name="T33" fmla="*/ 41 h 160"/>
              <a:gd name="T34" fmla="*/ 41 w 160"/>
              <a:gd name="T35" fmla="*/ 28 h 160"/>
              <a:gd name="T36" fmla="*/ 88 w 160"/>
              <a:gd name="T37" fmla="*/ 25 h 160"/>
              <a:gd name="T38" fmla="*/ 91 w 160"/>
              <a:gd name="T39" fmla="*/ 27 h 160"/>
              <a:gd name="T40" fmla="*/ 97 w 160"/>
              <a:gd name="T41" fmla="*/ 30 h 160"/>
              <a:gd name="T42" fmla="*/ 102 w 160"/>
              <a:gd name="T43" fmla="*/ 27 h 160"/>
              <a:gd name="T44" fmla="*/ 104 w 160"/>
              <a:gd name="T45" fmla="*/ 25 h 160"/>
              <a:gd name="T46" fmla="*/ 104 w 160"/>
              <a:gd name="T47" fmla="*/ 32 h 160"/>
              <a:gd name="T48" fmla="*/ 107 w 160"/>
              <a:gd name="T49" fmla="*/ 35 h 160"/>
              <a:gd name="T50" fmla="*/ 113 w 160"/>
              <a:gd name="T51" fmla="*/ 22 h 160"/>
              <a:gd name="T52" fmla="*/ 118 w 160"/>
              <a:gd name="T53" fmla="*/ 35 h 160"/>
              <a:gd name="T54" fmla="*/ 120 w 160"/>
              <a:gd name="T55" fmla="*/ 32 h 160"/>
              <a:gd name="T56" fmla="*/ 120 w 160"/>
              <a:gd name="T57" fmla="*/ 25 h 160"/>
              <a:gd name="T58" fmla="*/ 123 w 160"/>
              <a:gd name="T59" fmla="*/ 27 h 160"/>
              <a:gd name="T60" fmla="*/ 129 w 160"/>
              <a:gd name="T61" fmla="*/ 30 h 160"/>
              <a:gd name="T62" fmla="*/ 134 w 160"/>
              <a:gd name="T63" fmla="*/ 27 h 160"/>
              <a:gd name="T64" fmla="*/ 136 w 160"/>
              <a:gd name="T65" fmla="*/ 25 h 160"/>
              <a:gd name="T66" fmla="*/ 136 w 160"/>
              <a:gd name="T67" fmla="*/ 32 h 160"/>
              <a:gd name="T68" fmla="*/ 140 w 160"/>
              <a:gd name="T69" fmla="*/ 35 h 160"/>
              <a:gd name="T70" fmla="*/ 54 w 160"/>
              <a:gd name="T71" fmla="*/ 68 h 160"/>
              <a:gd name="T72" fmla="*/ 3 w 160"/>
              <a:gd name="T73" fmla="*/ 57 h 160"/>
              <a:gd name="T74" fmla="*/ 3 w 160"/>
              <a:gd name="T75" fmla="*/ 102 h 160"/>
              <a:gd name="T76" fmla="*/ 41 w 160"/>
              <a:gd name="T77" fmla="*/ 79 h 160"/>
              <a:gd name="T78" fmla="*/ 28 w 160"/>
              <a:gd name="T79" fmla="*/ 68 h 160"/>
              <a:gd name="T80" fmla="*/ 54 w 160"/>
              <a:gd name="T81" fmla="*/ 107 h 160"/>
              <a:gd name="T82" fmla="*/ 0 w 160"/>
              <a:gd name="T83" fmla="*/ 145 h 160"/>
              <a:gd name="T84" fmla="*/ 60 w 160"/>
              <a:gd name="T85" fmla="*/ 159 h 160"/>
              <a:gd name="T86" fmla="*/ 29 w 160"/>
              <a:gd name="T87" fmla="*/ 142 h 160"/>
              <a:gd name="T88" fmla="*/ 41 w 160"/>
              <a:gd name="T89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14" y="116"/>
                </a:moveTo>
                <a:cubicBezTo>
                  <a:pt x="113" y="116"/>
                  <a:pt x="112" y="116"/>
                  <a:pt x="112" y="116"/>
                </a:cubicBezTo>
                <a:cubicBezTo>
                  <a:pt x="110" y="116"/>
                  <a:pt x="109" y="116"/>
                  <a:pt x="109" y="116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8" y="116"/>
                  <a:pt x="107" y="116"/>
                  <a:pt x="105" y="116"/>
                </a:cubicBezTo>
                <a:cubicBezTo>
                  <a:pt x="87" y="116"/>
                  <a:pt x="69" y="112"/>
                  <a:pt x="59" y="107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5" y="129"/>
                  <a:pt x="85" y="133"/>
                  <a:pt x="112" y="133"/>
                </a:cubicBezTo>
                <a:cubicBezTo>
                  <a:pt x="135" y="133"/>
                  <a:pt x="152" y="130"/>
                  <a:pt x="160" y="125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51" y="113"/>
                  <a:pt x="134" y="116"/>
                  <a:pt x="116" y="116"/>
                </a:cubicBezTo>
                <a:cubicBezTo>
                  <a:pt x="116" y="116"/>
                  <a:pt x="115" y="116"/>
                  <a:pt x="114" y="116"/>
                </a:cubicBezTo>
                <a:close/>
                <a:moveTo>
                  <a:pt x="59" y="82"/>
                </a:moveTo>
                <a:cubicBezTo>
                  <a:pt x="59" y="100"/>
                  <a:pt x="59" y="100"/>
                  <a:pt x="59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6" y="106"/>
                  <a:pt x="86" y="111"/>
                  <a:pt x="112" y="111"/>
                </a:cubicBezTo>
                <a:cubicBezTo>
                  <a:pt x="134" y="111"/>
                  <a:pt x="152" y="106"/>
                  <a:pt x="160" y="101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49" y="89"/>
                  <a:pt x="130" y="92"/>
                  <a:pt x="112" y="92"/>
                </a:cubicBezTo>
                <a:cubicBezTo>
                  <a:pt x="91" y="92"/>
                  <a:pt x="70" y="89"/>
                  <a:pt x="59" y="82"/>
                </a:cubicBezTo>
                <a:close/>
                <a:moveTo>
                  <a:pt x="59" y="131"/>
                </a:moveTo>
                <a:cubicBezTo>
                  <a:pt x="59" y="141"/>
                  <a:pt x="59" y="141"/>
                  <a:pt x="59" y="141"/>
                </a:cubicBezTo>
                <a:cubicBezTo>
                  <a:pt x="59" y="143"/>
                  <a:pt x="59" y="143"/>
                  <a:pt x="60" y="143"/>
                </a:cubicBezTo>
                <a:cubicBezTo>
                  <a:pt x="63" y="154"/>
                  <a:pt x="87" y="160"/>
                  <a:pt x="110" y="160"/>
                </a:cubicBezTo>
                <a:cubicBezTo>
                  <a:pt x="132" y="160"/>
                  <a:pt x="157" y="154"/>
                  <a:pt x="160" y="143"/>
                </a:cubicBezTo>
                <a:cubicBezTo>
                  <a:pt x="160" y="143"/>
                  <a:pt x="160" y="143"/>
                  <a:pt x="160" y="141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9" y="138"/>
                  <a:pt x="130" y="140"/>
                  <a:pt x="112" y="140"/>
                </a:cubicBezTo>
                <a:cubicBezTo>
                  <a:pt x="91" y="140"/>
                  <a:pt x="70" y="137"/>
                  <a:pt x="59" y="131"/>
                </a:cubicBezTo>
                <a:close/>
                <a:moveTo>
                  <a:pt x="110" y="50"/>
                </a:moveTo>
                <a:cubicBezTo>
                  <a:pt x="87" y="50"/>
                  <a:pt x="63" y="56"/>
                  <a:pt x="59" y="67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75"/>
                  <a:pt x="59" y="75"/>
                  <a:pt x="59" y="75"/>
                </a:cubicBezTo>
                <a:cubicBezTo>
                  <a:pt x="65" y="82"/>
                  <a:pt x="86" y="87"/>
                  <a:pt x="112" y="87"/>
                </a:cubicBezTo>
                <a:cubicBezTo>
                  <a:pt x="134" y="87"/>
                  <a:pt x="152" y="83"/>
                  <a:pt x="160" y="7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58" y="56"/>
                  <a:pt x="134" y="50"/>
                  <a:pt x="110" y="50"/>
                </a:cubicBezTo>
                <a:close/>
                <a:moveTo>
                  <a:pt x="148" y="0"/>
                </a:moveTo>
                <a:cubicBezTo>
                  <a:pt x="13" y="0"/>
                  <a:pt x="13" y="0"/>
                  <a:pt x="13" y="0"/>
                </a:cubicBezTo>
                <a:cubicBezTo>
                  <a:pt x="7" y="0"/>
                  <a:pt x="0" y="6"/>
                  <a:pt x="0" y="1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7"/>
                  <a:pt x="2" y="49"/>
                  <a:pt x="3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77" y="47"/>
                  <a:pt x="93" y="44"/>
                  <a:pt x="109" y="44"/>
                </a:cubicBezTo>
                <a:cubicBezTo>
                  <a:pt x="124" y="44"/>
                  <a:pt x="140" y="47"/>
                  <a:pt x="151" y="50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59" y="49"/>
                  <a:pt x="160" y="47"/>
                  <a:pt x="160" y="4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8" y="0"/>
                </a:cubicBezTo>
                <a:close/>
                <a:moveTo>
                  <a:pt x="29" y="41"/>
                </a:moveTo>
                <a:cubicBezTo>
                  <a:pt x="22" y="41"/>
                  <a:pt x="16" y="35"/>
                  <a:pt x="16" y="28"/>
                </a:cubicBezTo>
                <a:cubicBezTo>
                  <a:pt x="16" y="22"/>
                  <a:pt x="22" y="16"/>
                  <a:pt x="29" y="16"/>
                </a:cubicBezTo>
                <a:cubicBezTo>
                  <a:pt x="36" y="16"/>
                  <a:pt x="41" y="22"/>
                  <a:pt x="41" y="28"/>
                </a:cubicBezTo>
                <a:cubicBezTo>
                  <a:pt x="41" y="35"/>
                  <a:pt x="36" y="41"/>
                  <a:pt x="29" y="41"/>
                </a:cubicBezTo>
                <a:close/>
                <a:moveTo>
                  <a:pt x="91" y="27"/>
                </a:moveTo>
                <a:cubicBezTo>
                  <a:pt x="90" y="27"/>
                  <a:pt x="88" y="26"/>
                  <a:pt x="88" y="25"/>
                </a:cubicBezTo>
                <a:cubicBezTo>
                  <a:pt x="88" y="24"/>
                  <a:pt x="90" y="22"/>
                  <a:pt x="91" y="22"/>
                </a:cubicBezTo>
                <a:cubicBezTo>
                  <a:pt x="93" y="22"/>
                  <a:pt x="94" y="24"/>
                  <a:pt x="94" y="25"/>
                </a:cubicBezTo>
                <a:cubicBezTo>
                  <a:pt x="94" y="26"/>
                  <a:pt x="93" y="27"/>
                  <a:pt x="91" y="27"/>
                </a:cubicBezTo>
                <a:close/>
                <a:moveTo>
                  <a:pt x="97" y="35"/>
                </a:moveTo>
                <a:cubicBezTo>
                  <a:pt x="96" y="35"/>
                  <a:pt x="94" y="33"/>
                  <a:pt x="94" y="32"/>
                </a:cubicBezTo>
                <a:cubicBezTo>
                  <a:pt x="94" y="31"/>
                  <a:pt x="96" y="30"/>
                  <a:pt x="97" y="30"/>
                </a:cubicBezTo>
                <a:cubicBezTo>
                  <a:pt x="98" y="30"/>
                  <a:pt x="99" y="31"/>
                  <a:pt x="99" y="32"/>
                </a:cubicBezTo>
                <a:cubicBezTo>
                  <a:pt x="99" y="33"/>
                  <a:pt x="98" y="35"/>
                  <a:pt x="97" y="35"/>
                </a:cubicBezTo>
                <a:close/>
                <a:moveTo>
                  <a:pt x="102" y="27"/>
                </a:moveTo>
                <a:cubicBezTo>
                  <a:pt x="101" y="27"/>
                  <a:pt x="99" y="26"/>
                  <a:pt x="99" y="25"/>
                </a:cubicBezTo>
                <a:cubicBezTo>
                  <a:pt x="99" y="24"/>
                  <a:pt x="101" y="22"/>
                  <a:pt x="102" y="22"/>
                </a:cubicBezTo>
                <a:cubicBezTo>
                  <a:pt x="103" y="22"/>
                  <a:pt x="104" y="24"/>
                  <a:pt x="104" y="25"/>
                </a:cubicBezTo>
                <a:cubicBezTo>
                  <a:pt x="104" y="26"/>
                  <a:pt x="103" y="27"/>
                  <a:pt x="102" y="27"/>
                </a:cubicBezTo>
                <a:close/>
                <a:moveTo>
                  <a:pt x="107" y="35"/>
                </a:moveTo>
                <a:cubicBezTo>
                  <a:pt x="105" y="35"/>
                  <a:pt x="104" y="33"/>
                  <a:pt x="104" y="32"/>
                </a:cubicBezTo>
                <a:cubicBezTo>
                  <a:pt x="104" y="31"/>
                  <a:pt x="105" y="30"/>
                  <a:pt x="107" y="30"/>
                </a:cubicBezTo>
                <a:cubicBezTo>
                  <a:pt x="109" y="30"/>
                  <a:pt x="110" y="31"/>
                  <a:pt x="110" y="32"/>
                </a:cubicBezTo>
                <a:cubicBezTo>
                  <a:pt x="110" y="33"/>
                  <a:pt x="109" y="35"/>
                  <a:pt x="107" y="35"/>
                </a:cubicBezTo>
                <a:close/>
                <a:moveTo>
                  <a:pt x="113" y="27"/>
                </a:moveTo>
                <a:cubicBezTo>
                  <a:pt x="112" y="27"/>
                  <a:pt x="110" y="26"/>
                  <a:pt x="110" y="25"/>
                </a:cubicBezTo>
                <a:cubicBezTo>
                  <a:pt x="110" y="24"/>
                  <a:pt x="112" y="22"/>
                  <a:pt x="113" y="22"/>
                </a:cubicBezTo>
                <a:cubicBezTo>
                  <a:pt x="114" y="22"/>
                  <a:pt x="115" y="24"/>
                  <a:pt x="115" y="25"/>
                </a:cubicBezTo>
                <a:cubicBezTo>
                  <a:pt x="115" y="26"/>
                  <a:pt x="114" y="27"/>
                  <a:pt x="113" y="27"/>
                </a:cubicBezTo>
                <a:close/>
                <a:moveTo>
                  <a:pt x="118" y="35"/>
                </a:moveTo>
                <a:cubicBezTo>
                  <a:pt x="116" y="35"/>
                  <a:pt x="115" y="33"/>
                  <a:pt x="115" y="32"/>
                </a:cubicBezTo>
                <a:cubicBezTo>
                  <a:pt x="115" y="31"/>
                  <a:pt x="116" y="30"/>
                  <a:pt x="118" y="30"/>
                </a:cubicBezTo>
                <a:cubicBezTo>
                  <a:pt x="119" y="30"/>
                  <a:pt x="120" y="31"/>
                  <a:pt x="120" y="32"/>
                </a:cubicBezTo>
                <a:cubicBezTo>
                  <a:pt x="120" y="33"/>
                  <a:pt x="119" y="35"/>
                  <a:pt x="118" y="35"/>
                </a:cubicBezTo>
                <a:close/>
                <a:moveTo>
                  <a:pt x="123" y="27"/>
                </a:moveTo>
                <a:cubicBezTo>
                  <a:pt x="121" y="27"/>
                  <a:pt x="120" y="26"/>
                  <a:pt x="120" y="25"/>
                </a:cubicBezTo>
                <a:cubicBezTo>
                  <a:pt x="120" y="24"/>
                  <a:pt x="121" y="22"/>
                  <a:pt x="123" y="22"/>
                </a:cubicBezTo>
                <a:cubicBezTo>
                  <a:pt x="125" y="22"/>
                  <a:pt x="126" y="24"/>
                  <a:pt x="126" y="25"/>
                </a:cubicBezTo>
                <a:cubicBezTo>
                  <a:pt x="126" y="26"/>
                  <a:pt x="125" y="27"/>
                  <a:pt x="123" y="27"/>
                </a:cubicBezTo>
                <a:close/>
                <a:moveTo>
                  <a:pt x="129" y="35"/>
                </a:moveTo>
                <a:cubicBezTo>
                  <a:pt x="127" y="35"/>
                  <a:pt x="126" y="33"/>
                  <a:pt x="126" y="32"/>
                </a:cubicBezTo>
                <a:cubicBezTo>
                  <a:pt x="126" y="31"/>
                  <a:pt x="127" y="30"/>
                  <a:pt x="129" y="30"/>
                </a:cubicBezTo>
                <a:cubicBezTo>
                  <a:pt x="130" y="30"/>
                  <a:pt x="131" y="31"/>
                  <a:pt x="131" y="32"/>
                </a:cubicBezTo>
                <a:cubicBezTo>
                  <a:pt x="131" y="33"/>
                  <a:pt x="130" y="35"/>
                  <a:pt x="129" y="35"/>
                </a:cubicBezTo>
                <a:close/>
                <a:moveTo>
                  <a:pt x="134" y="27"/>
                </a:moveTo>
                <a:cubicBezTo>
                  <a:pt x="132" y="27"/>
                  <a:pt x="131" y="26"/>
                  <a:pt x="131" y="25"/>
                </a:cubicBezTo>
                <a:cubicBezTo>
                  <a:pt x="131" y="24"/>
                  <a:pt x="132" y="22"/>
                  <a:pt x="134" y="22"/>
                </a:cubicBezTo>
                <a:cubicBezTo>
                  <a:pt x="135" y="22"/>
                  <a:pt x="136" y="24"/>
                  <a:pt x="136" y="25"/>
                </a:cubicBezTo>
                <a:cubicBezTo>
                  <a:pt x="136" y="26"/>
                  <a:pt x="135" y="27"/>
                  <a:pt x="134" y="27"/>
                </a:cubicBezTo>
                <a:close/>
                <a:moveTo>
                  <a:pt x="140" y="35"/>
                </a:moveTo>
                <a:cubicBezTo>
                  <a:pt x="137" y="35"/>
                  <a:pt x="136" y="33"/>
                  <a:pt x="136" y="32"/>
                </a:cubicBezTo>
                <a:cubicBezTo>
                  <a:pt x="136" y="31"/>
                  <a:pt x="137" y="30"/>
                  <a:pt x="140" y="30"/>
                </a:cubicBezTo>
                <a:cubicBezTo>
                  <a:pt x="141" y="30"/>
                  <a:pt x="142" y="31"/>
                  <a:pt x="142" y="32"/>
                </a:cubicBezTo>
                <a:cubicBezTo>
                  <a:pt x="142" y="33"/>
                  <a:pt x="141" y="35"/>
                  <a:pt x="140" y="35"/>
                </a:cubicBezTo>
                <a:close/>
                <a:moveTo>
                  <a:pt x="54" y="102"/>
                </a:moveTo>
                <a:cubicBezTo>
                  <a:pt x="54" y="101"/>
                  <a:pt x="54" y="94"/>
                  <a:pt x="54" y="94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7"/>
                  <a:pt x="54" y="67"/>
                  <a:pt x="54" y="67"/>
                </a:cubicBezTo>
                <a:cubicBezTo>
                  <a:pt x="55" y="63"/>
                  <a:pt x="59" y="60"/>
                  <a:pt x="65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8"/>
                  <a:pt x="0" y="61"/>
                  <a:pt x="0" y="6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3" y="102"/>
                </a:cubicBezTo>
                <a:lnTo>
                  <a:pt x="54" y="102"/>
                </a:lnTo>
                <a:close/>
                <a:moveTo>
                  <a:pt x="28" y="68"/>
                </a:moveTo>
                <a:cubicBezTo>
                  <a:pt x="36" y="68"/>
                  <a:pt x="41" y="73"/>
                  <a:pt x="41" y="79"/>
                </a:cubicBezTo>
                <a:cubicBezTo>
                  <a:pt x="41" y="87"/>
                  <a:pt x="36" y="91"/>
                  <a:pt x="28" y="91"/>
                </a:cubicBezTo>
                <a:cubicBezTo>
                  <a:pt x="22" y="91"/>
                  <a:pt x="16" y="87"/>
                  <a:pt x="16" y="79"/>
                </a:cubicBezTo>
                <a:cubicBezTo>
                  <a:pt x="16" y="73"/>
                  <a:pt x="22" y="68"/>
                  <a:pt x="28" y="68"/>
                </a:cubicBezTo>
                <a:close/>
                <a:moveTo>
                  <a:pt x="54" y="143"/>
                </a:moveTo>
                <a:cubicBezTo>
                  <a:pt x="54" y="143"/>
                  <a:pt x="54" y="143"/>
                  <a:pt x="54" y="142"/>
                </a:cubicBezTo>
                <a:cubicBezTo>
                  <a:pt x="54" y="107"/>
                  <a:pt x="54" y="107"/>
                  <a:pt x="54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2" y="110"/>
                  <a:pt x="0" y="112"/>
                  <a:pt x="0" y="1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2"/>
                  <a:pt x="7" y="159"/>
                  <a:pt x="13" y="159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3" y="157"/>
                  <a:pt x="64" y="154"/>
                  <a:pt x="62" y="151"/>
                </a:cubicBezTo>
                <a:cubicBezTo>
                  <a:pt x="58" y="149"/>
                  <a:pt x="56" y="146"/>
                  <a:pt x="54" y="143"/>
                </a:cubicBezTo>
                <a:close/>
                <a:moveTo>
                  <a:pt x="29" y="142"/>
                </a:moveTo>
                <a:cubicBezTo>
                  <a:pt x="22" y="142"/>
                  <a:pt x="16" y="137"/>
                  <a:pt x="16" y="131"/>
                </a:cubicBezTo>
                <a:cubicBezTo>
                  <a:pt x="16" y="123"/>
                  <a:pt x="22" y="118"/>
                  <a:pt x="29" y="118"/>
                </a:cubicBezTo>
                <a:cubicBezTo>
                  <a:pt x="36" y="118"/>
                  <a:pt x="41" y="123"/>
                  <a:pt x="41" y="131"/>
                </a:cubicBezTo>
                <a:cubicBezTo>
                  <a:pt x="41" y="137"/>
                  <a:pt x="36" y="142"/>
                  <a:pt x="29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34">
            <a:extLst>
              <a:ext uri="{FF2B5EF4-FFF2-40B4-BE49-F238E27FC236}">
                <a16:creationId xmlns:a16="http://schemas.microsoft.com/office/drawing/2014/main" id="{B188FA29-2385-DEDF-27DE-93B1E3733961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402060" y="6305465"/>
            <a:ext cx="284481" cy="218696"/>
          </a:xfrm>
          <a:custGeom>
            <a:avLst/>
            <a:gdLst>
              <a:gd name="T0" fmla="*/ 25 w 160"/>
              <a:gd name="T1" fmla="*/ 0 h 123"/>
              <a:gd name="T2" fmla="*/ 21 w 160"/>
              <a:gd name="T3" fmla="*/ 2 h 123"/>
              <a:gd name="T4" fmla="*/ 19 w 160"/>
              <a:gd name="T5" fmla="*/ 6 h 123"/>
              <a:gd name="T6" fmla="*/ 19 w 160"/>
              <a:gd name="T7" fmla="*/ 92 h 123"/>
              <a:gd name="T8" fmla="*/ 25 w 160"/>
              <a:gd name="T9" fmla="*/ 97 h 123"/>
              <a:gd name="T10" fmla="*/ 76 w 160"/>
              <a:gd name="T11" fmla="*/ 116 h 123"/>
              <a:gd name="T12" fmla="*/ 76 w 160"/>
              <a:gd name="T13" fmla="*/ 26 h 123"/>
              <a:gd name="T14" fmla="*/ 74 w 160"/>
              <a:gd name="T15" fmla="*/ 24 h 123"/>
              <a:gd name="T16" fmla="*/ 25 w 160"/>
              <a:gd name="T17" fmla="*/ 0 h 123"/>
              <a:gd name="T18" fmla="*/ 141 w 160"/>
              <a:gd name="T19" fmla="*/ 92 h 123"/>
              <a:gd name="T20" fmla="*/ 141 w 160"/>
              <a:gd name="T21" fmla="*/ 6 h 123"/>
              <a:gd name="T22" fmla="*/ 140 w 160"/>
              <a:gd name="T23" fmla="*/ 2 h 123"/>
              <a:gd name="T24" fmla="*/ 136 w 160"/>
              <a:gd name="T25" fmla="*/ 0 h 123"/>
              <a:gd name="T26" fmla="*/ 85 w 160"/>
              <a:gd name="T27" fmla="*/ 24 h 123"/>
              <a:gd name="T28" fmla="*/ 84 w 160"/>
              <a:gd name="T29" fmla="*/ 26 h 123"/>
              <a:gd name="T30" fmla="*/ 84 w 160"/>
              <a:gd name="T31" fmla="*/ 116 h 123"/>
              <a:gd name="T32" fmla="*/ 136 w 160"/>
              <a:gd name="T33" fmla="*/ 97 h 123"/>
              <a:gd name="T34" fmla="*/ 141 w 160"/>
              <a:gd name="T35" fmla="*/ 92 h 123"/>
              <a:gd name="T36" fmla="*/ 154 w 160"/>
              <a:gd name="T37" fmla="*/ 20 h 123"/>
              <a:gd name="T38" fmla="*/ 150 w 160"/>
              <a:gd name="T39" fmla="*/ 20 h 123"/>
              <a:gd name="T40" fmla="*/ 150 w 160"/>
              <a:gd name="T41" fmla="*/ 92 h 123"/>
              <a:gd name="T42" fmla="*/ 136 w 160"/>
              <a:gd name="T43" fmla="*/ 107 h 123"/>
              <a:gd name="T44" fmla="*/ 92 w 160"/>
              <a:gd name="T45" fmla="*/ 121 h 123"/>
              <a:gd name="T46" fmla="*/ 153 w 160"/>
              <a:gd name="T47" fmla="*/ 121 h 123"/>
              <a:gd name="T48" fmla="*/ 158 w 160"/>
              <a:gd name="T49" fmla="*/ 121 h 123"/>
              <a:gd name="T50" fmla="*/ 160 w 160"/>
              <a:gd name="T51" fmla="*/ 117 h 123"/>
              <a:gd name="T52" fmla="*/ 160 w 160"/>
              <a:gd name="T53" fmla="*/ 26 h 123"/>
              <a:gd name="T54" fmla="*/ 154 w 160"/>
              <a:gd name="T55" fmla="*/ 20 h 123"/>
              <a:gd name="T56" fmla="*/ 10 w 160"/>
              <a:gd name="T57" fmla="*/ 92 h 123"/>
              <a:gd name="T58" fmla="*/ 10 w 160"/>
              <a:gd name="T59" fmla="*/ 20 h 123"/>
              <a:gd name="T60" fmla="*/ 6 w 160"/>
              <a:gd name="T61" fmla="*/ 20 h 123"/>
              <a:gd name="T62" fmla="*/ 0 w 160"/>
              <a:gd name="T63" fmla="*/ 26 h 123"/>
              <a:gd name="T64" fmla="*/ 0 w 160"/>
              <a:gd name="T65" fmla="*/ 117 h 123"/>
              <a:gd name="T66" fmla="*/ 3 w 160"/>
              <a:gd name="T67" fmla="*/ 121 h 123"/>
              <a:gd name="T68" fmla="*/ 8 w 160"/>
              <a:gd name="T69" fmla="*/ 121 h 123"/>
              <a:gd name="T70" fmla="*/ 68 w 160"/>
              <a:gd name="T71" fmla="*/ 121 h 123"/>
              <a:gd name="T72" fmla="*/ 25 w 160"/>
              <a:gd name="T73" fmla="*/ 107 h 123"/>
              <a:gd name="T74" fmla="*/ 10 w 160"/>
              <a:gd name="T75" fmla="*/ 9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23">
                <a:moveTo>
                  <a:pt x="25" y="0"/>
                </a:moveTo>
                <a:cubicBezTo>
                  <a:pt x="24" y="0"/>
                  <a:pt x="22" y="0"/>
                  <a:pt x="21" y="2"/>
                </a:cubicBezTo>
                <a:cubicBezTo>
                  <a:pt x="20" y="3"/>
                  <a:pt x="19" y="4"/>
                  <a:pt x="19" y="6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94"/>
                  <a:pt x="21" y="97"/>
                  <a:pt x="25" y="97"/>
                </a:cubicBezTo>
                <a:cubicBezTo>
                  <a:pt x="38" y="97"/>
                  <a:pt x="60" y="100"/>
                  <a:pt x="76" y="116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26"/>
                  <a:pt x="76" y="25"/>
                  <a:pt x="74" y="24"/>
                </a:cubicBezTo>
                <a:cubicBezTo>
                  <a:pt x="62" y="3"/>
                  <a:pt x="38" y="0"/>
                  <a:pt x="25" y="0"/>
                </a:cubicBezTo>
                <a:close/>
                <a:moveTo>
                  <a:pt x="141" y="92"/>
                </a:moveTo>
                <a:cubicBezTo>
                  <a:pt x="141" y="6"/>
                  <a:pt x="141" y="6"/>
                  <a:pt x="141" y="6"/>
                </a:cubicBezTo>
                <a:cubicBezTo>
                  <a:pt x="141" y="4"/>
                  <a:pt x="141" y="3"/>
                  <a:pt x="140" y="2"/>
                </a:cubicBezTo>
                <a:cubicBezTo>
                  <a:pt x="139" y="0"/>
                  <a:pt x="137" y="0"/>
                  <a:pt x="136" y="0"/>
                </a:cubicBezTo>
                <a:cubicBezTo>
                  <a:pt x="122" y="0"/>
                  <a:pt x="98" y="3"/>
                  <a:pt x="85" y="24"/>
                </a:cubicBezTo>
                <a:cubicBezTo>
                  <a:pt x="84" y="25"/>
                  <a:pt x="84" y="26"/>
                  <a:pt x="84" y="26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100" y="100"/>
                  <a:pt x="122" y="97"/>
                  <a:pt x="136" y="97"/>
                </a:cubicBezTo>
                <a:cubicBezTo>
                  <a:pt x="139" y="97"/>
                  <a:pt x="141" y="94"/>
                  <a:pt x="141" y="92"/>
                </a:cubicBezTo>
                <a:close/>
                <a:moveTo>
                  <a:pt x="154" y="20"/>
                </a:moveTo>
                <a:cubicBezTo>
                  <a:pt x="150" y="20"/>
                  <a:pt x="150" y="20"/>
                  <a:pt x="150" y="20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0" y="99"/>
                  <a:pt x="143" y="106"/>
                  <a:pt x="136" y="107"/>
                </a:cubicBezTo>
                <a:cubicBezTo>
                  <a:pt x="123" y="107"/>
                  <a:pt x="105" y="108"/>
                  <a:pt x="92" y="121"/>
                </a:cubicBezTo>
                <a:cubicBezTo>
                  <a:pt x="115" y="115"/>
                  <a:pt x="139" y="119"/>
                  <a:pt x="153" y="121"/>
                </a:cubicBezTo>
                <a:cubicBezTo>
                  <a:pt x="154" y="123"/>
                  <a:pt x="157" y="121"/>
                  <a:pt x="158" y="121"/>
                </a:cubicBezTo>
                <a:cubicBezTo>
                  <a:pt x="159" y="120"/>
                  <a:pt x="160" y="118"/>
                  <a:pt x="160" y="117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60" y="22"/>
                  <a:pt x="158" y="20"/>
                  <a:pt x="154" y="20"/>
                </a:cubicBezTo>
                <a:close/>
                <a:moveTo>
                  <a:pt x="10" y="92"/>
                </a:moveTo>
                <a:cubicBezTo>
                  <a:pt x="10" y="20"/>
                  <a:pt x="10" y="20"/>
                  <a:pt x="10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8"/>
                  <a:pt x="2" y="120"/>
                  <a:pt x="3" y="121"/>
                </a:cubicBezTo>
                <a:cubicBezTo>
                  <a:pt x="4" y="121"/>
                  <a:pt x="5" y="123"/>
                  <a:pt x="8" y="121"/>
                </a:cubicBezTo>
                <a:cubicBezTo>
                  <a:pt x="21" y="119"/>
                  <a:pt x="46" y="115"/>
                  <a:pt x="68" y="121"/>
                </a:cubicBezTo>
                <a:cubicBezTo>
                  <a:pt x="55" y="108"/>
                  <a:pt x="36" y="107"/>
                  <a:pt x="25" y="107"/>
                </a:cubicBezTo>
                <a:cubicBezTo>
                  <a:pt x="16" y="106"/>
                  <a:pt x="10" y="99"/>
                  <a:pt x="10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70">
            <a:extLst>
              <a:ext uri="{FF2B5EF4-FFF2-40B4-BE49-F238E27FC236}">
                <a16:creationId xmlns:a16="http://schemas.microsoft.com/office/drawing/2014/main" id="{B38B7A63-CF7F-DEC8-694B-71F1415567A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912083" y="6287045"/>
            <a:ext cx="253941" cy="255537"/>
          </a:xfrm>
          <a:custGeom>
            <a:avLst/>
            <a:gdLst>
              <a:gd name="T0" fmla="*/ 34 w 159"/>
              <a:gd name="T1" fmla="*/ 27 h 160"/>
              <a:gd name="T2" fmla="*/ 34 w 159"/>
              <a:gd name="T3" fmla="*/ 41 h 160"/>
              <a:gd name="T4" fmla="*/ 95 w 159"/>
              <a:gd name="T5" fmla="*/ 34 h 160"/>
              <a:gd name="T6" fmla="*/ 95 w 159"/>
              <a:gd name="T7" fmla="*/ 63 h 160"/>
              <a:gd name="T8" fmla="*/ 34 w 159"/>
              <a:gd name="T9" fmla="*/ 55 h 160"/>
              <a:gd name="T10" fmla="*/ 34 w 159"/>
              <a:gd name="T11" fmla="*/ 69 h 160"/>
              <a:gd name="T12" fmla="*/ 95 w 159"/>
              <a:gd name="T13" fmla="*/ 63 h 160"/>
              <a:gd name="T14" fmla="*/ 68 w 159"/>
              <a:gd name="T15" fmla="*/ 90 h 160"/>
              <a:gd name="T16" fmla="*/ 34 w 159"/>
              <a:gd name="T17" fmla="*/ 83 h 160"/>
              <a:gd name="T18" fmla="*/ 34 w 159"/>
              <a:gd name="T19" fmla="*/ 97 h 160"/>
              <a:gd name="T20" fmla="*/ 115 w 159"/>
              <a:gd name="T21" fmla="*/ 122 h 160"/>
              <a:gd name="T22" fmla="*/ 108 w 159"/>
              <a:gd name="T23" fmla="*/ 145 h 160"/>
              <a:gd name="T24" fmla="*/ 14 w 159"/>
              <a:gd name="T25" fmla="*/ 14 h 160"/>
              <a:gd name="T26" fmla="*/ 108 w 159"/>
              <a:gd name="T27" fmla="*/ 42 h 160"/>
              <a:gd name="T28" fmla="*/ 123 w 159"/>
              <a:gd name="T29" fmla="*/ 7 h 160"/>
              <a:gd name="T30" fmla="*/ 7 w 159"/>
              <a:gd name="T31" fmla="*/ 0 h 160"/>
              <a:gd name="T32" fmla="*/ 0 w 159"/>
              <a:gd name="T33" fmla="*/ 152 h 160"/>
              <a:gd name="T34" fmla="*/ 115 w 159"/>
              <a:gd name="T35" fmla="*/ 160 h 160"/>
              <a:gd name="T36" fmla="*/ 123 w 159"/>
              <a:gd name="T37" fmla="*/ 112 h 160"/>
              <a:gd name="T38" fmla="*/ 115 w 159"/>
              <a:gd name="T39" fmla="*/ 122 h 160"/>
              <a:gd name="T40" fmla="*/ 132 w 159"/>
              <a:gd name="T41" fmla="*/ 18 h 160"/>
              <a:gd name="T42" fmla="*/ 84 w 159"/>
              <a:gd name="T43" fmla="*/ 98 h 160"/>
              <a:gd name="T44" fmla="*/ 82 w 159"/>
              <a:gd name="T45" fmla="*/ 127 h 160"/>
              <a:gd name="T46" fmla="*/ 87 w 159"/>
              <a:gd name="T47" fmla="*/ 131 h 160"/>
              <a:gd name="T48" fmla="*/ 113 w 159"/>
              <a:gd name="T49" fmla="*/ 114 h 160"/>
              <a:gd name="T50" fmla="*/ 159 w 159"/>
              <a:gd name="T51" fmla="*/ 33 h 160"/>
              <a:gd name="T52" fmla="*/ 97 w 159"/>
              <a:gd name="T53" fmla="*/ 118 h 160"/>
              <a:gd name="T54" fmla="*/ 89 w 159"/>
              <a:gd name="T55" fmla="*/ 113 h 160"/>
              <a:gd name="T56" fmla="*/ 97 w 159"/>
              <a:gd name="T57" fmla="*/ 108 h 160"/>
              <a:gd name="T58" fmla="*/ 97 w 159"/>
              <a:gd name="T59" fmla="*/ 118 h 160"/>
              <a:gd name="T60" fmla="*/ 56 w 159"/>
              <a:gd name="T61" fmla="*/ 131 h 160"/>
              <a:gd name="T62" fmla="*/ 75 w 159"/>
              <a:gd name="T63" fmla="*/ 126 h 160"/>
              <a:gd name="T64" fmla="*/ 55 w 159"/>
              <a:gd name="T65" fmla="*/ 124 h 160"/>
              <a:gd name="T66" fmla="*/ 50 w 159"/>
              <a:gd name="T67" fmla="*/ 121 h 160"/>
              <a:gd name="T68" fmla="*/ 50 w 159"/>
              <a:gd name="T69" fmla="*/ 110 h 160"/>
              <a:gd name="T70" fmla="*/ 39 w 159"/>
              <a:gd name="T71" fmla="*/ 115 h 160"/>
              <a:gd name="T72" fmla="*/ 28 w 159"/>
              <a:gd name="T73" fmla="*/ 135 h 160"/>
              <a:gd name="T74" fmla="*/ 38 w 159"/>
              <a:gd name="T75" fmla="*/ 125 h 160"/>
              <a:gd name="T76" fmla="*/ 44 w 159"/>
              <a:gd name="T77" fmla="*/ 127 h 160"/>
              <a:gd name="T78" fmla="*/ 44 w 159"/>
              <a:gd name="T79" fmla="*/ 127 h 160"/>
              <a:gd name="T80" fmla="*/ 44 w 159"/>
              <a:gd name="T81" fmla="*/ 128 h 160"/>
              <a:gd name="T82" fmla="*/ 50 w 159"/>
              <a:gd name="T83" fmla="*/ 128 h 160"/>
              <a:gd name="T84" fmla="*/ 53 w 159"/>
              <a:gd name="T85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9" h="160">
                <a:moveTo>
                  <a:pt x="88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0" y="27"/>
                  <a:pt x="26" y="31"/>
                  <a:pt x="26" y="34"/>
                </a:cubicBezTo>
                <a:cubicBezTo>
                  <a:pt x="26" y="39"/>
                  <a:pt x="30" y="41"/>
                  <a:pt x="34" y="41"/>
                </a:cubicBezTo>
                <a:cubicBezTo>
                  <a:pt x="88" y="41"/>
                  <a:pt x="88" y="41"/>
                  <a:pt x="88" y="41"/>
                </a:cubicBezTo>
                <a:cubicBezTo>
                  <a:pt x="93" y="41"/>
                  <a:pt x="95" y="39"/>
                  <a:pt x="95" y="34"/>
                </a:cubicBezTo>
                <a:cubicBezTo>
                  <a:pt x="95" y="31"/>
                  <a:pt x="93" y="27"/>
                  <a:pt x="88" y="27"/>
                </a:cubicBezTo>
                <a:close/>
                <a:moveTo>
                  <a:pt x="95" y="63"/>
                </a:moveTo>
                <a:cubicBezTo>
                  <a:pt x="95" y="57"/>
                  <a:pt x="93" y="55"/>
                  <a:pt x="88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5"/>
                  <a:pt x="26" y="57"/>
                  <a:pt x="26" y="63"/>
                </a:cubicBezTo>
                <a:cubicBezTo>
                  <a:pt x="26" y="67"/>
                  <a:pt x="30" y="69"/>
                  <a:pt x="34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93" y="69"/>
                  <a:pt x="95" y="67"/>
                  <a:pt x="95" y="63"/>
                </a:cubicBezTo>
                <a:close/>
                <a:moveTo>
                  <a:pt x="61" y="97"/>
                </a:moveTo>
                <a:cubicBezTo>
                  <a:pt x="65" y="97"/>
                  <a:pt x="68" y="93"/>
                  <a:pt x="68" y="90"/>
                </a:cubicBezTo>
                <a:cubicBezTo>
                  <a:pt x="68" y="85"/>
                  <a:pt x="65" y="83"/>
                  <a:pt x="61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0" y="83"/>
                  <a:pt x="26" y="85"/>
                  <a:pt x="26" y="90"/>
                </a:cubicBezTo>
                <a:cubicBezTo>
                  <a:pt x="26" y="93"/>
                  <a:pt x="30" y="97"/>
                  <a:pt x="34" y="97"/>
                </a:cubicBezTo>
                <a:lnTo>
                  <a:pt x="61" y="97"/>
                </a:lnTo>
                <a:close/>
                <a:moveTo>
                  <a:pt x="115" y="122"/>
                </a:moveTo>
                <a:cubicBezTo>
                  <a:pt x="108" y="127"/>
                  <a:pt x="108" y="127"/>
                  <a:pt x="108" y="127"/>
                </a:cubicBezTo>
                <a:cubicBezTo>
                  <a:pt x="108" y="145"/>
                  <a:pt x="108" y="145"/>
                  <a:pt x="108" y="145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4" y="14"/>
                  <a:pt x="14" y="14"/>
                  <a:pt x="14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3"/>
                  <a:pt x="119" y="0"/>
                  <a:pt x="115" y="0"/>
                </a:cubicBezTo>
                <a:cubicBezTo>
                  <a:pt x="7" y="0"/>
                  <a:pt x="7" y="0"/>
                  <a:pt x="7" y="0"/>
                </a:cubicBezTo>
                <a:cubicBezTo>
                  <a:pt x="2" y="0"/>
                  <a:pt x="0" y="3"/>
                  <a:pt x="0" y="7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2" y="160"/>
                  <a:pt x="7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9" y="160"/>
                  <a:pt x="123" y="156"/>
                  <a:pt x="123" y="15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19" y="118"/>
                  <a:pt x="119" y="118"/>
                  <a:pt x="119" y="118"/>
                </a:cubicBezTo>
                <a:cubicBezTo>
                  <a:pt x="118" y="119"/>
                  <a:pt x="117" y="120"/>
                  <a:pt x="115" y="122"/>
                </a:cubicBezTo>
                <a:close/>
                <a:moveTo>
                  <a:pt x="148" y="21"/>
                </a:moveTo>
                <a:cubicBezTo>
                  <a:pt x="139" y="16"/>
                  <a:pt x="133" y="18"/>
                  <a:pt x="132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84" y="98"/>
                  <a:pt x="84" y="98"/>
                  <a:pt x="84" y="98"/>
                </a:cubicBezTo>
                <a:cubicBezTo>
                  <a:pt x="84" y="98"/>
                  <a:pt x="84" y="98"/>
                  <a:pt x="84" y="99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9"/>
                  <a:pt x="82" y="130"/>
                  <a:pt x="84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2" y="115"/>
                  <a:pt x="112" y="114"/>
                  <a:pt x="113" y="114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5"/>
                  <a:pt x="159" y="33"/>
                  <a:pt x="159" y="33"/>
                </a:cubicBezTo>
                <a:cubicBezTo>
                  <a:pt x="159" y="32"/>
                  <a:pt x="157" y="26"/>
                  <a:pt x="148" y="21"/>
                </a:cubicBezTo>
                <a:close/>
                <a:moveTo>
                  <a:pt x="97" y="118"/>
                </a:moveTo>
                <a:cubicBezTo>
                  <a:pt x="96" y="118"/>
                  <a:pt x="95" y="116"/>
                  <a:pt x="92" y="115"/>
                </a:cubicBezTo>
                <a:cubicBezTo>
                  <a:pt x="91" y="114"/>
                  <a:pt x="90" y="114"/>
                  <a:pt x="89" y="113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5"/>
                  <a:pt x="94" y="105"/>
                  <a:pt x="97" y="108"/>
                </a:cubicBezTo>
                <a:cubicBezTo>
                  <a:pt x="101" y="110"/>
                  <a:pt x="103" y="112"/>
                  <a:pt x="105" y="114"/>
                </a:cubicBezTo>
                <a:lnTo>
                  <a:pt x="97" y="118"/>
                </a:lnTo>
                <a:close/>
                <a:moveTo>
                  <a:pt x="53" y="132"/>
                </a:moveTo>
                <a:cubicBezTo>
                  <a:pt x="53" y="132"/>
                  <a:pt x="55" y="132"/>
                  <a:pt x="56" y="131"/>
                </a:cubicBezTo>
                <a:cubicBezTo>
                  <a:pt x="62" y="128"/>
                  <a:pt x="69" y="132"/>
                  <a:pt x="75" y="132"/>
                </a:cubicBezTo>
                <a:cubicBezTo>
                  <a:pt x="79" y="132"/>
                  <a:pt x="79" y="126"/>
                  <a:pt x="75" y="126"/>
                </a:cubicBezTo>
                <a:cubicBezTo>
                  <a:pt x="68" y="126"/>
                  <a:pt x="62" y="125"/>
                  <a:pt x="56" y="126"/>
                </a:cubicBezTo>
                <a:cubicBezTo>
                  <a:pt x="56" y="125"/>
                  <a:pt x="56" y="125"/>
                  <a:pt x="55" y="124"/>
                </a:cubicBezTo>
                <a:cubicBezTo>
                  <a:pt x="53" y="122"/>
                  <a:pt x="52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0"/>
                  <a:pt x="49" y="120"/>
                  <a:pt x="49" y="120"/>
                </a:cubicBezTo>
                <a:cubicBezTo>
                  <a:pt x="50" y="116"/>
                  <a:pt x="51" y="113"/>
                  <a:pt x="50" y="110"/>
                </a:cubicBezTo>
                <a:cubicBezTo>
                  <a:pt x="50" y="109"/>
                  <a:pt x="49" y="109"/>
                  <a:pt x="49" y="109"/>
                </a:cubicBezTo>
                <a:cubicBezTo>
                  <a:pt x="45" y="109"/>
                  <a:pt x="41" y="113"/>
                  <a:pt x="39" y="115"/>
                </a:cubicBezTo>
                <a:cubicBezTo>
                  <a:pt x="33" y="120"/>
                  <a:pt x="28" y="127"/>
                  <a:pt x="23" y="133"/>
                </a:cubicBezTo>
                <a:cubicBezTo>
                  <a:pt x="20" y="135"/>
                  <a:pt x="25" y="138"/>
                  <a:pt x="28" y="135"/>
                </a:cubicBezTo>
                <a:cubicBezTo>
                  <a:pt x="31" y="129"/>
                  <a:pt x="36" y="125"/>
                  <a:pt x="41" y="120"/>
                </a:cubicBezTo>
                <a:cubicBezTo>
                  <a:pt x="40" y="121"/>
                  <a:pt x="39" y="124"/>
                  <a:pt x="38" y="125"/>
                </a:cubicBezTo>
                <a:cubicBezTo>
                  <a:pt x="36" y="128"/>
                  <a:pt x="40" y="131"/>
                  <a:pt x="42" y="128"/>
                </a:cubicBezTo>
                <a:cubicBezTo>
                  <a:pt x="42" y="128"/>
                  <a:pt x="43" y="127"/>
                  <a:pt x="44" y="127"/>
                </a:cubicBezTo>
                <a:cubicBezTo>
                  <a:pt x="44" y="126"/>
                  <a:pt x="44" y="126"/>
                  <a:pt x="45" y="126"/>
                </a:cubicBezTo>
                <a:cubicBezTo>
                  <a:pt x="45" y="126"/>
                  <a:pt x="44" y="127"/>
                  <a:pt x="44" y="127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44" y="127"/>
                  <a:pt x="44" y="127"/>
                  <a:pt x="44" y="128"/>
                </a:cubicBezTo>
                <a:cubicBezTo>
                  <a:pt x="42" y="131"/>
                  <a:pt x="47" y="132"/>
                  <a:pt x="49" y="129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50" y="131"/>
                  <a:pt x="52" y="132"/>
                  <a:pt x="53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79">
            <a:extLst>
              <a:ext uri="{FF2B5EF4-FFF2-40B4-BE49-F238E27FC236}">
                <a16:creationId xmlns:a16="http://schemas.microsoft.com/office/drawing/2014/main" id="{BCD83E62-95E4-3F30-E188-B248D495A17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6000173" y="6306209"/>
            <a:ext cx="257136" cy="217208"/>
          </a:xfrm>
          <a:custGeom>
            <a:avLst/>
            <a:gdLst>
              <a:gd name="T0" fmla="*/ 12 w 161"/>
              <a:gd name="T1" fmla="*/ 108 h 136"/>
              <a:gd name="T2" fmla="*/ 12 w 161"/>
              <a:gd name="T3" fmla="*/ 134 h 136"/>
              <a:gd name="T4" fmla="*/ 16 w 161"/>
              <a:gd name="T5" fmla="*/ 136 h 136"/>
              <a:gd name="T6" fmla="*/ 35 w 161"/>
              <a:gd name="T7" fmla="*/ 136 h 136"/>
              <a:gd name="T8" fmla="*/ 37 w 161"/>
              <a:gd name="T9" fmla="*/ 134 h 136"/>
              <a:gd name="T10" fmla="*/ 37 w 161"/>
              <a:gd name="T11" fmla="*/ 88 h 136"/>
              <a:gd name="T12" fmla="*/ 23 w 161"/>
              <a:gd name="T13" fmla="*/ 102 h 136"/>
              <a:gd name="T14" fmla="*/ 12 w 161"/>
              <a:gd name="T15" fmla="*/ 108 h 136"/>
              <a:gd name="T16" fmla="*/ 47 w 161"/>
              <a:gd name="T17" fmla="*/ 87 h 136"/>
              <a:gd name="T18" fmla="*/ 47 w 161"/>
              <a:gd name="T19" fmla="*/ 134 h 136"/>
              <a:gd name="T20" fmla="*/ 51 w 161"/>
              <a:gd name="T21" fmla="*/ 136 h 136"/>
              <a:gd name="T22" fmla="*/ 70 w 161"/>
              <a:gd name="T23" fmla="*/ 136 h 136"/>
              <a:gd name="T24" fmla="*/ 73 w 161"/>
              <a:gd name="T25" fmla="*/ 134 h 136"/>
              <a:gd name="T26" fmla="*/ 73 w 161"/>
              <a:gd name="T27" fmla="*/ 106 h 136"/>
              <a:gd name="T28" fmla="*/ 62 w 161"/>
              <a:gd name="T29" fmla="*/ 101 h 136"/>
              <a:gd name="T30" fmla="*/ 47 w 161"/>
              <a:gd name="T31" fmla="*/ 87 h 136"/>
              <a:gd name="T32" fmla="*/ 84 w 161"/>
              <a:gd name="T33" fmla="*/ 103 h 136"/>
              <a:gd name="T34" fmla="*/ 84 w 161"/>
              <a:gd name="T35" fmla="*/ 134 h 136"/>
              <a:gd name="T36" fmla="*/ 86 w 161"/>
              <a:gd name="T37" fmla="*/ 136 h 136"/>
              <a:gd name="T38" fmla="*/ 106 w 161"/>
              <a:gd name="T39" fmla="*/ 136 h 136"/>
              <a:gd name="T40" fmla="*/ 110 w 161"/>
              <a:gd name="T41" fmla="*/ 134 h 136"/>
              <a:gd name="T42" fmla="*/ 110 w 161"/>
              <a:gd name="T43" fmla="*/ 78 h 136"/>
              <a:gd name="T44" fmla="*/ 86 w 161"/>
              <a:gd name="T45" fmla="*/ 100 h 136"/>
              <a:gd name="T46" fmla="*/ 84 w 161"/>
              <a:gd name="T47" fmla="*/ 103 h 136"/>
              <a:gd name="T48" fmla="*/ 143 w 161"/>
              <a:gd name="T49" fmla="*/ 45 h 136"/>
              <a:gd name="T50" fmla="*/ 120 w 161"/>
              <a:gd name="T51" fmla="*/ 69 h 136"/>
              <a:gd name="T52" fmla="*/ 120 w 161"/>
              <a:gd name="T53" fmla="*/ 134 h 136"/>
              <a:gd name="T54" fmla="*/ 122 w 161"/>
              <a:gd name="T55" fmla="*/ 136 h 136"/>
              <a:gd name="T56" fmla="*/ 143 w 161"/>
              <a:gd name="T57" fmla="*/ 136 h 136"/>
              <a:gd name="T58" fmla="*/ 146 w 161"/>
              <a:gd name="T59" fmla="*/ 134 h 136"/>
              <a:gd name="T60" fmla="*/ 146 w 161"/>
              <a:gd name="T61" fmla="*/ 47 h 136"/>
              <a:gd name="T62" fmla="*/ 145 w 161"/>
              <a:gd name="T63" fmla="*/ 45 h 136"/>
              <a:gd name="T64" fmla="*/ 143 w 161"/>
              <a:gd name="T65" fmla="*/ 45 h 136"/>
              <a:gd name="T66" fmla="*/ 160 w 161"/>
              <a:gd name="T67" fmla="*/ 2 h 136"/>
              <a:gd name="T68" fmla="*/ 155 w 161"/>
              <a:gd name="T69" fmla="*/ 0 h 136"/>
              <a:gd name="T70" fmla="*/ 127 w 161"/>
              <a:gd name="T71" fmla="*/ 1 h 136"/>
              <a:gd name="T72" fmla="*/ 123 w 161"/>
              <a:gd name="T73" fmla="*/ 4 h 136"/>
              <a:gd name="T74" fmla="*/ 122 w 161"/>
              <a:gd name="T75" fmla="*/ 5 h 136"/>
              <a:gd name="T76" fmla="*/ 123 w 161"/>
              <a:gd name="T77" fmla="*/ 11 h 136"/>
              <a:gd name="T78" fmla="*/ 125 w 161"/>
              <a:gd name="T79" fmla="*/ 12 h 136"/>
              <a:gd name="T80" fmla="*/ 130 w 161"/>
              <a:gd name="T81" fmla="*/ 17 h 136"/>
              <a:gd name="T82" fmla="*/ 74 w 161"/>
              <a:gd name="T83" fmla="*/ 74 h 136"/>
              <a:gd name="T84" fmla="*/ 48 w 161"/>
              <a:gd name="T85" fmla="*/ 49 h 136"/>
              <a:gd name="T86" fmla="*/ 42 w 161"/>
              <a:gd name="T87" fmla="*/ 46 h 136"/>
              <a:gd name="T88" fmla="*/ 37 w 161"/>
              <a:gd name="T89" fmla="*/ 49 h 136"/>
              <a:gd name="T90" fmla="*/ 3 w 161"/>
              <a:gd name="T91" fmla="*/ 82 h 136"/>
              <a:gd name="T92" fmla="*/ 3 w 161"/>
              <a:gd name="T93" fmla="*/ 94 h 136"/>
              <a:gd name="T94" fmla="*/ 5 w 161"/>
              <a:gd name="T95" fmla="*/ 95 h 136"/>
              <a:gd name="T96" fmla="*/ 10 w 161"/>
              <a:gd name="T97" fmla="*/ 98 h 136"/>
              <a:gd name="T98" fmla="*/ 16 w 161"/>
              <a:gd name="T99" fmla="*/ 95 h 136"/>
              <a:gd name="T100" fmla="*/ 42 w 161"/>
              <a:gd name="T101" fmla="*/ 68 h 136"/>
              <a:gd name="T102" fmla="*/ 68 w 161"/>
              <a:gd name="T103" fmla="*/ 94 h 136"/>
              <a:gd name="T104" fmla="*/ 74 w 161"/>
              <a:gd name="T105" fmla="*/ 96 h 136"/>
              <a:gd name="T106" fmla="*/ 79 w 161"/>
              <a:gd name="T107" fmla="*/ 94 h 136"/>
              <a:gd name="T108" fmla="*/ 143 w 161"/>
              <a:gd name="T109" fmla="*/ 30 h 136"/>
              <a:gd name="T110" fmla="*/ 150 w 161"/>
              <a:gd name="T111" fmla="*/ 38 h 136"/>
              <a:gd name="T112" fmla="*/ 154 w 161"/>
              <a:gd name="T113" fmla="*/ 40 h 136"/>
              <a:gd name="T114" fmla="*/ 156 w 161"/>
              <a:gd name="T115" fmla="*/ 39 h 136"/>
              <a:gd name="T116" fmla="*/ 157 w 161"/>
              <a:gd name="T117" fmla="*/ 38 h 136"/>
              <a:gd name="T118" fmla="*/ 160 w 161"/>
              <a:gd name="T119" fmla="*/ 33 h 136"/>
              <a:gd name="T120" fmla="*/ 161 w 161"/>
              <a:gd name="T121" fmla="*/ 16 h 136"/>
              <a:gd name="T122" fmla="*/ 161 w 161"/>
              <a:gd name="T123" fmla="*/ 6 h 136"/>
              <a:gd name="T124" fmla="*/ 160 w 161"/>
              <a:gd name="T125" fmla="*/ 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1" h="136">
                <a:moveTo>
                  <a:pt x="12" y="108"/>
                </a:moveTo>
                <a:cubicBezTo>
                  <a:pt x="12" y="134"/>
                  <a:pt x="12" y="134"/>
                  <a:pt x="12" y="134"/>
                </a:cubicBezTo>
                <a:cubicBezTo>
                  <a:pt x="12" y="135"/>
                  <a:pt x="13" y="136"/>
                  <a:pt x="16" y="136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6" y="136"/>
                  <a:pt x="37" y="135"/>
                  <a:pt x="37" y="134"/>
                </a:cubicBezTo>
                <a:cubicBezTo>
                  <a:pt x="37" y="88"/>
                  <a:pt x="37" y="88"/>
                  <a:pt x="37" y="88"/>
                </a:cubicBezTo>
                <a:cubicBezTo>
                  <a:pt x="23" y="102"/>
                  <a:pt x="23" y="102"/>
                  <a:pt x="23" y="102"/>
                </a:cubicBezTo>
                <a:cubicBezTo>
                  <a:pt x="20" y="105"/>
                  <a:pt x="17" y="107"/>
                  <a:pt x="12" y="108"/>
                </a:cubicBezTo>
                <a:close/>
                <a:moveTo>
                  <a:pt x="47" y="87"/>
                </a:moveTo>
                <a:cubicBezTo>
                  <a:pt x="47" y="134"/>
                  <a:pt x="47" y="134"/>
                  <a:pt x="47" y="134"/>
                </a:cubicBezTo>
                <a:cubicBezTo>
                  <a:pt x="47" y="135"/>
                  <a:pt x="49" y="136"/>
                  <a:pt x="51" y="136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71" y="136"/>
                  <a:pt x="73" y="135"/>
                  <a:pt x="73" y="134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69" y="106"/>
                  <a:pt x="64" y="104"/>
                  <a:pt x="62" y="101"/>
                </a:cubicBezTo>
                <a:lnTo>
                  <a:pt x="47" y="87"/>
                </a:lnTo>
                <a:close/>
                <a:moveTo>
                  <a:pt x="84" y="103"/>
                </a:moveTo>
                <a:cubicBezTo>
                  <a:pt x="84" y="134"/>
                  <a:pt x="84" y="134"/>
                  <a:pt x="84" y="134"/>
                </a:cubicBezTo>
                <a:cubicBezTo>
                  <a:pt x="84" y="135"/>
                  <a:pt x="85" y="136"/>
                  <a:pt x="86" y="136"/>
                </a:cubicBezTo>
                <a:cubicBezTo>
                  <a:pt x="106" y="136"/>
                  <a:pt x="106" y="136"/>
                  <a:pt x="106" y="136"/>
                </a:cubicBezTo>
                <a:cubicBezTo>
                  <a:pt x="108" y="136"/>
                  <a:pt x="110" y="135"/>
                  <a:pt x="110" y="134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102"/>
                  <a:pt x="84" y="103"/>
                  <a:pt x="84" y="103"/>
                </a:cubicBezTo>
                <a:close/>
                <a:moveTo>
                  <a:pt x="143" y="45"/>
                </a:moveTo>
                <a:cubicBezTo>
                  <a:pt x="120" y="69"/>
                  <a:pt x="120" y="69"/>
                  <a:pt x="120" y="69"/>
                </a:cubicBezTo>
                <a:cubicBezTo>
                  <a:pt x="120" y="134"/>
                  <a:pt x="120" y="134"/>
                  <a:pt x="120" y="134"/>
                </a:cubicBezTo>
                <a:cubicBezTo>
                  <a:pt x="120" y="135"/>
                  <a:pt x="121" y="136"/>
                  <a:pt x="122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5" y="136"/>
                  <a:pt x="146" y="135"/>
                  <a:pt x="146" y="134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5" y="46"/>
                  <a:pt x="145" y="46"/>
                  <a:pt x="145" y="45"/>
                </a:cubicBezTo>
                <a:lnTo>
                  <a:pt x="143" y="45"/>
                </a:lnTo>
                <a:close/>
                <a:moveTo>
                  <a:pt x="160" y="2"/>
                </a:moveTo>
                <a:cubicBezTo>
                  <a:pt x="158" y="1"/>
                  <a:pt x="157" y="0"/>
                  <a:pt x="155" y="0"/>
                </a:cubicBezTo>
                <a:cubicBezTo>
                  <a:pt x="145" y="1"/>
                  <a:pt x="136" y="1"/>
                  <a:pt x="127" y="1"/>
                </a:cubicBezTo>
                <a:cubicBezTo>
                  <a:pt x="125" y="1"/>
                  <a:pt x="124" y="1"/>
                  <a:pt x="123" y="4"/>
                </a:cubicBezTo>
                <a:cubicBezTo>
                  <a:pt x="122" y="4"/>
                  <a:pt x="122" y="4"/>
                  <a:pt x="122" y="5"/>
                </a:cubicBezTo>
                <a:cubicBezTo>
                  <a:pt x="120" y="7"/>
                  <a:pt x="122" y="10"/>
                  <a:pt x="123" y="11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27" y="15"/>
                  <a:pt x="128" y="16"/>
                  <a:pt x="130" y="17"/>
                </a:cubicBezTo>
                <a:cubicBezTo>
                  <a:pt x="74" y="74"/>
                  <a:pt x="74" y="74"/>
                  <a:pt x="74" y="74"/>
                </a:cubicBezTo>
                <a:cubicBezTo>
                  <a:pt x="48" y="49"/>
                  <a:pt x="48" y="49"/>
                  <a:pt x="48" y="49"/>
                </a:cubicBezTo>
                <a:cubicBezTo>
                  <a:pt x="47" y="48"/>
                  <a:pt x="44" y="46"/>
                  <a:pt x="42" y="46"/>
                </a:cubicBezTo>
                <a:cubicBezTo>
                  <a:pt x="41" y="46"/>
                  <a:pt x="38" y="48"/>
                  <a:pt x="37" y="49"/>
                </a:cubicBezTo>
                <a:cubicBezTo>
                  <a:pt x="3" y="82"/>
                  <a:pt x="3" y="82"/>
                  <a:pt x="3" y="82"/>
                </a:cubicBezTo>
                <a:cubicBezTo>
                  <a:pt x="0" y="85"/>
                  <a:pt x="0" y="90"/>
                  <a:pt x="3" y="94"/>
                </a:cubicBezTo>
                <a:cubicBezTo>
                  <a:pt x="5" y="95"/>
                  <a:pt x="5" y="95"/>
                  <a:pt x="5" y="95"/>
                </a:cubicBezTo>
                <a:cubicBezTo>
                  <a:pt x="6" y="96"/>
                  <a:pt x="8" y="98"/>
                  <a:pt x="10" y="98"/>
                </a:cubicBezTo>
                <a:cubicBezTo>
                  <a:pt x="13" y="98"/>
                  <a:pt x="15" y="96"/>
                  <a:pt x="16" y="95"/>
                </a:cubicBezTo>
                <a:cubicBezTo>
                  <a:pt x="42" y="68"/>
                  <a:pt x="42" y="68"/>
                  <a:pt x="42" y="68"/>
                </a:cubicBezTo>
                <a:cubicBezTo>
                  <a:pt x="68" y="94"/>
                  <a:pt x="68" y="94"/>
                  <a:pt x="68" y="94"/>
                </a:cubicBezTo>
                <a:cubicBezTo>
                  <a:pt x="69" y="95"/>
                  <a:pt x="71" y="96"/>
                  <a:pt x="74" y="96"/>
                </a:cubicBezTo>
                <a:cubicBezTo>
                  <a:pt x="76" y="96"/>
                  <a:pt x="78" y="95"/>
                  <a:pt x="79" y="94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50" y="38"/>
                  <a:pt x="150" y="38"/>
                  <a:pt x="150" y="38"/>
                </a:cubicBezTo>
                <a:cubicBezTo>
                  <a:pt x="151" y="39"/>
                  <a:pt x="152" y="40"/>
                  <a:pt x="154" y="40"/>
                </a:cubicBezTo>
                <a:cubicBezTo>
                  <a:pt x="155" y="40"/>
                  <a:pt x="156" y="39"/>
                  <a:pt x="156" y="39"/>
                </a:cubicBezTo>
                <a:cubicBezTo>
                  <a:pt x="157" y="39"/>
                  <a:pt x="157" y="39"/>
                  <a:pt x="157" y="38"/>
                </a:cubicBezTo>
                <a:cubicBezTo>
                  <a:pt x="160" y="37"/>
                  <a:pt x="160" y="35"/>
                  <a:pt x="160" y="33"/>
                </a:cubicBezTo>
                <a:cubicBezTo>
                  <a:pt x="160" y="27"/>
                  <a:pt x="160" y="22"/>
                  <a:pt x="161" y="16"/>
                </a:cubicBezTo>
                <a:cubicBezTo>
                  <a:pt x="161" y="6"/>
                  <a:pt x="161" y="6"/>
                  <a:pt x="161" y="6"/>
                </a:cubicBezTo>
                <a:cubicBezTo>
                  <a:pt x="161" y="5"/>
                  <a:pt x="161" y="2"/>
                  <a:pt x="16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66">
            <a:hlinkClick r:id="" action="ppaction://noaction"/>
            <a:extLst>
              <a:ext uri="{FF2B5EF4-FFF2-40B4-BE49-F238E27FC236}">
                <a16:creationId xmlns:a16="http://schemas.microsoft.com/office/drawing/2014/main" id="{12D0E0F7-9317-8B1F-6FAA-3C038690714A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9280" y="6272763"/>
            <a:ext cx="230832" cy="284101"/>
          </a:xfrm>
          <a:custGeom>
            <a:avLst/>
            <a:gdLst>
              <a:gd name="T0" fmla="*/ 91 w 130"/>
              <a:gd name="T1" fmla="*/ 69 h 160"/>
              <a:gd name="T2" fmla="*/ 74 w 130"/>
              <a:gd name="T3" fmla="*/ 72 h 160"/>
              <a:gd name="T4" fmla="*/ 51 w 130"/>
              <a:gd name="T5" fmla="*/ 73 h 160"/>
              <a:gd name="T6" fmla="*/ 2 w 130"/>
              <a:gd name="T7" fmla="*/ 81 h 160"/>
              <a:gd name="T8" fmla="*/ 5 w 130"/>
              <a:gd name="T9" fmla="*/ 128 h 160"/>
              <a:gd name="T10" fmla="*/ 21 w 130"/>
              <a:gd name="T11" fmla="*/ 129 h 160"/>
              <a:gd name="T12" fmla="*/ 23 w 130"/>
              <a:gd name="T13" fmla="*/ 160 h 160"/>
              <a:gd name="T14" fmla="*/ 104 w 130"/>
              <a:gd name="T15" fmla="*/ 155 h 160"/>
              <a:gd name="T16" fmla="*/ 113 w 130"/>
              <a:gd name="T17" fmla="*/ 146 h 160"/>
              <a:gd name="T18" fmla="*/ 124 w 130"/>
              <a:gd name="T19" fmla="*/ 103 h 160"/>
              <a:gd name="T20" fmla="*/ 25 w 130"/>
              <a:gd name="T21" fmla="*/ 126 h 160"/>
              <a:gd name="T22" fmla="*/ 34 w 130"/>
              <a:gd name="T23" fmla="*/ 112 h 160"/>
              <a:gd name="T24" fmla="*/ 28 w 130"/>
              <a:gd name="T25" fmla="*/ 89 h 160"/>
              <a:gd name="T26" fmla="*/ 25 w 130"/>
              <a:gd name="T27" fmla="*/ 89 h 160"/>
              <a:gd name="T28" fmla="*/ 29 w 130"/>
              <a:gd name="T29" fmla="*/ 109 h 160"/>
              <a:gd name="T30" fmla="*/ 8 w 130"/>
              <a:gd name="T31" fmla="*/ 83 h 160"/>
              <a:gd name="T32" fmla="*/ 98 w 130"/>
              <a:gd name="T33" fmla="*/ 145 h 160"/>
              <a:gd name="T34" fmla="*/ 103 w 130"/>
              <a:gd name="T35" fmla="*/ 109 h 160"/>
              <a:gd name="T36" fmla="*/ 77 w 130"/>
              <a:gd name="T37" fmla="*/ 62 h 160"/>
              <a:gd name="T38" fmla="*/ 51 w 130"/>
              <a:gd name="T39" fmla="*/ 26 h 160"/>
              <a:gd name="T40" fmla="*/ 80 w 130"/>
              <a:gd name="T41" fmla="*/ 121 h 160"/>
              <a:gd name="T42" fmla="*/ 35 w 130"/>
              <a:gd name="T43" fmla="*/ 124 h 160"/>
              <a:gd name="T44" fmla="*/ 79 w 130"/>
              <a:gd name="T45" fmla="*/ 136 h 160"/>
              <a:gd name="T46" fmla="*/ 42 w 130"/>
              <a:gd name="T47" fmla="*/ 146 h 160"/>
              <a:gd name="T48" fmla="*/ 79 w 130"/>
              <a:gd name="T49" fmla="*/ 136 h 160"/>
              <a:gd name="T50" fmla="*/ 50 w 130"/>
              <a:gd name="T51" fmla="*/ 108 h 160"/>
              <a:gd name="T52" fmla="*/ 42 w 130"/>
              <a:gd name="T53" fmla="*/ 87 h 160"/>
              <a:gd name="T54" fmla="*/ 34 w 130"/>
              <a:gd name="T55" fmla="*/ 91 h 160"/>
              <a:gd name="T56" fmla="*/ 38 w 130"/>
              <a:gd name="T57" fmla="*/ 90 h 160"/>
              <a:gd name="T58" fmla="*/ 47 w 130"/>
              <a:gd name="T59" fmla="*/ 105 h 160"/>
              <a:gd name="T60" fmla="*/ 42 w 130"/>
              <a:gd name="T61" fmla="*/ 105 h 160"/>
              <a:gd name="T62" fmla="*/ 57 w 130"/>
              <a:gd name="T63" fmla="*/ 111 h 160"/>
              <a:gd name="T64" fmla="*/ 65 w 130"/>
              <a:gd name="T65" fmla="*/ 106 h 160"/>
              <a:gd name="T66" fmla="*/ 61 w 130"/>
              <a:gd name="T67" fmla="*/ 97 h 160"/>
              <a:gd name="T68" fmla="*/ 58 w 130"/>
              <a:gd name="T69" fmla="*/ 85 h 160"/>
              <a:gd name="T70" fmla="*/ 47 w 130"/>
              <a:gd name="T71" fmla="*/ 87 h 160"/>
              <a:gd name="T72" fmla="*/ 60 w 130"/>
              <a:gd name="T73" fmla="*/ 100 h 160"/>
              <a:gd name="T74" fmla="*/ 61 w 130"/>
              <a:gd name="T75" fmla="*/ 108 h 160"/>
              <a:gd name="T76" fmla="*/ 58 w 130"/>
              <a:gd name="T77" fmla="*/ 100 h 160"/>
              <a:gd name="T78" fmla="*/ 54 w 130"/>
              <a:gd name="T79" fmla="*/ 88 h 160"/>
              <a:gd name="T80" fmla="*/ 58 w 130"/>
              <a:gd name="T81" fmla="*/ 95 h 160"/>
              <a:gd name="T82" fmla="*/ 52 w 130"/>
              <a:gd name="T83" fmla="*/ 88 h 160"/>
              <a:gd name="T84" fmla="*/ 74 w 130"/>
              <a:gd name="T85" fmla="*/ 98 h 160"/>
              <a:gd name="T86" fmla="*/ 75 w 130"/>
              <a:gd name="T87" fmla="*/ 105 h 160"/>
              <a:gd name="T88" fmla="*/ 73 w 130"/>
              <a:gd name="T89" fmla="*/ 103 h 160"/>
              <a:gd name="T90" fmla="*/ 68 w 130"/>
              <a:gd name="T91" fmla="*/ 105 h 160"/>
              <a:gd name="T92" fmla="*/ 80 w 130"/>
              <a:gd name="T93" fmla="*/ 108 h 160"/>
              <a:gd name="T94" fmla="*/ 75 w 130"/>
              <a:gd name="T95" fmla="*/ 96 h 160"/>
              <a:gd name="T96" fmla="*/ 68 w 130"/>
              <a:gd name="T97" fmla="*/ 93 h 160"/>
              <a:gd name="T98" fmla="*/ 70 w 130"/>
              <a:gd name="T99" fmla="*/ 87 h 160"/>
              <a:gd name="T100" fmla="*/ 73 w 130"/>
              <a:gd name="T101" fmla="*/ 90 h 160"/>
              <a:gd name="T102" fmla="*/ 74 w 130"/>
              <a:gd name="T103" fmla="*/ 88 h 160"/>
              <a:gd name="T104" fmla="*/ 64 w 130"/>
              <a:gd name="T105" fmla="*/ 85 h 160"/>
              <a:gd name="T106" fmla="*/ 67 w 130"/>
              <a:gd name="T107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0" h="160">
                <a:moveTo>
                  <a:pt x="124" y="103"/>
                </a:moveTo>
                <a:cubicBezTo>
                  <a:pt x="119" y="89"/>
                  <a:pt x="111" y="80"/>
                  <a:pt x="104" y="75"/>
                </a:cubicBezTo>
                <a:cubicBezTo>
                  <a:pt x="103" y="75"/>
                  <a:pt x="91" y="69"/>
                  <a:pt x="91" y="69"/>
                </a:cubicBezTo>
                <a:cubicBezTo>
                  <a:pt x="85" y="64"/>
                  <a:pt x="85" y="64"/>
                  <a:pt x="85" y="64"/>
                </a:cubicBezTo>
                <a:cubicBezTo>
                  <a:pt x="78" y="72"/>
                  <a:pt x="78" y="72"/>
                  <a:pt x="78" y="72"/>
                </a:cubicBezTo>
                <a:cubicBezTo>
                  <a:pt x="74" y="72"/>
                  <a:pt x="74" y="72"/>
                  <a:pt x="74" y="72"/>
                </a:cubicBezTo>
                <a:cubicBezTo>
                  <a:pt x="67" y="64"/>
                  <a:pt x="67" y="64"/>
                  <a:pt x="67" y="64"/>
                </a:cubicBezTo>
                <a:cubicBezTo>
                  <a:pt x="61" y="69"/>
                  <a:pt x="61" y="69"/>
                  <a:pt x="61" y="69"/>
                </a:cubicBezTo>
                <a:cubicBezTo>
                  <a:pt x="51" y="73"/>
                  <a:pt x="51" y="73"/>
                  <a:pt x="51" y="73"/>
                </a:cubicBezTo>
                <a:cubicBezTo>
                  <a:pt x="3" y="78"/>
                  <a:pt x="3" y="78"/>
                  <a:pt x="3" y="78"/>
                </a:cubicBezTo>
                <a:cubicBezTo>
                  <a:pt x="2" y="78"/>
                  <a:pt x="2" y="78"/>
                  <a:pt x="2" y="80"/>
                </a:cubicBezTo>
                <a:cubicBezTo>
                  <a:pt x="0" y="80"/>
                  <a:pt x="0" y="81"/>
                  <a:pt x="2" y="81"/>
                </a:cubicBezTo>
                <a:cubicBezTo>
                  <a:pt x="5" y="89"/>
                  <a:pt x="9" y="95"/>
                  <a:pt x="10" y="101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0" y="112"/>
                  <a:pt x="2" y="121"/>
                  <a:pt x="5" y="128"/>
                </a:cubicBezTo>
                <a:cubicBezTo>
                  <a:pt x="6" y="131"/>
                  <a:pt x="10" y="132"/>
                  <a:pt x="13" y="132"/>
                </a:cubicBezTo>
                <a:cubicBezTo>
                  <a:pt x="15" y="132"/>
                  <a:pt x="18" y="132"/>
                  <a:pt x="19" y="131"/>
                </a:cubicBezTo>
                <a:cubicBezTo>
                  <a:pt x="19" y="131"/>
                  <a:pt x="21" y="131"/>
                  <a:pt x="21" y="129"/>
                </a:cubicBezTo>
                <a:cubicBezTo>
                  <a:pt x="21" y="134"/>
                  <a:pt x="22" y="137"/>
                  <a:pt x="22" y="138"/>
                </a:cubicBezTo>
                <a:cubicBezTo>
                  <a:pt x="23" y="151"/>
                  <a:pt x="22" y="157"/>
                  <a:pt x="22" y="157"/>
                </a:cubicBezTo>
                <a:cubicBezTo>
                  <a:pt x="22" y="159"/>
                  <a:pt x="22" y="159"/>
                  <a:pt x="23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101" y="157"/>
                  <a:pt x="101" y="157"/>
                  <a:pt x="101" y="157"/>
                </a:cubicBezTo>
                <a:cubicBezTo>
                  <a:pt x="103" y="157"/>
                  <a:pt x="104" y="157"/>
                  <a:pt x="104" y="155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6" y="149"/>
                </a:cubicBezTo>
                <a:cubicBezTo>
                  <a:pt x="107" y="149"/>
                  <a:pt x="110" y="148"/>
                  <a:pt x="113" y="146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9" y="129"/>
                  <a:pt x="130" y="126"/>
                  <a:pt x="130" y="121"/>
                </a:cubicBezTo>
                <a:cubicBezTo>
                  <a:pt x="129" y="121"/>
                  <a:pt x="127" y="112"/>
                  <a:pt x="124" y="103"/>
                </a:cubicBezTo>
                <a:close/>
                <a:moveTo>
                  <a:pt x="98" y="152"/>
                </a:moveTo>
                <a:cubicBezTo>
                  <a:pt x="28" y="155"/>
                  <a:pt x="28" y="155"/>
                  <a:pt x="28" y="155"/>
                </a:cubicBezTo>
                <a:cubicBezTo>
                  <a:pt x="28" y="151"/>
                  <a:pt x="29" y="141"/>
                  <a:pt x="25" y="126"/>
                </a:cubicBezTo>
                <a:cubicBezTo>
                  <a:pt x="29" y="123"/>
                  <a:pt x="31" y="118"/>
                  <a:pt x="29" y="112"/>
                </a:cubicBezTo>
                <a:cubicBezTo>
                  <a:pt x="29" y="114"/>
                  <a:pt x="31" y="114"/>
                  <a:pt x="31" y="114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6" y="111"/>
                  <a:pt x="36" y="111"/>
                  <a:pt x="36" y="10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7"/>
                  <a:pt x="28" y="87"/>
                  <a:pt x="26" y="87"/>
                </a:cubicBezTo>
                <a:cubicBezTo>
                  <a:pt x="25" y="87"/>
                  <a:pt x="25" y="87"/>
                  <a:pt x="25" y="87"/>
                </a:cubicBezTo>
                <a:cubicBezTo>
                  <a:pt x="25" y="89"/>
                  <a:pt x="25" y="89"/>
                  <a:pt x="25" y="89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2" y="107"/>
                  <a:pt x="32" y="109"/>
                  <a:pt x="31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6" y="104"/>
                  <a:pt x="21" y="106"/>
                  <a:pt x="18" y="106"/>
                </a:cubicBezTo>
                <a:cubicBezTo>
                  <a:pt x="16" y="98"/>
                  <a:pt x="12" y="90"/>
                  <a:pt x="8" y="83"/>
                </a:cubicBezTo>
                <a:cubicBezTo>
                  <a:pt x="81" y="76"/>
                  <a:pt x="81" y="76"/>
                  <a:pt x="81" y="76"/>
                </a:cubicBezTo>
                <a:cubicBezTo>
                  <a:pt x="84" y="83"/>
                  <a:pt x="93" y="107"/>
                  <a:pt x="97" y="132"/>
                </a:cubicBezTo>
                <a:cubicBezTo>
                  <a:pt x="95" y="135"/>
                  <a:pt x="95" y="141"/>
                  <a:pt x="98" y="145"/>
                </a:cubicBezTo>
                <a:lnTo>
                  <a:pt x="98" y="152"/>
                </a:lnTo>
                <a:close/>
                <a:moveTo>
                  <a:pt x="101" y="126"/>
                </a:moveTo>
                <a:cubicBezTo>
                  <a:pt x="103" y="109"/>
                  <a:pt x="103" y="109"/>
                  <a:pt x="103" y="109"/>
                </a:cubicBezTo>
                <a:cubicBezTo>
                  <a:pt x="104" y="112"/>
                  <a:pt x="106" y="117"/>
                  <a:pt x="107" y="120"/>
                </a:cubicBezTo>
                <a:lnTo>
                  <a:pt x="101" y="126"/>
                </a:lnTo>
                <a:close/>
                <a:moveTo>
                  <a:pt x="77" y="62"/>
                </a:moveTo>
                <a:cubicBezTo>
                  <a:pt x="90" y="62"/>
                  <a:pt x="101" y="49"/>
                  <a:pt x="101" y="26"/>
                </a:cubicBezTo>
                <a:cubicBezTo>
                  <a:pt x="101" y="9"/>
                  <a:pt x="94" y="0"/>
                  <a:pt x="77" y="0"/>
                </a:cubicBezTo>
                <a:cubicBezTo>
                  <a:pt x="58" y="0"/>
                  <a:pt x="51" y="9"/>
                  <a:pt x="51" y="26"/>
                </a:cubicBezTo>
                <a:cubicBezTo>
                  <a:pt x="51" y="49"/>
                  <a:pt x="62" y="62"/>
                  <a:pt x="77" y="62"/>
                </a:cubicBezTo>
                <a:close/>
                <a:moveTo>
                  <a:pt x="77" y="126"/>
                </a:moveTo>
                <a:cubicBezTo>
                  <a:pt x="78" y="126"/>
                  <a:pt x="80" y="124"/>
                  <a:pt x="80" y="121"/>
                </a:cubicBezTo>
                <a:cubicBezTo>
                  <a:pt x="80" y="120"/>
                  <a:pt x="78" y="118"/>
                  <a:pt x="75" y="118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36" y="121"/>
                  <a:pt x="35" y="123"/>
                  <a:pt x="35" y="124"/>
                </a:cubicBezTo>
                <a:cubicBezTo>
                  <a:pt x="36" y="127"/>
                  <a:pt x="38" y="129"/>
                  <a:pt x="39" y="129"/>
                </a:cubicBezTo>
                <a:cubicBezTo>
                  <a:pt x="77" y="126"/>
                  <a:pt x="77" y="126"/>
                  <a:pt x="77" y="126"/>
                </a:cubicBezTo>
                <a:close/>
                <a:moveTo>
                  <a:pt x="79" y="136"/>
                </a:moveTo>
                <a:cubicBezTo>
                  <a:pt x="42" y="137"/>
                  <a:pt x="42" y="137"/>
                  <a:pt x="42" y="137"/>
                </a:cubicBezTo>
                <a:cubicBezTo>
                  <a:pt x="39" y="137"/>
                  <a:pt x="37" y="140"/>
                  <a:pt x="37" y="141"/>
                </a:cubicBezTo>
                <a:cubicBezTo>
                  <a:pt x="37" y="143"/>
                  <a:pt x="39" y="146"/>
                  <a:pt x="42" y="146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81" y="143"/>
                  <a:pt x="83" y="141"/>
                  <a:pt x="83" y="139"/>
                </a:cubicBezTo>
                <a:cubicBezTo>
                  <a:pt x="83" y="137"/>
                  <a:pt x="81" y="136"/>
                  <a:pt x="79" y="136"/>
                </a:cubicBezTo>
                <a:close/>
                <a:moveTo>
                  <a:pt x="42" y="110"/>
                </a:moveTo>
                <a:cubicBezTo>
                  <a:pt x="44" y="111"/>
                  <a:pt x="45" y="111"/>
                  <a:pt x="47" y="111"/>
                </a:cubicBezTo>
                <a:cubicBezTo>
                  <a:pt x="48" y="111"/>
                  <a:pt x="50" y="110"/>
                  <a:pt x="50" y="108"/>
                </a:cubicBezTo>
                <a:cubicBezTo>
                  <a:pt x="51" y="108"/>
                  <a:pt x="51" y="107"/>
                  <a:pt x="51" y="105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0"/>
                  <a:pt x="44" y="88"/>
                  <a:pt x="42" y="87"/>
                </a:cubicBezTo>
                <a:cubicBezTo>
                  <a:pt x="41" y="87"/>
                  <a:pt x="40" y="85"/>
                  <a:pt x="38" y="87"/>
                </a:cubicBezTo>
                <a:cubicBezTo>
                  <a:pt x="35" y="87"/>
                  <a:pt x="35" y="87"/>
                  <a:pt x="34" y="88"/>
                </a:cubicBezTo>
                <a:cubicBezTo>
                  <a:pt x="34" y="90"/>
                  <a:pt x="34" y="90"/>
                  <a:pt x="34" y="91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1" y="108"/>
                  <a:pt x="42" y="110"/>
                </a:cubicBezTo>
                <a:close/>
                <a:moveTo>
                  <a:pt x="38" y="90"/>
                </a:moveTo>
                <a:cubicBezTo>
                  <a:pt x="40" y="90"/>
                  <a:pt x="40" y="90"/>
                  <a:pt x="41" y="90"/>
                </a:cubicBezTo>
                <a:cubicBezTo>
                  <a:pt x="41" y="91"/>
                  <a:pt x="41" y="91"/>
                  <a:pt x="41" y="91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2" y="107"/>
                  <a:pt x="42" y="105"/>
                </a:cubicBezTo>
                <a:cubicBezTo>
                  <a:pt x="38" y="91"/>
                  <a:pt x="38" y="91"/>
                  <a:pt x="38" y="91"/>
                </a:cubicBezTo>
                <a:cubicBezTo>
                  <a:pt x="37" y="91"/>
                  <a:pt x="37" y="90"/>
                  <a:pt x="38" y="90"/>
                </a:cubicBezTo>
                <a:close/>
                <a:moveTo>
                  <a:pt x="57" y="111"/>
                </a:moveTo>
                <a:cubicBezTo>
                  <a:pt x="64" y="111"/>
                  <a:pt x="64" y="111"/>
                  <a:pt x="64" y="111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7" y="108"/>
                  <a:pt x="67" y="108"/>
                  <a:pt x="65" y="106"/>
                </a:cubicBezTo>
                <a:cubicBezTo>
                  <a:pt x="64" y="98"/>
                  <a:pt x="64" y="98"/>
                  <a:pt x="64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1" y="97"/>
                  <a:pt x="61" y="97"/>
                  <a:pt x="61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58" y="85"/>
                  <a:pt x="58" y="85"/>
                </a:cubicBezTo>
                <a:cubicBezTo>
                  <a:pt x="57" y="85"/>
                  <a:pt x="55" y="83"/>
                  <a:pt x="54" y="85"/>
                </a:cubicBezTo>
                <a:cubicBezTo>
                  <a:pt x="48" y="85"/>
                  <a:pt x="48" y="85"/>
                  <a:pt x="48" y="85"/>
                </a:cubicBezTo>
                <a:cubicBezTo>
                  <a:pt x="47" y="85"/>
                  <a:pt x="47" y="85"/>
                  <a:pt x="47" y="87"/>
                </a:cubicBezTo>
                <a:cubicBezTo>
                  <a:pt x="55" y="111"/>
                  <a:pt x="55" y="111"/>
                  <a:pt x="55" y="111"/>
                </a:cubicBezTo>
                <a:lnTo>
                  <a:pt x="57" y="111"/>
                </a:lnTo>
                <a:close/>
                <a:moveTo>
                  <a:pt x="60" y="100"/>
                </a:moveTo>
                <a:cubicBezTo>
                  <a:pt x="60" y="100"/>
                  <a:pt x="60" y="100"/>
                  <a:pt x="60" y="101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1" y="106"/>
                  <a:pt x="61" y="106"/>
                  <a:pt x="61" y="108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8" y="100"/>
                  <a:pt x="58" y="100"/>
                  <a:pt x="58" y="100"/>
                </a:cubicBezTo>
                <a:lnTo>
                  <a:pt x="60" y="100"/>
                </a:lnTo>
                <a:close/>
                <a:moveTo>
                  <a:pt x="52" y="88"/>
                </a:moveTo>
                <a:cubicBezTo>
                  <a:pt x="54" y="88"/>
                  <a:pt x="54" y="88"/>
                  <a:pt x="54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7" y="88"/>
                  <a:pt x="57" y="90"/>
                </a:cubicBezTo>
                <a:cubicBezTo>
                  <a:pt x="58" y="95"/>
                  <a:pt x="58" y="95"/>
                  <a:pt x="58" y="95"/>
                </a:cubicBezTo>
                <a:cubicBezTo>
                  <a:pt x="57" y="97"/>
                  <a:pt x="57" y="97"/>
                  <a:pt x="57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2" y="88"/>
                  <a:pt x="52" y="88"/>
                  <a:pt x="52" y="88"/>
                </a:cubicBezTo>
                <a:close/>
                <a:moveTo>
                  <a:pt x="67" y="96"/>
                </a:moveTo>
                <a:cubicBezTo>
                  <a:pt x="68" y="98"/>
                  <a:pt x="71" y="98"/>
                  <a:pt x="73" y="98"/>
                </a:cubicBezTo>
                <a:cubicBezTo>
                  <a:pt x="73" y="98"/>
                  <a:pt x="73" y="98"/>
                  <a:pt x="74" y="98"/>
                </a:cubicBezTo>
                <a:cubicBezTo>
                  <a:pt x="74" y="100"/>
                  <a:pt x="74" y="100"/>
                  <a:pt x="75" y="100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7" y="105"/>
                  <a:pt x="77" y="105"/>
                  <a:pt x="75" y="105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4" y="106"/>
                  <a:pt x="74" y="106"/>
                  <a:pt x="73" y="105"/>
                </a:cubicBezTo>
                <a:cubicBezTo>
                  <a:pt x="73" y="103"/>
                  <a:pt x="73" y="103"/>
                  <a:pt x="73" y="103"/>
                </a:cubicBezTo>
                <a:cubicBezTo>
                  <a:pt x="71" y="103"/>
                  <a:pt x="71" y="103"/>
                  <a:pt x="71" y="103"/>
                </a:cubicBezTo>
                <a:cubicBezTo>
                  <a:pt x="68" y="103"/>
                  <a:pt x="68" y="103"/>
                  <a:pt x="68" y="103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6"/>
                  <a:pt x="70" y="108"/>
                  <a:pt x="71" y="108"/>
                </a:cubicBezTo>
                <a:cubicBezTo>
                  <a:pt x="73" y="110"/>
                  <a:pt x="74" y="110"/>
                  <a:pt x="75" y="110"/>
                </a:cubicBezTo>
                <a:cubicBezTo>
                  <a:pt x="78" y="110"/>
                  <a:pt x="78" y="108"/>
                  <a:pt x="80" y="108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78" y="100"/>
                  <a:pt x="78" y="100"/>
                  <a:pt x="78" y="100"/>
                </a:cubicBezTo>
                <a:cubicBezTo>
                  <a:pt x="78" y="98"/>
                  <a:pt x="77" y="96"/>
                  <a:pt x="75" y="96"/>
                </a:cubicBezTo>
                <a:cubicBezTo>
                  <a:pt x="74" y="95"/>
                  <a:pt x="73" y="95"/>
                  <a:pt x="71" y="95"/>
                </a:cubicBezTo>
                <a:cubicBezTo>
                  <a:pt x="70" y="95"/>
                  <a:pt x="70" y="95"/>
                  <a:pt x="70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7"/>
                  <a:pt x="68" y="87"/>
                  <a:pt x="68" y="87"/>
                </a:cubicBezTo>
                <a:cubicBezTo>
                  <a:pt x="70" y="87"/>
                  <a:pt x="70" y="87"/>
                  <a:pt x="70" y="87"/>
                </a:cubicBezTo>
                <a:cubicBezTo>
                  <a:pt x="70" y="88"/>
                  <a:pt x="71" y="88"/>
                  <a:pt x="71" y="88"/>
                </a:cubicBezTo>
                <a:cubicBezTo>
                  <a:pt x="71" y="90"/>
                  <a:pt x="71" y="90"/>
                  <a:pt x="71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5" y="90"/>
                  <a:pt x="75" y="90"/>
                  <a:pt x="75" y="88"/>
                </a:cubicBezTo>
                <a:cubicBezTo>
                  <a:pt x="74" y="88"/>
                  <a:pt x="74" y="88"/>
                  <a:pt x="74" y="88"/>
                </a:cubicBezTo>
                <a:cubicBezTo>
                  <a:pt x="74" y="87"/>
                  <a:pt x="73" y="85"/>
                  <a:pt x="71" y="85"/>
                </a:cubicBezTo>
                <a:cubicBezTo>
                  <a:pt x="70" y="83"/>
                  <a:pt x="68" y="83"/>
                  <a:pt x="67" y="83"/>
                </a:cubicBezTo>
                <a:cubicBezTo>
                  <a:pt x="66" y="83"/>
                  <a:pt x="64" y="83"/>
                  <a:pt x="64" y="85"/>
                </a:cubicBezTo>
                <a:cubicBezTo>
                  <a:pt x="63" y="87"/>
                  <a:pt x="63" y="88"/>
                  <a:pt x="63" y="90"/>
                </a:cubicBezTo>
                <a:cubicBezTo>
                  <a:pt x="64" y="93"/>
                  <a:pt x="64" y="93"/>
                  <a:pt x="64" y="93"/>
                </a:cubicBezTo>
                <a:cubicBezTo>
                  <a:pt x="66" y="95"/>
                  <a:pt x="66" y="96"/>
                  <a:pt x="67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19">
            <a:extLst>
              <a:ext uri="{FF2B5EF4-FFF2-40B4-BE49-F238E27FC236}">
                <a16:creationId xmlns:a16="http://schemas.microsoft.com/office/drawing/2014/main" id="{DDAC4801-1677-6E26-A106-BDE2A6828FC9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4496376" y="6279844"/>
            <a:ext cx="291826" cy="269939"/>
          </a:xfrm>
          <a:custGeom>
            <a:avLst/>
            <a:gdLst>
              <a:gd name="T0" fmla="*/ 97 w 160"/>
              <a:gd name="T1" fmla="*/ 8 h 148"/>
              <a:gd name="T2" fmla="*/ 92 w 160"/>
              <a:gd name="T3" fmla="*/ 0 h 148"/>
              <a:gd name="T4" fmla="*/ 61 w 160"/>
              <a:gd name="T5" fmla="*/ 6 h 148"/>
              <a:gd name="T6" fmla="*/ 6 w 160"/>
              <a:gd name="T7" fmla="*/ 8 h 148"/>
              <a:gd name="T8" fmla="*/ 6 w 160"/>
              <a:gd name="T9" fmla="*/ 22 h 148"/>
              <a:gd name="T10" fmla="*/ 15 w 160"/>
              <a:gd name="T11" fmla="*/ 114 h 148"/>
              <a:gd name="T12" fmla="*/ 67 w 160"/>
              <a:gd name="T13" fmla="*/ 119 h 148"/>
              <a:gd name="T14" fmla="*/ 51 w 160"/>
              <a:gd name="T15" fmla="*/ 144 h 148"/>
              <a:gd name="T16" fmla="*/ 76 w 160"/>
              <a:gd name="T17" fmla="*/ 127 h 148"/>
              <a:gd name="T18" fmla="*/ 80 w 160"/>
              <a:gd name="T19" fmla="*/ 148 h 148"/>
              <a:gd name="T20" fmla="*/ 84 w 160"/>
              <a:gd name="T21" fmla="*/ 128 h 148"/>
              <a:gd name="T22" fmla="*/ 104 w 160"/>
              <a:gd name="T23" fmla="*/ 147 h 148"/>
              <a:gd name="T24" fmla="*/ 107 w 160"/>
              <a:gd name="T25" fmla="*/ 138 h 148"/>
              <a:gd name="T26" fmla="*/ 139 w 160"/>
              <a:gd name="T27" fmla="*/ 119 h 148"/>
              <a:gd name="T28" fmla="*/ 145 w 160"/>
              <a:gd name="T29" fmla="*/ 22 h 148"/>
              <a:gd name="T30" fmla="*/ 160 w 160"/>
              <a:gd name="T31" fmla="*/ 15 h 148"/>
              <a:gd name="T32" fmla="*/ 134 w 160"/>
              <a:gd name="T33" fmla="*/ 108 h 148"/>
              <a:gd name="T34" fmla="*/ 24 w 160"/>
              <a:gd name="T35" fmla="*/ 22 h 148"/>
              <a:gd name="T36" fmla="*/ 134 w 160"/>
              <a:gd name="T37" fmla="*/ 108 h 148"/>
              <a:gd name="T38" fmla="*/ 36 w 160"/>
              <a:gd name="T39" fmla="*/ 92 h 148"/>
              <a:gd name="T40" fmla="*/ 67 w 160"/>
              <a:gd name="T41" fmla="*/ 88 h 148"/>
              <a:gd name="T42" fmla="*/ 75 w 160"/>
              <a:gd name="T43" fmla="*/ 86 h 148"/>
              <a:gd name="T44" fmla="*/ 103 w 160"/>
              <a:gd name="T45" fmla="*/ 69 h 148"/>
              <a:gd name="T46" fmla="*/ 119 w 160"/>
              <a:gd name="T47" fmla="*/ 54 h 148"/>
              <a:gd name="T48" fmla="*/ 124 w 160"/>
              <a:gd name="T49" fmla="*/ 66 h 148"/>
              <a:gd name="T50" fmla="*/ 130 w 160"/>
              <a:gd name="T51" fmla="*/ 38 h 148"/>
              <a:gd name="T52" fmla="*/ 130 w 160"/>
              <a:gd name="T53" fmla="*/ 36 h 148"/>
              <a:gd name="T54" fmla="*/ 127 w 160"/>
              <a:gd name="T55" fmla="*/ 34 h 148"/>
              <a:gd name="T56" fmla="*/ 124 w 160"/>
              <a:gd name="T57" fmla="*/ 33 h 148"/>
              <a:gd name="T58" fmla="*/ 100 w 160"/>
              <a:gd name="T59" fmla="*/ 38 h 148"/>
              <a:gd name="T60" fmla="*/ 112 w 160"/>
              <a:gd name="T61" fmla="*/ 44 h 148"/>
              <a:gd name="T62" fmla="*/ 94 w 160"/>
              <a:gd name="T63" fmla="*/ 50 h 148"/>
              <a:gd name="T64" fmla="*/ 70 w 160"/>
              <a:gd name="T65" fmla="*/ 75 h 148"/>
              <a:gd name="T66" fmla="*/ 49 w 160"/>
              <a:gd name="T67" fmla="*/ 63 h 148"/>
              <a:gd name="T68" fmla="*/ 28 w 160"/>
              <a:gd name="T69" fmla="*/ 9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8">
                <a:moveTo>
                  <a:pt x="153" y="8"/>
                </a:moveTo>
                <a:cubicBezTo>
                  <a:pt x="97" y="8"/>
                  <a:pt x="97" y="8"/>
                  <a:pt x="97" y="8"/>
                </a:cubicBezTo>
                <a:cubicBezTo>
                  <a:pt x="97" y="6"/>
                  <a:pt x="97" y="6"/>
                  <a:pt x="97" y="6"/>
                </a:cubicBezTo>
                <a:cubicBezTo>
                  <a:pt x="97" y="3"/>
                  <a:pt x="95" y="0"/>
                  <a:pt x="9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3"/>
                  <a:pt x="61" y="6"/>
                </a:cubicBezTo>
                <a:cubicBezTo>
                  <a:pt x="61" y="8"/>
                  <a:pt x="61" y="8"/>
                  <a:pt x="61" y="8"/>
                </a:cubicBezTo>
                <a:cubicBezTo>
                  <a:pt x="6" y="8"/>
                  <a:pt x="6" y="8"/>
                  <a:pt x="6" y="8"/>
                </a:cubicBezTo>
                <a:cubicBezTo>
                  <a:pt x="2" y="8"/>
                  <a:pt x="0" y="11"/>
                  <a:pt x="0" y="15"/>
                </a:cubicBezTo>
                <a:cubicBezTo>
                  <a:pt x="0" y="19"/>
                  <a:pt x="2" y="22"/>
                  <a:pt x="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5" y="117"/>
                  <a:pt x="17" y="119"/>
                  <a:pt x="20" y="119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50" y="140"/>
                  <a:pt x="50" y="143"/>
                  <a:pt x="51" y="144"/>
                </a:cubicBezTo>
                <a:cubicBezTo>
                  <a:pt x="54" y="147"/>
                  <a:pt x="57" y="147"/>
                  <a:pt x="58" y="144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6" y="146"/>
                  <a:pt x="77" y="148"/>
                  <a:pt x="80" y="148"/>
                </a:cubicBezTo>
                <a:cubicBezTo>
                  <a:pt x="81" y="148"/>
                  <a:pt x="84" y="146"/>
                  <a:pt x="84" y="144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100" y="146"/>
                  <a:pt x="100" y="146"/>
                  <a:pt x="100" y="146"/>
                </a:cubicBezTo>
                <a:cubicBezTo>
                  <a:pt x="101" y="147"/>
                  <a:pt x="103" y="147"/>
                  <a:pt x="104" y="147"/>
                </a:cubicBezTo>
                <a:cubicBezTo>
                  <a:pt x="105" y="147"/>
                  <a:pt x="107" y="147"/>
                  <a:pt x="107" y="146"/>
                </a:cubicBezTo>
                <a:cubicBezTo>
                  <a:pt x="110" y="144"/>
                  <a:pt x="110" y="141"/>
                  <a:pt x="107" y="138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42" y="119"/>
                  <a:pt x="145" y="117"/>
                  <a:pt x="145" y="114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6" y="22"/>
                  <a:pt x="160" y="19"/>
                  <a:pt x="160" y="15"/>
                </a:cubicBezTo>
                <a:cubicBezTo>
                  <a:pt x="160" y="11"/>
                  <a:pt x="156" y="8"/>
                  <a:pt x="153" y="8"/>
                </a:cubicBezTo>
                <a:close/>
                <a:moveTo>
                  <a:pt x="134" y="108"/>
                </a:moveTo>
                <a:cubicBezTo>
                  <a:pt x="24" y="108"/>
                  <a:pt x="24" y="108"/>
                  <a:pt x="24" y="108"/>
                </a:cubicBezTo>
                <a:cubicBezTo>
                  <a:pt x="24" y="22"/>
                  <a:pt x="24" y="22"/>
                  <a:pt x="24" y="22"/>
                </a:cubicBezTo>
                <a:cubicBezTo>
                  <a:pt x="134" y="22"/>
                  <a:pt x="134" y="22"/>
                  <a:pt x="134" y="22"/>
                </a:cubicBezTo>
                <a:lnTo>
                  <a:pt x="134" y="108"/>
                </a:lnTo>
                <a:close/>
                <a:moveTo>
                  <a:pt x="32" y="94"/>
                </a:moveTo>
                <a:cubicBezTo>
                  <a:pt x="33" y="94"/>
                  <a:pt x="34" y="94"/>
                  <a:pt x="36" y="92"/>
                </a:cubicBezTo>
                <a:cubicBezTo>
                  <a:pt x="53" y="75"/>
                  <a:pt x="53" y="75"/>
                  <a:pt x="53" y="75"/>
                </a:cubicBezTo>
                <a:cubicBezTo>
                  <a:pt x="67" y="88"/>
                  <a:pt x="67" y="88"/>
                  <a:pt x="67" y="88"/>
                </a:cubicBezTo>
                <a:cubicBezTo>
                  <a:pt x="69" y="89"/>
                  <a:pt x="70" y="89"/>
                  <a:pt x="71" y="89"/>
                </a:cubicBezTo>
                <a:cubicBezTo>
                  <a:pt x="73" y="89"/>
                  <a:pt x="74" y="88"/>
                  <a:pt x="75" y="86"/>
                </a:cubicBezTo>
                <a:cubicBezTo>
                  <a:pt x="93" y="62"/>
                  <a:pt x="93" y="62"/>
                  <a:pt x="93" y="62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4" y="70"/>
                  <a:pt x="108" y="69"/>
                  <a:pt x="109" y="68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19" y="59"/>
                  <a:pt x="119" y="59"/>
                  <a:pt x="119" y="59"/>
                </a:cubicBezTo>
                <a:cubicBezTo>
                  <a:pt x="119" y="63"/>
                  <a:pt x="122" y="66"/>
                  <a:pt x="124" y="66"/>
                </a:cubicBezTo>
                <a:cubicBezTo>
                  <a:pt x="127" y="66"/>
                  <a:pt x="130" y="63"/>
                  <a:pt x="130" y="59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0" y="37"/>
                  <a:pt x="130" y="37"/>
                  <a:pt x="130" y="36"/>
                </a:cubicBezTo>
                <a:cubicBezTo>
                  <a:pt x="130" y="36"/>
                  <a:pt x="130" y="36"/>
                  <a:pt x="129" y="34"/>
                </a:cubicBezTo>
                <a:cubicBezTo>
                  <a:pt x="129" y="34"/>
                  <a:pt x="129" y="34"/>
                  <a:pt x="127" y="34"/>
                </a:cubicBezTo>
                <a:cubicBezTo>
                  <a:pt x="127" y="33"/>
                  <a:pt x="127" y="33"/>
                  <a:pt x="126" y="33"/>
                </a:cubicBezTo>
                <a:cubicBezTo>
                  <a:pt x="126" y="33"/>
                  <a:pt x="126" y="33"/>
                  <a:pt x="124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3" y="33"/>
                  <a:pt x="100" y="36"/>
                  <a:pt x="100" y="38"/>
                </a:cubicBezTo>
                <a:cubicBezTo>
                  <a:pt x="100" y="41"/>
                  <a:pt x="103" y="44"/>
                  <a:pt x="105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94" y="50"/>
                  <a:pt x="94" y="50"/>
                  <a:pt x="94" y="50"/>
                </a:cubicBezTo>
                <a:cubicBezTo>
                  <a:pt x="93" y="47"/>
                  <a:pt x="89" y="49"/>
                  <a:pt x="88" y="50"/>
                </a:cubicBezTo>
                <a:cubicBezTo>
                  <a:pt x="70" y="75"/>
                  <a:pt x="70" y="75"/>
                  <a:pt x="70" y="75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0"/>
                  <a:pt x="51" y="60"/>
                  <a:pt x="49" y="63"/>
                </a:cubicBezTo>
                <a:cubicBezTo>
                  <a:pt x="29" y="84"/>
                  <a:pt x="29" y="84"/>
                  <a:pt x="29" y="84"/>
                </a:cubicBezTo>
                <a:cubicBezTo>
                  <a:pt x="26" y="86"/>
                  <a:pt x="26" y="89"/>
                  <a:pt x="28" y="92"/>
                </a:cubicBezTo>
                <a:cubicBezTo>
                  <a:pt x="29" y="94"/>
                  <a:pt x="30" y="94"/>
                  <a:pt x="32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TextBox 145">
            <a:hlinkClick r:id="rId2" action="ppaction://hlinksldjump"/>
            <a:extLst>
              <a:ext uri="{FF2B5EF4-FFF2-40B4-BE49-F238E27FC236}">
                <a16:creationId xmlns:a16="http://schemas.microsoft.com/office/drawing/2014/main" id="{1B84BC53-B29D-4E38-D23C-BCDD1354EAAB}"/>
              </a:ext>
            </a:extLst>
          </p:cNvPr>
          <p:cNvSpPr txBox="1"/>
          <p:nvPr userDrawn="1"/>
        </p:nvSpPr>
        <p:spPr>
          <a:xfrm>
            <a:off x="9238379" y="6297814"/>
            <a:ext cx="12956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7" name="TextBox 146">
            <a:hlinkClick r:id="rId3" action="ppaction://hlinksldjump"/>
            <a:extLst>
              <a:ext uri="{FF2B5EF4-FFF2-40B4-BE49-F238E27FC236}">
                <a16:creationId xmlns:a16="http://schemas.microsoft.com/office/drawing/2014/main" id="{1B822DE2-EA21-0D17-232A-F8CABBBCB285}"/>
              </a:ext>
            </a:extLst>
          </p:cNvPr>
          <p:cNvSpPr txBox="1"/>
          <p:nvPr userDrawn="1"/>
        </p:nvSpPr>
        <p:spPr>
          <a:xfrm>
            <a:off x="7717546" y="6297814"/>
            <a:ext cx="13915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8" name="TextBox 147">
            <a:hlinkClick r:id="rId4" action="ppaction://hlinksldjump"/>
            <a:extLst>
              <a:ext uri="{FF2B5EF4-FFF2-40B4-BE49-F238E27FC236}">
                <a16:creationId xmlns:a16="http://schemas.microsoft.com/office/drawing/2014/main" id="{529585C2-3DA6-A15A-2A8A-F923BB0D970A}"/>
              </a:ext>
            </a:extLst>
          </p:cNvPr>
          <p:cNvSpPr txBox="1"/>
          <p:nvPr userDrawn="1"/>
        </p:nvSpPr>
        <p:spPr>
          <a:xfrm>
            <a:off x="6386547" y="6297814"/>
            <a:ext cx="13403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9" name="TextBox 148">
            <a:hlinkClick r:id="rId5" action="ppaction://hlinksldjump"/>
            <a:extLst>
              <a:ext uri="{FF2B5EF4-FFF2-40B4-BE49-F238E27FC236}">
                <a16:creationId xmlns:a16="http://schemas.microsoft.com/office/drawing/2014/main" id="{4D92B504-F4F0-7941-9FDF-584FBBF2853F}"/>
              </a:ext>
            </a:extLst>
          </p:cNvPr>
          <p:cNvSpPr txBox="1"/>
          <p:nvPr userDrawn="1"/>
        </p:nvSpPr>
        <p:spPr>
          <a:xfrm>
            <a:off x="4728388" y="6297814"/>
            <a:ext cx="14983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0" name="TextBox 149">
            <a:hlinkClick r:id="rId6" action="ppaction://hlinksldjump"/>
            <a:extLst>
              <a:ext uri="{FF2B5EF4-FFF2-40B4-BE49-F238E27FC236}">
                <a16:creationId xmlns:a16="http://schemas.microsoft.com/office/drawing/2014/main" id="{FFE49978-6C20-5770-60B7-CABDA7EC2E21}"/>
              </a:ext>
            </a:extLst>
          </p:cNvPr>
          <p:cNvSpPr txBox="1"/>
          <p:nvPr userDrawn="1"/>
        </p:nvSpPr>
        <p:spPr>
          <a:xfrm>
            <a:off x="3277473" y="6297814"/>
            <a:ext cx="14202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8" name="Rectangle: Rounded Corners 157">
            <a:extLst>
              <a:ext uri="{FF2B5EF4-FFF2-40B4-BE49-F238E27FC236}">
                <a16:creationId xmlns:a16="http://schemas.microsoft.com/office/drawing/2014/main" id="{87145549-9622-FE9A-BA17-AA60247F8FC7}"/>
              </a:ext>
            </a:extLst>
          </p:cNvPr>
          <p:cNvSpPr/>
          <p:nvPr userDrawn="1"/>
        </p:nvSpPr>
        <p:spPr>
          <a:xfrm>
            <a:off x="1402870" y="6159418"/>
            <a:ext cx="507129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60" name="Slide Number Placeholder 2">
            <a:extLst>
              <a:ext uri="{FF2B5EF4-FFF2-40B4-BE49-F238E27FC236}">
                <a16:creationId xmlns:a16="http://schemas.microsoft.com/office/drawing/2014/main" id="{80EC970C-5DB0-EC6A-3645-31BBB422BD36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401877" y="6230979"/>
            <a:ext cx="525344" cy="365125"/>
          </a:xfrm>
        </p:spPr>
        <p:txBody>
          <a:bodyPr/>
          <a:lstStyle>
            <a:lvl1pPr algn="ctr" rtl="1">
              <a:defRPr sz="1400" b="0">
                <a:solidFill>
                  <a:srgbClr val="012060"/>
                </a:solidFill>
                <a:latin typeface="B Titr (Body)"/>
                <a:cs typeface="B Titr" panose="00000700000000000000" pitchFamily="2" charset="-78"/>
              </a:defRPr>
            </a:lvl1pPr>
          </a:lstStyle>
          <a:p>
            <a:fld id="{A8043012-B8B5-47A7-9927-94221BE445D6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78FE619D-2366-2326-942F-8CDC5506BEB9}"/>
              </a:ext>
            </a:extLst>
          </p:cNvPr>
          <p:cNvGrpSpPr/>
          <p:nvPr userDrawn="1"/>
        </p:nvGrpSpPr>
        <p:grpSpPr>
          <a:xfrm>
            <a:off x="176328" y="356175"/>
            <a:ext cx="11814904" cy="4022705"/>
            <a:chOff x="176328" y="356175"/>
            <a:chExt cx="11814904" cy="4022705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F1277CB-04F9-0D4D-C999-F958D2344A38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F8334BB-8804-C6B0-585C-40CD727F4695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ACBD3FE-0B8D-C3BB-DEB5-278F2B329095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54AF13E-CF05-6D6F-849D-A664F7D1E6E6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5E75158-9347-0FA6-A667-C2B49861DF35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BE74EE2-F5AF-8F03-A06D-975B7D01C8D8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5DDB62D-1241-F712-4C72-1A29152CEBB6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D88CEE6-AB3A-2C74-C325-D8F10DBF28B1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246B1B6-EFB7-C0F8-4F33-1C468A806744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A42CA7-4A6D-95B2-F550-AA472B89D7C4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62DAE3-C511-6E1D-0141-70AD5FAE0B0F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2A474B0-750D-63CC-D389-AE2D959E5A32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0AB4FA1-86FF-91CA-225D-D43C95191E5F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FB32D45-6079-74D1-1478-1EC8360CD3E3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3795B88-855C-91E5-2B71-4CCD616B80D3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D1F1072-132F-486D-EE2A-B99DBCAEDB33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369A023-A659-9006-E059-E886577612AA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4F62A8C-844A-7AF0-A055-64DCED8D9795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284BF5E-A26A-9EAB-0544-610CE1F44EB0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22C74C9-828C-A447-9B95-76C9A63365F0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081BBDD-8D63-DCD3-5424-24B3C270648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8769ACF-5DB3-712D-8A0F-A3A9661746F7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C5BA5D8-765A-57B0-E0AA-0C1FC421D381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BA09E6E-A8D2-DFA9-32C2-D66E9691EE73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8E358F3-80AA-CC0F-58EF-0755541EEA0F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0776811-C3BD-08E9-DD3F-8A50E91016CE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3E23142-FC82-88AE-E587-B6A95EE0433A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328349A-F37E-2A39-2B1D-5EA6C304A939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017E0EC-410D-106D-45AA-1989D26A2970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2CE7341-D781-BE7C-0AD8-36036F7C96C1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EB25305-A4BC-1B8B-B47F-3492BF4E10E4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378CF93-212E-CC7E-096D-BD1C098B2E3C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37E2B72-DADB-88D7-DC2E-CED655E536EF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1B6B3A7-9831-39C0-7552-A45A3809F5BC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57922F0-4F17-14BF-22B0-AC6456B752C8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0081D9D0-3333-A8E4-8B9E-62C2B966CE67}"/>
                </a:ext>
              </a:extLst>
            </p:cNvPr>
            <p:cNvCxnSpPr>
              <a:cxnSpLocks/>
              <a:stCxn id="68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19AAA2D-0788-F000-D028-F9F2AB541C6F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sp>
        <p:nvSpPr>
          <p:cNvPr id="2" name="TextBox 1">
            <a:hlinkClick r:id="rId7" action="ppaction://hlinksldjump"/>
            <a:extLst>
              <a:ext uri="{FF2B5EF4-FFF2-40B4-BE49-F238E27FC236}">
                <a16:creationId xmlns:a16="http://schemas.microsoft.com/office/drawing/2014/main" id="{E873DA54-6C42-6774-B023-3EE77FE5C511}"/>
              </a:ext>
            </a:extLst>
          </p:cNvPr>
          <p:cNvSpPr txBox="1"/>
          <p:nvPr userDrawn="1"/>
        </p:nvSpPr>
        <p:spPr>
          <a:xfrm>
            <a:off x="2029804" y="6296750"/>
            <a:ext cx="10390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 و ماخذ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89528B2F-D483-6AD1-0FB5-0A03BABBA1C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23362" y="1015891"/>
            <a:ext cx="6407705" cy="4588569"/>
          </a:xfrm>
          <a:prstGeom prst="roundRect">
            <a:avLst>
              <a:gd name="adj" fmla="val 5247"/>
            </a:avLst>
          </a:prstGeom>
        </p:spPr>
        <p:txBody>
          <a:bodyPr/>
          <a:lstStyle/>
          <a:p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244221950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F8849DE8-7E25-6D1E-D260-A3F0A1998FD5}"/>
              </a:ext>
            </a:extLst>
          </p:cNvPr>
          <p:cNvGrpSpPr/>
          <p:nvPr userDrawn="1"/>
        </p:nvGrpSpPr>
        <p:grpSpPr>
          <a:xfrm>
            <a:off x="4008920" y="6018460"/>
            <a:ext cx="268378" cy="784398"/>
            <a:chOff x="2524181" y="6035333"/>
            <a:chExt cx="268378" cy="784398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B1284FA9-F44B-35A4-AB38-39DB32175A17}"/>
                </a:ext>
              </a:extLst>
            </p:cNvPr>
            <p:cNvSpPr/>
            <p:nvPr userDrawn="1"/>
          </p:nvSpPr>
          <p:spPr>
            <a:xfrm rot="13558100">
              <a:off x="2524003" y="6551176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3BB461A-99E5-5C83-C10F-50F85A25AB15}"/>
                </a:ext>
              </a:extLst>
            </p:cNvPr>
            <p:cNvSpPr/>
            <p:nvPr userDrawn="1"/>
          </p:nvSpPr>
          <p:spPr>
            <a:xfrm rot="8041900" flipV="1">
              <a:off x="2524003" y="6035511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371C1A71-962C-095B-A657-639A142793AC}"/>
              </a:ext>
            </a:extLst>
          </p:cNvPr>
          <p:cNvGrpSpPr/>
          <p:nvPr userDrawn="1"/>
        </p:nvGrpSpPr>
        <p:grpSpPr>
          <a:xfrm flipV="1">
            <a:off x="176328" y="2484061"/>
            <a:ext cx="11814904" cy="4022705"/>
            <a:chOff x="176328" y="356175"/>
            <a:chExt cx="11814904" cy="4022705"/>
          </a:xfrm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80DBD20-AD90-800C-D074-01BAD5BA544B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725D6CF-BD6D-66F7-B417-89C20D07D178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C4390D9-3077-B482-921B-235B3B42A316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2D91D0E5-6209-CFE0-AF35-509600585022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CC0686C-D4D7-7845-71E2-A7BCE8E55F7E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47645076-D85F-00D6-B5AB-D76E07AFE5B2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CA2D5EB-3CFB-5CA1-805E-B11800B08FEF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F8194F9E-32E2-C29E-2F8D-A87C4905D879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25A4C3B6-3EA0-A01C-B8E8-967076D2BCE5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0B213BC-7A96-2B67-0D31-20A719CA53FA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A2F5A5A8-AE2A-5D0C-A92F-60305A50205A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EA93923-3DFA-CAA4-CD5D-CBFE4984CE0F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FD1A9C1-1D68-45BA-573E-0D3E46903F4B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6448BB9-29D5-5A00-17DD-81ADA582099F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CD50595-4DBD-8260-E0E6-B6C9E3058BEE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6E4D622-6706-27D2-7CF6-DB4A40350C7D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CE09BA7-FC91-B6DD-3B14-CF6B53DEB5AD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B55449-34B5-B88E-9976-1B4E21284487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1AC6136-86E8-6BE5-4D54-3607136E0D26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72A97-45B6-0D5F-B666-79690490F77D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3ED6F51-F29D-5A79-132B-C8B9ECE3B4B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2D7FBA04-EA73-06A3-3BD6-78F34568CB0D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A3595E5-8FF6-ABE8-8F97-31FD176A1D25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C04BB04-8905-2F55-4999-0BD574A7F2AC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77E1F6F-B76A-5AAF-B473-7746CE3161E9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89CE4C30-3C98-2FCB-6503-BB4A0D9687F2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BE01711-065F-61C3-1ACC-86CA59353FCB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9E51A25-D318-A25C-A734-DF4E5FA93DAF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2F286704-D0AA-7D89-8C10-71B33FB6CC16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02F20CD-4A8C-3121-AC4D-1B4DEF7EF302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3D9CD7D-7F05-8CCC-A9DA-2092BADFC423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BD055E0-FA85-CF3C-6845-DFE497656BF1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97517E-BAF5-C7E2-9E68-07B1A6812CE3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ED7D8D9-43AC-F98C-0824-F13E23FBAD7E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2DC9AA4-8210-57A1-DC62-0EE5A5AAA487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1359D927-5E86-7A51-B990-4DB263D08704}"/>
                </a:ext>
              </a:extLst>
            </p:cNvPr>
            <p:cNvCxnSpPr>
              <a:cxnSpLocks/>
              <a:stCxn id="177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EAB8F981-D404-1749-0B5F-90F231299163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sp>
        <p:nvSpPr>
          <p:cNvPr id="152" name="Rectangle: Rounded Corners 151">
            <a:extLst>
              <a:ext uri="{FF2B5EF4-FFF2-40B4-BE49-F238E27FC236}">
                <a16:creationId xmlns:a16="http://schemas.microsoft.com/office/drawing/2014/main" id="{148EBCBA-249D-2C0F-0E45-4615D2CB0332}"/>
              </a:ext>
            </a:extLst>
          </p:cNvPr>
          <p:cNvSpPr/>
          <p:nvPr/>
        </p:nvSpPr>
        <p:spPr>
          <a:xfrm>
            <a:off x="9372778" y="6173074"/>
            <a:ext cx="1418578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53" name="Rectangle: Rounded Corners 152">
            <a:extLst>
              <a:ext uri="{FF2B5EF4-FFF2-40B4-BE49-F238E27FC236}">
                <a16:creationId xmlns:a16="http://schemas.microsoft.com/office/drawing/2014/main" id="{10F3A38B-0C5A-24DB-0D73-3C74F0302894}"/>
              </a:ext>
            </a:extLst>
          </p:cNvPr>
          <p:cNvSpPr/>
          <p:nvPr/>
        </p:nvSpPr>
        <p:spPr>
          <a:xfrm>
            <a:off x="7890598" y="6173074"/>
            <a:ext cx="1418578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54" name="Rectangle: Rounded Corners 153">
            <a:extLst>
              <a:ext uri="{FF2B5EF4-FFF2-40B4-BE49-F238E27FC236}">
                <a16:creationId xmlns:a16="http://schemas.microsoft.com/office/drawing/2014/main" id="{DB8E2E36-F134-1AB1-A24D-F3FB8AC6610C}"/>
              </a:ext>
            </a:extLst>
          </p:cNvPr>
          <p:cNvSpPr/>
          <p:nvPr/>
        </p:nvSpPr>
        <p:spPr>
          <a:xfrm>
            <a:off x="6408419" y="6173074"/>
            <a:ext cx="1418578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55" name="Rectangle: Rounded Corners 154">
            <a:extLst>
              <a:ext uri="{FF2B5EF4-FFF2-40B4-BE49-F238E27FC236}">
                <a16:creationId xmlns:a16="http://schemas.microsoft.com/office/drawing/2014/main" id="{666F6AEB-1545-770A-3437-4D4B99CDBBF9}"/>
              </a:ext>
            </a:extLst>
          </p:cNvPr>
          <p:cNvSpPr/>
          <p:nvPr/>
        </p:nvSpPr>
        <p:spPr>
          <a:xfrm>
            <a:off x="4926239" y="6173074"/>
            <a:ext cx="1418578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96A35489-0686-A586-D5A4-9720BF04AE8B}"/>
              </a:ext>
            </a:extLst>
          </p:cNvPr>
          <p:cNvSpPr/>
          <p:nvPr/>
        </p:nvSpPr>
        <p:spPr>
          <a:xfrm>
            <a:off x="3444060" y="6173074"/>
            <a:ext cx="1418578" cy="507060"/>
          </a:xfrm>
          <a:prstGeom prst="roundRect">
            <a:avLst>
              <a:gd name="adj" fmla="val 50000"/>
            </a:avLst>
          </a:prstGeom>
          <a:ln w="3175">
            <a:solidFill>
              <a:srgbClr val="012060"/>
            </a:solidFill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57" name="Rectangle: Rounded Corners 156">
            <a:extLst>
              <a:ext uri="{FF2B5EF4-FFF2-40B4-BE49-F238E27FC236}">
                <a16:creationId xmlns:a16="http://schemas.microsoft.com/office/drawing/2014/main" id="{3B3D657B-378E-2A5B-5C6D-A254D55AFF72}"/>
              </a:ext>
            </a:extLst>
          </p:cNvPr>
          <p:cNvSpPr/>
          <p:nvPr/>
        </p:nvSpPr>
        <p:spPr>
          <a:xfrm>
            <a:off x="1961880" y="6173074"/>
            <a:ext cx="1418578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40" name="Freeform 123">
            <a:extLst>
              <a:ext uri="{FF2B5EF4-FFF2-40B4-BE49-F238E27FC236}">
                <a16:creationId xmlns:a16="http://schemas.microsoft.com/office/drawing/2014/main" id="{90398B16-B565-B67E-4C45-7FA8D02036F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3042663" y="6293942"/>
            <a:ext cx="241742" cy="241742"/>
          </a:xfrm>
          <a:custGeom>
            <a:avLst/>
            <a:gdLst>
              <a:gd name="T0" fmla="*/ 109 w 160"/>
              <a:gd name="T1" fmla="*/ 116 h 160"/>
              <a:gd name="T2" fmla="*/ 59 w 160"/>
              <a:gd name="T3" fmla="*/ 107 h 160"/>
              <a:gd name="T4" fmla="*/ 160 w 160"/>
              <a:gd name="T5" fmla="*/ 125 h 160"/>
              <a:gd name="T6" fmla="*/ 114 w 160"/>
              <a:gd name="T7" fmla="*/ 116 h 160"/>
              <a:gd name="T8" fmla="*/ 60 w 160"/>
              <a:gd name="T9" fmla="*/ 100 h 160"/>
              <a:gd name="T10" fmla="*/ 160 w 160"/>
              <a:gd name="T11" fmla="*/ 84 h 160"/>
              <a:gd name="T12" fmla="*/ 59 w 160"/>
              <a:gd name="T13" fmla="*/ 131 h 160"/>
              <a:gd name="T14" fmla="*/ 110 w 160"/>
              <a:gd name="T15" fmla="*/ 160 h 160"/>
              <a:gd name="T16" fmla="*/ 160 w 160"/>
              <a:gd name="T17" fmla="*/ 132 h 160"/>
              <a:gd name="T18" fmla="*/ 110 w 160"/>
              <a:gd name="T19" fmla="*/ 50 h 160"/>
              <a:gd name="T20" fmla="*/ 59 w 160"/>
              <a:gd name="T21" fmla="*/ 75 h 160"/>
              <a:gd name="T22" fmla="*/ 160 w 160"/>
              <a:gd name="T23" fmla="*/ 68 h 160"/>
              <a:gd name="T24" fmla="*/ 148 w 160"/>
              <a:gd name="T25" fmla="*/ 0 h 160"/>
              <a:gd name="T26" fmla="*/ 0 w 160"/>
              <a:gd name="T27" fmla="*/ 44 h 160"/>
              <a:gd name="T28" fmla="*/ 109 w 160"/>
              <a:gd name="T29" fmla="*/ 44 h 160"/>
              <a:gd name="T30" fmla="*/ 160 w 160"/>
              <a:gd name="T31" fmla="*/ 44 h 160"/>
              <a:gd name="T32" fmla="*/ 29 w 160"/>
              <a:gd name="T33" fmla="*/ 41 h 160"/>
              <a:gd name="T34" fmla="*/ 41 w 160"/>
              <a:gd name="T35" fmla="*/ 28 h 160"/>
              <a:gd name="T36" fmla="*/ 88 w 160"/>
              <a:gd name="T37" fmla="*/ 25 h 160"/>
              <a:gd name="T38" fmla="*/ 91 w 160"/>
              <a:gd name="T39" fmla="*/ 27 h 160"/>
              <a:gd name="T40" fmla="*/ 97 w 160"/>
              <a:gd name="T41" fmla="*/ 30 h 160"/>
              <a:gd name="T42" fmla="*/ 102 w 160"/>
              <a:gd name="T43" fmla="*/ 27 h 160"/>
              <a:gd name="T44" fmla="*/ 104 w 160"/>
              <a:gd name="T45" fmla="*/ 25 h 160"/>
              <a:gd name="T46" fmla="*/ 104 w 160"/>
              <a:gd name="T47" fmla="*/ 32 h 160"/>
              <a:gd name="T48" fmla="*/ 107 w 160"/>
              <a:gd name="T49" fmla="*/ 35 h 160"/>
              <a:gd name="T50" fmla="*/ 113 w 160"/>
              <a:gd name="T51" fmla="*/ 22 h 160"/>
              <a:gd name="T52" fmla="*/ 118 w 160"/>
              <a:gd name="T53" fmla="*/ 35 h 160"/>
              <a:gd name="T54" fmla="*/ 120 w 160"/>
              <a:gd name="T55" fmla="*/ 32 h 160"/>
              <a:gd name="T56" fmla="*/ 120 w 160"/>
              <a:gd name="T57" fmla="*/ 25 h 160"/>
              <a:gd name="T58" fmla="*/ 123 w 160"/>
              <a:gd name="T59" fmla="*/ 27 h 160"/>
              <a:gd name="T60" fmla="*/ 129 w 160"/>
              <a:gd name="T61" fmla="*/ 30 h 160"/>
              <a:gd name="T62" fmla="*/ 134 w 160"/>
              <a:gd name="T63" fmla="*/ 27 h 160"/>
              <a:gd name="T64" fmla="*/ 136 w 160"/>
              <a:gd name="T65" fmla="*/ 25 h 160"/>
              <a:gd name="T66" fmla="*/ 136 w 160"/>
              <a:gd name="T67" fmla="*/ 32 h 160"/>
              <a:gd name="T68" fmla="*/ 140 w 160"/>
              <a:gd name="T69" fmla="*/ 35 h 160"/>
              <a:gd name="T70" fmla="*/ 54 w 160"/>
              <a:gd name="T71" fmla="*/ 68 h 160"/>
              <a:gd name="T72" fmla="*/ 3 w 160"/>
              <a:gd name="T73" fmla="*/ 57 h 160"/>
              <a:gd name="T74" fmla="*/ 3 w 160"/>
              <a:gd name="T75" fmla="*/ 102 h 160"/>
              <a:gd name="T76" fmla="*/ 41 w 160"/>
              <a:gd name="T77" fmla="*/ 79 h 160"/>
              <a:gd name="T78" fmla="*/ 28 w 160"/>
              <a:gd name="T79" fmla="*/ 68 h 160"/>
              <a:gd name="T80" fmla="*/ 54 w 160"/>
              <a:gd name="T81" fmla="*/ 107 h 160"/>
              <a:gd name="T82" fmla="*/ 0 w 160"/>
              <a:gd name="T83" fmla="*/ 145 h 160"/>
              <a:gd name="T84" fmla="*/ 60 w 160"/>
              <a:gd name="T85" fmla="*/ 159 h 160"/>
              <a:gd name="T86" fmla="*/ 29 w 160"/>
              <a:gd name="T87" fmla="*/ 142 h 160"/>
              <a:gd name="T88" fmla="*/ 41 w 160"/>
              <a:gd name="T89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14" y="116"/>
                </a:moveTo>
                <a:cubicBezTo>
                  <a:pt x="113" y="116"/>
                  <a:pt x="112" y="116"/>
                  <a:pt x="112" y="116"/>
                </a:cubicBezTo>
                <a:cubicBezTo>
                  <a:pt x="110" y="116"/>
                  <a:pt x="109" y="116"/>
                  <a:pt x="109" y="116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8" y="116"/>
                  <a:pt x="107" y="116"/>
                  <a:pt x="105" y="116"/>
                </a:cubicBezTo>
                <a:cubicBezTo>
                  <a:pt x="87" y="116"/>
                  <a:pt x="69" y="112"/>
                  <a:pt x="59" y="107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5" y="129"/>
                  <a:pt x="85" y="133"/>
                  <a:pt x="112" y="133"/>
                </a:cubicBezTo>
                <a:cubicBezTo>
                  <a:pt x="135" y="133"/>
                  <a:pt x="152" y="130"/>
                  <a:pt x="160" y="125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51" y="113"/>
                  <a:pt x="134" y="116"/>
                  <a:pt x="116" y="116"/>
                </a:cubicBezTo>
                <a:cubicBezTo>
                  <a:pt x="116" y="116"/>
                  <a:pt x="115" y="116"/>
                  <a:pt x="114" y="116"/>
                </a:cubicBezTo>
                <a:close/>
                <a:moveTo>
                  <a:pt x="59" y="82"/>
                </a:moveTo>
                <a:cubicBezTo>
                  <a:pt x="59" y="100"/>
                  <a:pt x="59" y="100"/>
                  <a:pt x="59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6" y="106"/>
                  <a:pt x="86" y="111"/>
                  <a:pt x="112" y="111"/>
                </a:cubicBezTo>
                <a:cubicBezTo>
                  <a:pt x="134" y="111"/>
                  <a:pt x="152" y="106"/>
                  <a:pt x="160" y="101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49" y="89"/>
                  <a:pt x="130" y="92"/>
                  <a:pt x="112" y="92"/>
                </a:cubicBezTo>
                <a:cubicBezTo>
                  <a:pt x="91" y="92"/>
                  <a:pt x="70" y="89"/>
                  <a:pt x="59" y="82"/>
                </a:cubicBezTo>
                <a:close/>
                <a:moveTo>
                  <a:pt x="59" y="131"/>
                </a:moveTo>
                <a:cubicBezTo>
                  <a:pt x="59" y="141"/>
                  <a:pt x="59" y="141"/>
                  <a:pt x="59" y="141"/>
                </a:cubicBezTo>
                <a:cubicBezTo>
                  <a:pt x="59" y="143"/>
                  <a:pt x="59" y="143"/>
                  <a:pt x="60" y="143"/>
                </a:cubicBezTo>
                <a:cubicBezTo>
                  <a:pt x="63" y="154"/>
                  <a:pt x="87" y="160"/>
                  <a:pt x="110" y="160"/>
                </a:cubicBezTo>
                <a:cubicBezTo>
                  <a:pt x="132" y="160"/>
                  <a:pt x="157" y="154"/>
                  <a:pt x="160" y="143"/>
                </a:cubicBezTo>
                <a:cubicBezTo>
                  <a:pt x="160" y="143"/>
                  <a:pt x="160" y="143"/>
                  <a:pt x="160" y="141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9" y="138"/>
                  <a:pt x="130" y="140"/>
                  <a:pt x="112" y="140"/>
                </a:cubicBezTo>
                <a:cubicBezTo>
                  <a:pt x="91" y="140"/>
                  <a:pt x="70" y="137"/>
                  <a:pt x="59" y="131"/>
                </a:cubicBezTo>
                <a:close/>
                <a:moveTo>
                  <a:pt x="110" y="50"/>
                </a:moveTo>
                <a:cubicBezTo>
                  <a:pt x="87" y="50"/>
                  <a:pt x="63" y="56"/>
                  <a:pt x="59" y="67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75"/>
                  <a:pt x="59" y="75"/>
                  <a:pt x="59" y="75"/>
                </a:cubicBezTo>
                <a:cubicBezTo>
                  <a:pt x="65" y="82"/>
                  <a:pt x="86" y="87"/>
                  <a:pt x="112" y="87"/>
                </a:cubicBezTo>
                <a:cubicBezTo>
                  <a:pt x="134" y="87"/>
                  <a:pt x="152" y="83"/>
                  <a:pt x="160" y="7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58" y="56"/>
                  <a:pt x="134" y="50"/>
                  <a:pt x="110" y="50"/>
                </a:cubicBezTo>
                <a:close/>
                <a:moveTo>
                  <a:pt x="148" y="0"/>
                </a:moveTo>
                <a:cubicBezTo>
                  <a:pt x="13" y="0"/>
                  <a:pt x="13" y="0"/>
                  <a:pt x="13" y="0"/>
                </a:cubicBezTo>
                <a:cubicBezTo>
                  <a:pt x="7" y="0"/>
                  <a:pt x="0" y="6"/>
                  <a:pt x="0" y="1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7"/>
                  <a:pt x="2" y="49"/>
                  <a:pt x="3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77" y="47"/>
                  <a:pt x="93" y="44"/>
                  <a:pt x="109" y="44"/>
                </a:cubicBezTo>
                <a:cubicBezTo>
                  <a:pt x="124" y="44"/>
                  <a:pt x="140" y="47"/>
                  <a:pt x="151" y="50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59" y="49"/>
                  <a:pt x="160" y="47"/>
                  <a:pt x="160" y="4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8" y="0"/>
                </a:cubicBezTo>
                <a:close/>
                <a:moveTo>
                  <a:pt x="29" y="41"/>
                </a:moveTo>
                <a:cubicBezTo>
                  <a:pt x="22" y="41"/>
                  <a:pt x="16" y="35"/>
                  <a:pt x="16" y="28"/>
                </a:cubicBezTo>
                <a:cubicBezTo>
                  <a:pt x="16" y="22"/>
                  <a:pt x="22" y="16"/>
                  <a:pt x="29" y="16"/>
                </a:cubicBezTo>
                <a:cubicBezTo>
                  <a:pt x="36" y="16"/>
                  <a:pt x="41" y="22"/>
                  <a:pt x="41" y="28"/>
                </a:cubicBezTo>
                <a:cubicBezTo>
                  <a:pt x="41" y="35"/>
                  <a:pt x="36" y="41"/>
                  <a:pt x="29" y="41"/>
                </a:cubicBezTo>
                <a:close/>
                <a:moveTo>
                  <a:pt x="91" y="27"/>
                </a:moveTo>
                <a:cubicBezTo>
                  <a:pt x="90" y="27"/>
                  <a:pt x="88" y="26"/>
                  <a:pt x="88" y="25"/>
                </a:cubicBezTo>
                <a:cubicBezTo>
                  <a:pt x="88" y="24"/>
                  <a:pt x="90" y="22"/>
                  <a:pt x="91" y="22"/>
                </a:cubicBezTo>
                <a:cubicBezTo>
                  <a:pt x="93" y="22"/>
                  <a:pt x="94" y="24"/>
                  <a:pt x="94" y="25"/>
                </a:cubicBezTo>
                <a:cubicBezTo>
                  <a:pt x="94" y="26"/>
                  <a:pt x="93" y="27"/>
                  <a:pt x="91" y="27"/>
                </a:cubicBezTo>
                <a:close/>
                <a:moveTo>
                  <a:pt x="97" y="35"/>
                </a:moveTo>
                <a:cubicBezTo>
                  <a:pt x="96" y="35"/>
                  <a:pt x="94" y="33"/>
                  <a:pt x="94" y="32"/>
                </a:cubicBezTo>
                <a:cubicBezTo>
                  <a:pt x="94" y="31"/>
                  <a:pt x="96" y="30"/>
                  <a:pt x="97" y="30"/>
                </a:cubicBezTo>
                <a:cubicBezTo>
                  <a:pt x="98" y="30"/>
                  <a:pt x="99" y="31"/>
                  <a:pt x="99" y="32"/>
                </a:cubicBezTo>
                <a:cubicBezTo>
                  <a:pt x="99" y="33"/>
                  <a:pt x="98" y="35"/>
                  <a:pt x="97" y="35"/>
                </a:cubicBezTo>
                <a:close/>
                <a:moveTo>
                  <a:pt x="102" y="27"/>
                </a:moveTo>
                <a:cubicBezTo>
                  <a:pt x="101" y="27"/>
                  <a:pt x="99" y="26"/>
                  <a:pt x="99" y="25"/>
                </a:cubicBezTo>
                <a:cubicBezTo>
                  <a:pt x="99" y="24"/>
                  <a:pt x="101" y="22"/>
                  <a:pt x="102" y="22"/>
                </a:cubicBezTo>
                <a:cubicBezTo>
                  <a:pt x="103" y="22"/>
                  <a:pt x="104" y="24"/>
                  <a:pt x="104" y="25"/>
                </a:cubicBezTo>
                <a:cubicBezTo>
                  <a:pt x="104" y="26"/>
                  <a:pt x="103" y="27"/>
                  <a:pt x="102" y="27"/>
                </a:cubicBezTo>
                <a:close/>
                <a:moveTo>
                  <a:pt x="107" y="35"/>
                </a:moveTo>
                <a:cubicBezTo>
                  <a:pt x="105" y="35"/>
                  <a:pt x="104" y="33"/>
                  <a:pt x="104" y="32"/>
                </a:cubicBezTo>
                <a:cubicBezTo>
                  <a:pt x="104" y="31"/>
                  <a:pt x="105" y="30"/>
                  <a:pt x="107" y="30"/>
                </a:cubicBezTo>
                <a:cubicBezTo>
                  <a:pt x="109" y="30"/>
                  <a:pt x="110" y="31"/>
                  <a:pt x="110" y="32"/>
                </a:cubicBezTo>
                <a:cubicBezTo>
                  <a:pt x="110" y="33"/>
                  <a:pt x="109" y="35"/>
                  <a:pt x="107" y="35"/>
                </a:cubicBezTo>
                <a:close/>
                <a:moveTo>
                  <a:pt x="113" y="27"/>
                </a:moveTo>
                <a:cubicBezTo>
                  <a:pt x="112" y="27"/>
                  <a:pt x="110" y="26"/>
                  <a:pt x="110" y="25"/>
                </a:cubicBezTo>
                <a:cubicBezTo>
                  <a:pt x="110" y="24"/>
                  <a:pt x="112" y="22"/>
                  <a:pt x="113" y="22"/>
                </a:cubicBezTo>
                <a:cubicBezTo>
                  <a:pt x="114" y="22"/>
                  <a:pt x="115" y="24"/>
                  <a:pt x="115" y="25"/>
                </a:cubicBezTo>
                <a:cubicBezTo>
                  <a:pt x="115" y="26"/>
                  <a:pt x="114" y="27"/>
                  <a:pt x="113" y="27"/>
                </a:cubicBezTo>
                <a:close/>
                <a:moveTo>
                  <a:pt x="118" y="35"/>
                </a:moveTo>
                <a:cubicBezTo>
                  <a:pt x="116" y="35"/>
                  <a:pt x="115" y="33"/>
                  <a:pt x="115" y="32"/>
                </a:cubicBezTo>
                <a:cubicBezTo>
                  <a:pt x="115" y="31"/>
                  <a:pt x="116" y="30"/>
                  <a:pt x="118" y="30"/>
                </a:cubicBezTo>
                <a:cubicBezTo>
                  <a:pt x="119" y="30"/>
                  <a:pt x="120" y="31"/>
                  <a:pt x="120" y="32"/>
                </a:cubicBezTo>
                <a:cubicBezTo>
                  <a:pt x="120" y="33"/>
                  <a:pt x="119" y="35"/>
                  <a:pt x="118" y="35"/>
                </a:cubicBezTo>
                <a:close/>
                <a:moveTo>
                  <a:pt x="123" y="27"/>
                </a:moveTo>
                <a:cubicBezTo>
                  <a:pt x="121" y="27"/>
                  <a:pt x="120" y="26"/>
                  <a:pt x="120" y="25"/>
                </a:cubicBezTo>
                <a:cubicBezTo>
                  <a:pt x="120" y="24"/>
                  <a:pt x="121" y="22"/>
                  <a:pt x="123" y="22"/>
                </a:cubicBezTo>
                <a:cubicBezTo>
                  <a:pt x="125" y="22"/>
                  <a:pt x="126" y="24"/>
                  <a:pt x="126" y="25"/>
                </a:cubicBezTo>
                <a:cubicBezTo>
                  <a:pt x="126" y="26"/>
                  <a:pt x="125" y="27"/>
                  <a:pt x="123" y="27"/>
                </a:cubicBezTo>
                <a:close/>
                <a:moveTo>
                  <a:pt x="129" y="35"/>
                </a:moveTo>
                <a:cubicBezTo>
                  <a:pt x="127" y="35"/>
                  <a:pt x="126" y="33"/>
                  <a:pt x="126" y="32"/>
                </a:cubicBezTo>
                <a:cubicBezTo>
                  <a:pt x="126" y="31"/>
                  <a:pt x="127" y="30"/>
                  <a:pt x="129" y="30"/>
                </a:cubicBezTo>
                <a:cubicBezTo>
                  <a:pt x="130" y="30"/>
                  <a:pt x="131" y="31"/>
                  <a:pt x="131" y="32"/>
                </a:cubicBezTo>
                <a:cubicBezTo>
                  <a:pt x="131" y="33"/>
                  <a:pt x="130" y="35"/>
                  <a:pt x="129" y="35"/>
                </a:cubicBezTo>
                <a:close/>
                <a:moveTo>
                  <a:pt x="134" y="27"/>
                </a:moveTo>
                <a:cubicBezTo>
                  <a:pt x="132" y="27"/>
                  <a:pt x="131" y="26"/>
                  <a:pt x="131" y="25"/>
                </a:cubicBezTo>
                <a:cubicBezTo>
                  <a:pt x="131" y="24"/>
                  <a:pt x="132" y="22"/>
                  <a:pt x="134" y="22"/>
                </a:cubicBezTo>
                <a:cubicBezTo>
                  <a:pt x="135" y="22"/>
                  <a:pt x="136" y="24"/>
                  <a:pt x="136" y="25"/>
                </a:cubicBezTo>
                <a:cubicBezTo>
                  <a:pt x="136" y="26"/>
                  <a:pt x="135" y="27"/>
                  <a:pt x="134" y="27"/>
                </a:cubicBezTo>
                <a:close/>
                <a:moveTo>
                  <a:pt x="140" y="35"/>
                </a:moveTo>
                <a:cubicBezTo>
                  <a:pt x="137" y="35"/>
                  <a:pt x="136" y="33"/>
                  <a:pt x="136" y="32"/>
                </a:cubicBezTo>
                <a:cubicBezTo>
                  <a:pt x="136" y="31"/>
                  <a:pt x="137" y="30"/>
                  <a:pt x="140" y="30"/>
                </a:cubicBezTo>
                <a:cubicBezTo>
                  <a:pt x="141" y="30"/>
                  <a:pt x="142" y="31"/>
                  <a:pt x="142" y="32"/>
                </a:cubicBezTo>
                <a:cubicBezTo>
                  <a:pt x="142" y="33"/>
                  <a:pt x="141" y="35"/>
                  <a:pt x="140" y="35"/>
                </a:cubicBezTo>
                <a:close/>
                <a:moveTo>
                  <a:pt x="54" y="102"/>
                </a:moveTo>
                <a:cubicBezTo>
                  <a:pt x="54" y="101"/>
                  <a:pt x="54" y="94"/>
                  <a:pt x="54" y="94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7"/>
                  <a:pt x="54" y="67"/>
                  <a:pt x="54" y="67"/>
                </a:cubicBezTo>
                <a:cubicBezTo>
                  <a:pt x="55" y="63"/>
                  <a:pt x="59" y="60"/>
                  <a:pt x="65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8"/>
                  <a:pt x="0" y="61"/>
                  <a:pt x="0" y="6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3" y="102"/>
                </a:cubicBezTo>
                <a:lnTo>
                  <a:pt x="54" y="102"/>
                </a:lnTo>
                <a:close/>
                <a:moveTo>
                  <a:pt x="28" y="68"/>
                </a:moveTo>
                <a:cubicBezTo>
                  <a:pt x="36" y="68"/>
                  <a:pt x="41" y="73"/>
                  <a:pt x="41" y="79"/>
                </a:cubicBezTo>
                <a:cubicBezTo>
                  <a:pt x="41" y="87"/>
                  <a:pt x="36" y="91"/>
                  <a:pt x="28" y="91"/>
                </a:cubicBezTo>
                <a:cubicBezTo>
                  <a:pt x="22" y="91"/>
                  <a:pt x="16" y="87"/>
                  <a:pt x="16" y="79"/>
                </a:cubicBezTo>
                <a:cubicBezTo>
                  <a:pt x="16" y="73"/>
                  <a:pt x="22" y="68"/>
                  <a:pt x="28" y="68"/>
                </a:cubicBezTo>
                <a:close/>
                <a:moveTo>
                  <a:pt x="54" y="143"/>
                </a:moveTo>
                <a:cubicBezTo>
                  <a:pt x="54" y="143"/>
                  <a:pt x="54" y="143"/>
                  <a:pt x="54" y="142"/>
                </a:cubicBezTo>
                <a:cubicBezTo>
                  <a:pt x="54" y="107"/>
                  <a:pt x="54" y="107"/>
                  <a:pt x="54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2" y="110"/>
                  <a:pt x="0" y="112"/>
                  <a:pt x="0" y="1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2"/>
                  <a:pt x="7" y="159"/>
                  <a:pt x="13" y="159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3" y="157"/>
                  <a:pt x="64" y="154"/>
                  <a:pt x="62" y="151"/>
                </a:cubicBezTo>
                <a:cubicBezTo>
                  <a:pt x="58" y="149"/>
                  <a:pt x="56" y="146"/>
                  <a:pt x="54" y="143"/>
                </a:cubicBezTo>
                <a:close/>
                <a:moveTo>
                  <a:pt x="29" y="142"/>
                </a:moveTo>
                <a:cubicBezTo>
                  <a:pt x="22" y="142"/>
                  <a:pt x="16" y="137"/>
                  <a:pt x="16" y="131"/>
                </a:cubicBezTo>
                <a:cubicBezTo>
                  <a:pt x="16" y="123"/>
                  <a:pt x="22" y="118"/>
                  <a:pt x="29" y="118"/>
                </a:cubicBezTo>
                <a:cubicBezTo>
                  <a:pt x="36" y="118"/>
                  <a:pt x="41" y="123"/>
                  <a:pt x="41" y="131"/>
                </a:cubicBezTo>
                <a:cubicBezTo>
                  <a:pt x="41" y="137"/>
                  <a:pt x="36" y="142"/>
                  <a:pt x="29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34">
            <a:extLst>
              <a:ext uri="{FF2B5EF4-FFF2-40B4-BE49-F238E27FC236}">
                <a16:creationId xmlns:a16="http://schemas.microsoft.com/office/drawing/2014/main" id="{B188FA29-2385-DEDF-27DE-93B1E3733961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402060" y="6305465"/>
            <a:ext cx="284481" cy="218696"/>
          </a:xfrm>
          <a:custGeom>
            <a:avLst/>
            <a:gdLst>
              <a:gd name="T0" fmla="*/ 25 w 160"/>
              <a:gd name="T1" fmla="*/ 0 h 123"/>
              <a:gd name="T2" fmla="*/ 21 w 160"/>
              <a:gd name="T3" fmla="*/ 2 h 123"/>
              <a:gd name="T4" fmla="*/ 19 w 160"/>
              <a:gd name="T5" fmla="*/ 6 h 123"/>
              <a:gd name="T6" fmla="*/ 19 w 160"/>
              <a:gd name="T7" fmla="*/ 92 h 123"/>
              <a:gd name="T8" fmla="*/ 25 w 160"/>
              <a:gd name="T9" fmla="*/ 97 h 123"/>
              <a:gd name="T10" fmla="*/ 76 w 160"/>
              <a:gd name="T11" fmla="*/ 116 h 123"/>
              <a:gd name="T12" fmla="*/ 76 w 160"/>
              <a:gd name="T13" fmla="*/ 26 h 123"/>
              <a:gd name="T14" fmla="*/ 74 w 160"/>
              <a:gd name="T15" fmla="*/ 24 h 123"/>
              <a:gd name="T16" fmla="*/ 25 w 160"/>
              <a:gd name="T17" fmla="*/ 0 h 123"/>
              <a:gd name="T18" fmla="*/ 141 w 160"/>
              <a:gd name="T19" fmla="*/ 92 h 123"/>
              <a:gd name="T20" fmla="*/ 141 w 160"/>
              <a:gd name="T21" fmla="*/ 6 h 123"/>
              <a:gd name="T22" fmla="*/ 140 w 160"/>
              <a:gd name="T23" fmla="*/ 2 h 123"/>
              <a:gd name="T24" fmla="*/ 136 w 160"/>
              <a:gd name="T25" fmla="*/ 0 h 123"/>
              <a:gd name="T26" fmla="*/ 85 w 160"/>
              <a:gd name="T27" fmla="*/ 24 h 123"/>
              <a:gd name="T28" fmla="*/ 84 w 160"/>
              <a:gd name="T29" fmla="*/ 26 h 123"/>
              <a:gd name="T30" fmla="*/ 84 w 160"/>
              <a:gd name="T31" fmla="*/ 116 h 123"/>
              <a:gd name="T32" fmla="*/ 136 w 160"/>
              <a:gd name="T33" fmla="*/ 97 h 123"/>
              <a:gd name="T34" fmla="*/ 141 w 160"/>
              <a:gd name="T35" fmla="*/ 92 h 123"/>
              <a:gd name="T36" fmla="*/ 154 w 160"/>
              <a:gd name="T37" fmla="*/ 20 h 123"/>
              <a:gd name="T38" fmla="*/ 150 w 160"/>
              <a:gd name="T39" fmla="*/ 20 h 123"/>
              <a:gd name="T40" fmla="*/ 150 w 160"/>
              <a:gd name="T41" fmla="*/ 92 h 123"/>
              <a:gd name="T42" fmla="*/ 136 w 160"/>
              <a:gd name="T43" fmla="*/ 107 h 123"/>
              <a:gd name="T44" fmla="*/ 92 w 160"/>
              <a:gd name="T45" fmla="*/ 121 h 123"/>
              <a:gd name="T46" fmla="*/ 153 w 160"/>
              <a:gd name="T47" fmla="*/ 121 h 123"/>
              <a:gd name="T48" fmla="*/ 158 w 160"/>
              <a:gd name="T49" fmla="*/ 121 h 123"/>
              <a:gd name="T50" fmla="*/ 160 w 160"/>
              <a:gd name="T51" fmla="*/ 117 h 123"/>
              <a:gd name="T52" fmla="*/ 160 w 160"/>
              <a:gd name="T53" fmla="*/ 26 h 123"/>
              <a:gd name="T54" fmla="*/ 154 w 160"/>
              <a:gd name="T55" fmla="*/ 20 h 123"/>
              <a:gd name="T56" fmla="*/ 10 w 160"/>
              <a:gd name="T57" fmla="*/ 92 h 123"/>
              <a:gd name="T58" fmla="*/ 10 w 160"/>
              <a:gd name="T59" fmla="*/ 20 h 123"/>
              <a:gd name="T60" fmla="*/ 6 w 160"/>
              <a:gd name="T61" fmla="*/ 20 h 123"/>
              <a:gd name="T62" fmla="*/ 0 w 160"/>
              <a:gd name="T63" fmla="*/ 26 h 123"/>
              <a:gd name="T64" fmla="*/ 0 w 160"/>
              <a:gd name="T65" fmla="*/ 117 h 123"/>
              <a:gd name="T66" fmla="*/ 3 w 160"/>
              <a:gd name="T67" fmla="*/ 121 h 123"/>
              <a:gd name="T68" fmla="*/ 8 w 160"/>
              <a:gd name="T69" fmla="*/ 121 h 123"/>
              <a:gd name="T70" fmla="*/ 68 w 160"/>
              <a:gd name="T71" fmla="*/ 121 h 123"/>
              <a:gd name="T72" fmla="*/ 25 w 160"/>
              <a:gd name="T73" fmla="*/ 107 h 123"/>
              <a:gd name="T74" fmla="*/ 10 w 160"/>
              <a:gd name="T75" fmla="*/ 9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23">
                <a:moveTo>
                  <a:pt x="25" y="0"/>
                </a:moveTo>
                <a:cubicBezTo>
                  <a:pt x="24" y="0"/>
                  <a:pt x="22" y="0"/>
                  <a:pt x="21" y="2"/>
                </a:cubicBezTo>
                <a:cubicBezTo>
                  <a:pt x="20" y="3"/>
                  <a:pt x="19" y="4"/>
                  <a:pt x="19" y="6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94"/>
                  <a:pt x="21" y="97"/>
                  <a:pt x="25" y="97"/>
                </a:cubicBezTo>
                <a:cubicBezTo>
                  <a:pt x="38" y="97"/>
                  <a:pt x="60" y="100"/>
                  <a:pt x="76" y="116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26"/>
                  <a:pt x="76" y="25"/>
                  <a:pt x="74" y="24"/>
                </a:cubicBezTo>
                <a:cubicBezTo>
                  <a:pt x="62" y="3"/>
                  <a:pt x="38" y="0"/>
                  <a:pt x="25" y="0"/>
                </a:cubicBezTo>
                <a:close/>
                <a:moveTo>
                  <a:pt x="141" y="92"/>
                </a:moveTo>
                <a:cubicBezTo>
                  <a:pt x="141" y="6"/>
                  <a:pt x="141" y="6"/>
                  <a:pt x="141" y="6"/>
                </a:cubicBezTo>
                <a:cubicBezTo>
                  <a:pt x="141" y="4"/>
                  <a:pt x="141" y="3"/>
                  <a:pt x="140" y="2"/>
                </a:cubicBezTo>
                <a:cubicBezTo>
                  <a:pt x="139" y="0"/>
                  <a:pt x="137" y="0"/>
                  <a:pt x="136" y="0"/>
                </a:cubicBezTo>
                <a:cubicBezTo>
                  <a:pt x="122" y="0"/>
                  <a:pt x="98" y="3"/>
                  <a:pt x="85" y="24"/>
                </a:cubicBezTo>
                <a:cubicBezTo>
                  <a:pt x="84" y="25"/>
                  <a:pt x="84" y="26"/>
                  <a:pt x="84" y="26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100" y="100"/>
                  <a:pt x="122" y="97"/>
                  <a:pt x="136" y="97"/>
                </a:cubicBezTo>
                <a:cubicBezTo>
                  <a:pt x="139" y="97"/>
                  <a:pt x="141" y="94"/>
                  <a:pt x="141" y="92"/>
                </a:cubicBezTo>
                <a:close/>
                <a:moveTo>
                  <a:pt x="154" y="20"/>
                </a:moveTo>
                <a:cubicBezTo>
                  <a:pt x="150" y="20"/>
                  <a:pt x="150" y="20"/>
                  <a:pt x="150" y="20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0" y="99"/>
                  <a:pt x="143" y="106"/>
                  <a:pt x="136" y="107"/>
                </a:cubicBezTo>
                <a:cubicBezTo>
                  <a:pt x="123" y="107"/>
                  <a:pt x="105" y="108"/>
                  <a:pt x="92" y="121"/>
                </a:cubicBezTo>
                <a:cubicBezTo>
                  <a:pt x="115" y="115"/>
                  <a:pt x="139" y="119"/>
                  <a:pt x="153" y="121"/>
                </a:cubicBezTo>
                <a:cubicBezTo>
                  <a:pt x="154" y="123"/>
                  <a:pt x="157" y="121"/>
                  <a:pt x="158" y="121"/>
                </a:cubicBezTo>
                <a:cubicBezTo>
                  <a:pt x="159" y="120"/>
                  <a:pt x="160" y="118"/>
                  <a:pt x="160" y="117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60" y="22"/>
                  <a:pt x="158" y="20"/>
                  <a:pt x="154" y="20"/>
                </a:cubicBezTo>
                <a:close/>
                <a:moveTo>
                  <a:pt x="10" y="92"/>
                </a:moveTo>
                <a:cubicBezTo>
                  <a:pt x="10" y="20"/>
                  <a:pt x="10" y="20"/>
                  <a:pt x="10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8"/>
                  <a:pt x="2" y="120"/>
                  <a:pt x="3" y="121"/>
                </a:cubicBezTo>
                <a:cubicBezTo>
                  <a:pt x="4" y="121"/>
                  <a:pt x="5" y="123"/>
                  <a:pt x="8" y="121"/>
                </a:cubicBezTo>
                <a:cubicBezTo>
                  <a:pt x="21" y="119"/>
                  <a:pt x="46" y="115"/>
                  <a:pt x="68" y="121"/>
                </a:cubicBezTo>
                <a:cubicBezTo>
                  <a:pt x="55" y="108"/>
                  <a:pt x="36" y="107"/>
                  <a:pt x="25" y="107"/>
                </a:cubicBezTo>
                <a:cubicBezTo>
                  <a:pt x="16" y="106"/>
                  <a:pt x="10" y="99"/>
                  <a:pt x="10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70">
            <a:extLst>
              <a:ext uri="{FF2B5EF4-FFF2-40B4-BE49-F238E27FC236}">
                <a16:creationId xmlns:a16="http://schemas.microsoft.com/office/drawing/2014/main" id="{B38B7A63-CF7F-DEC8-694B-71F1415567A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912083" y="6287045"/>
            <a:ext cx="253941" cy="255537"/>
          </a:xfrm>
          <a:custGeom>
            <a:avLst/>
            <a:gdLst>
              <a:gd name="T0" fmla="*/ 34 w 159"/>
              <a:gd name="T1" fmla="*/ 27 h 160"/>
              <a:gd name="T2" fmla="*/ 34 w 159"/>
              <a:gd name="T3" fmla="*/ 41 h 160"/>
              <a:gd name="T4" fmla="*/ 95 w 159"/>
              <a:gd name="T5" fmla="*/ 34 h 160"/>
              <a:gd name="T6" fmla="*/ 95 w 159"/>
              <a:gd name="T7" fmla="*/ 63 h 160"/>
              <a:gd name="T8" fmla="*/ 34 w 159"/>
              <a:gd name="T9" fmla="*/ 55 h 160"/>
              <a:gd name="T10" fmla="*/ 34 w 159"/>
              <a:gd name="T11" fmla="*/ 69 h 160"/>
              <a:gd name="T12" fmla="*/ 95 w 159"/>
              <a:gd name="T13" fmla="*/ 63 h 160"/>
              <a:gd name="T14" fmla="*/ 68 w 159"/>
              <a:gd name="T15" fmla="*/ 90 h 160"/>
              <a:gd name="T16" fmla="*/ 34 w 159"/>
              <a:gd name="T17" fmla="*/ 83 h 160"/>
              <a:gd name="T18" fmla="*/ 34 w 159"/>
              <a:gd name="T19" fmla="*/ 97 h 160"/>
              <a:gd name="T20" fmla="*/ 115 w 159"/>
              <a:gd name="T21" fmla="*/ 122 h 160"/>
              <a:gd name="T22" fmla="*/ 108 w 159"/>
              <a:gd name="T23" fmla="*/ 145 h 160"/>
              <a:gd name="T24" fmla="*/ 14 w 159"/>
              <a:gd name="T25" fmla="*/ 14 h 160"/>
              <a:gd name="T26" fmla="*/ 108 w 159"/>
              <a:gd name="T27" fmla="*/ 42 h 160"/>
              <a:gd name="T28" fmla="*/ 123 w 159"/>
              <a:gd name="T29" fmla="*/ 7 h 160"/>
              <a:gd name="T30" fmla="*/ 7 w 159"/>
              <a:gd name="T31" fmla="*/ 0 h 160"/>
              <a:gd name="T32" fmla="*/ 0 w 159"/>
              <a:gd name="T33" fmla="*/ 152 h 160"/>
              <a:gd name="T34" fmla="*/ 115 w 159"/>
              <a:gd name="T35" fmla="*/ 160 h 160"/>
              <a:gd name="T36" fmla="*/ 123 w 159"/>
              <a:gd name="T37" fmla="*/ 112 h 160"/>
              <a:gd name="T38" fmla="*/ 115 w 159"/>
              <a:gd name="T39" fmla="*/ 122 h 160"/>
              <a:gd name="T40" fmla="*/ 132 w 159"/>
              <a:gd name="T41" fmla="*/ 18 h 160"/>
              <a:gd name="T42" fmla="*/ 84 w 159"/>
              <a:gd name="T43" fmla="*/ 98 h 160"/>
              <a:gd name="T44" fmla="*/ 82 w 159"/>
              <a:gd name="T45" fmla="*/ 127 h 160"/>
              <a:gd name="T46" fmla="*/ 87 w 159"/>
              <a:gd name="T47" fmla="*/ 131 h 160"/>
              <a:gd name="T48" fmla="*/ 113 w 159"/>
              <a:gd name="T49" fmla="*/ 114 h 160"/>
              <a:gd name="T50" fmla="*/ 159 w 159"/>
              <a:gd name="T51" fmla="*/ 33 h 160"/>
              <a:gd name="T52" fmla="*/ 97 w 159"/>
              <a:gd name="T53" fmla="*/ 118 h 160"/>
              <a:gd name="T54" fmla="*/ 89 w 159"/>
              <a:gd name="T55" fmla="*/ 113 h 160"/>
              <a:gd name="T56" fmla="*/ 97 w 159"/>
              <a:gd name="T57" fmla="*/ 108 h 160"/>
              <a:gd name="T58" fmla="*/ 97 w 159"/>
              <a:gd name="T59" fmla="*/ 118 h 160"/>
              <a:gd name="T60" fmla="*/ 56 w 159"/>
              <a:gd name="T61" fmla="*/ 131 h 160"/>
              <a:gd name="T62" fmla="*/ 75 w 159"/>
              <a:gd name="T63" fmla="*/ 126 h 160"/>
              <a:gd name="T64" fmla="*/ 55 w 159"/>
              <a:gd name="T65" fmla="*/ 124 h 160"/>
              <a:gd name="T66" fmla="*/ 50 w 159"/>
              <a:gd name="T67" fmla="*/ 121 h 160"/>
              <a:gd name="T68" fmla="*/ 50 w 159"/>
              <a:gd name="T69" fmla="*/ 110 h 160"/>
              <a:gd name="T70" fmla="*/ 39 w 159"/>
              <a:gd name="T71" fmla="*/ 115 h 160"/>
              <a:gd name="T72" fmla="*/ 28 w 159"/>
              <a:gd name="T73" fmla="*/ 135 h 160"/>
              <a:gd name="T74" fmla="*/ 38 w 159"/>
              <a:gd name="T75" fmla="*/ 125 h 160"/>
              <a:gd name="T76" fmla="*/ 44 w 159"/>
              <a:gd name="T77" fmla="*/ 127 h 160"/>
              <a:gd name="T78" fmla="*/ 44 w 159"/>
              <a:gd name="T79" fmla="*/ 127 h 160"/>
              <a:gd name="T80" fmla="*/ 44 w 159"/>
              <a:gd name="T81" fmla="*/ 128 h 160"/>
              <a:gd name="T82" fmla="*/ 50 w 159"/>
              <a:gd name="T83" fmla="*/ 128 h 160"/>
              <a:gd name="T84" fmla="*/ 53 w 159"/>
              <a:gd name="T85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9" h="160">
                <a:moveTo>
                  <a:pt x="88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0" y="27"/>
                  <a:pt x="26" y="31"/>
                  <a:pt x="26" y="34"/>
                </a:cubicBezTo>
                <a:cubicBezTo>
                  <a:pt x="26" y="39"/>
                  <a:pt x="30" y="41"/>
                  <a:pt x="34" y="41"/>
                </a:cubicBezTo>
                <a:cubicBezTo>
                  <a:pt x="88" y="41"/>
                  <a:pt x="88" y="41"/>
                  <a:pt x="88" y="41"/>
                </a:cubicBezTo>
                <a:cubicBezTo>
                  <a:pt x="93" y="41"/>
                  <a:pt x="95" y="39"/>
                  <a:pt x="95" y="34"/>
                </a:cubicBezTo>
                <a:cubicBezTo>
                  <a:pt x="95" y="31"/>
                  <a:pt x="93" y="27"/>
                  <a:pt x="88" y="27"/>
                </a:cubicBezTo>
                <a:close/>
                <a:moveTo>
                  <a:pt x="95" y="63"/>
                </a:moveTo>
                <a:cubicBezTo>
                  <a:pt x="95" y="57"/>
                  <a:pt x="93" y="55"/>
                  <a:pt x="88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5"/>
                  <a:pt x="26" y="57"/>
                  <a:pt x="26" y="63"/>
                </a:cubicBezTo>
                <a:cubicBezTo>
                  <a:pt x="26" y="67"/>
                  <a:pt x="30" y="69"/>
                  <a:pt x="34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93" y="69"/>
                  <a:pt x="95" y="67"/>
                  <a:pt x="95" y="63"/>
                </a:cubicBezTo>
                <a:close/>
                <a:moveTo>
                  <a:pt x="61" y="97"/>
                </a:moveTo>
                <a:cubicBezTo>
                  <a:pt x="65" y="97"/>
                  <a:pt x="68" y="93"/>
                  <a:pt x="68" y="90"/>
                </a:cubicBezTo>
                <a:cubicBezTo>
                  <a:pt x="68" y="85"/>
                  <a:pt x="65" y="83"/>
                  <a:pt x="61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0" y="83"/>
                  <a:pt x="26" y="85"/>
                  <a:pt x="26" y="90"/>
                </a:cubicBezTo>
                <a:cubicBezTo>
                  <a:pt x="26" y="93"/>
                  <a:pt x="30" y="97"/>
                  <a:pt x="34" y="97"/>
                </a:cubicBezTo>
                <a:lnTo>
                  <a:pt x="61" y="97"/>
                </a:lnTo>
                <a:close/>
                <a:moveTo>
                  <a:pt x="115" y="122"/>
                </a:moveTo>
                <a:cubicBezTo>
                  <a:pt x="108" y="127"/>
                  <a:pt x="108" y="127"/>
                  <a:pt x="108" y="127"/>
                </a:cubicBezTo>
                <a:cubicBezTo>
                  <a:pt x="108" y="145"/>
                  <a:pt x="108" y="145"/>
                  <a:pt x="108" y="145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4" y="14"/>
                  <a:pt x="14" y="14"/>
                  <a:pt x="14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3"/>
                  <a:pt x="119" y="0"/>
                  <a:pt x="115" y="0"/>
                </a:cubicBezTo>
                <a:cubicBezTo>
                  <a:pt x="7" y="0"/>
                  <a:pt x="7" y="0"/>
                  <a:pt x="7" y="0"/>
                </a:cubicBezTo>
                <a:cubicBezTo>
                  <a:pt x="2" y="0"/>
                  <a:pt x="0" y="3"/>
                  <a:pt x="0" y="7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2" y="160"/>
                  <a:pt x="7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9" y="160"/>
                  <a:pt x="123" y="156"/>
                  <a:pt x="123" y="15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19" y="118"/>
                  <a:pt x="119" y="118"/>
                  <a:pt x="119" y="118"/>
                </a:cubicBezTo>
                <a:cubicBezTo>
                  <a:pt x="118" y="119"/>
                  <a:pt x="117" y="120"/>
                  <a:pt x="115" y="122"/>
                </a:cubicBezTo>
                <a:close/>
                <a:moveTo>
                  <a:pt x="148" y="21"/>
                </a:moveTo>
                <a:cubicBezTo>
                  <a:pt x="139" y="16"/>
                  <a:pt x="133" y="18"/>
                  <a:pt x="132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84" y="98"/>
                  <a:pt x="84" y="98"/>
                  <a:pt x="84" y="98"/>
                </a:cubicBezTo>
                <a:cubicBezTo>
                  <a:pt x="84" y="98"/>
                  <a:pt x="84" y="98"/>
                  <a:pt x="84" y="99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9"/>
                  <a:pt x="82" y="130"/>
                  <a:pt x="84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2" y="115"/>
                  <a:pt x="112" y="114"/>
                  <a:pt x="113" y="114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5"/>
                  <a:pt x="159" y="33"/>
                  <a:pt x="159" y="33"/>
                </a:cubicBezTo>
                <a:cubicBezTo>
                  <a:pt x="159" y="32"/>
                  <a:pt x="157" y="26"/>
                  <a:pt x="148" y="21"/>
                </a:cubicBezTo>
                <a:close/>
                <a:moveTo>
                  <a:pt x="97" y="118"/>
                </a:moveTo>
                <a:cubicBezTo>
                  <a:pt x="96" y="118"/>
                  <a:pt x="95" y="116"/>
                  <a:pt x="92" y="115"/>
                </a:cubicBezTo>
                <a:cubicBezTo>
                  <a:pt x="91" y="114"/>
                  <a:pt x="90" y="114"/>
                  <a:pt x="89" y="113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5"/>
                  <a:pt x="94" y="105"/>
                  <a:pt x="97" y="108"/>
                </a:cubicBezTo>
                <a:cubicBezTo>
                  <a:pt x="101" y="110"/>
                  <a:pt x="103" y="112"/>
                  <a:pt x="105" y="114"/>
                </a:cubicBezTo>
                <a:lnTo>
                  <a:pt x="97" y="118"/>
                </a:lnTo>
                <a:close/>
                <a:moveTo>
                  <a:pt x="53" y="132"/>
                </a:moveTo>
                <a:cubicBezTo>
                  <a:pt x="53" y="132"/>
                  <a:pt x="55" y="132"/>
                  <a:pt x="56" y="131"/>
                </a:cubicBezTo>
                <a:cubicBezTo>
                  <a:pt x="62" y="128"/>
                  <a:pt x="69" y="132"/>
                  <a:pt x="75" y="132"/>
                </a:cubicBezTo>
                <a:cubicBezTo>
                  <a:pt x="79" y="132"/>
                  <a:pt x="79" y="126"/>
                  <a:pt x="75" y="126"/>
                </a:cubicBezTo>
                <a:cubicBezTo>
                  <a:pt x="68" y="126"/>
                  <a:pt x="62" y="125"/>
                  <a:pt x="56" y="126"/>
                </a:cubicBezTo>
                <a:cubicBezTo>
                  <a:pt x="56" y="125"/>
                  <a:pt x="56" y="125"/>
                  <a:pt x="55" y="124"/>
                </a:cubicBezTo>
                <a:cubicBezTo>
                  <a:pt x="53" y="122"/>
                  <a:pt x="52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0"/>
                  <a:pt x="49" y="120"/>
                  <a:pt x="49" y="120"/>
                </a:cubicBezTo>
                <a:cubicBezTo>
                  <a:pt x="50" y="116"/>
                  <a:pt x="51" y="113"/>
                  <a:pt x="50" y="110"/>
                </a:cubicBezTo>
                <a:cubicBezTo>
                  <a:pt x="50" y="109"/>
                  <a:pt x="49" y="109"/>
                  <a:pt x="49" y="109"/>
                </a:cubicBezTo>
                <a:cubicBezTo>
                  <a:pt x="45" y="109"/>
                  <a:pt x="41" y="113"/>
                  <a:pt x="39" y="115"/>
                </a:cubicBezTo>
                <a:cubicBezTo>
                  <a:pt x="33" y="120"/>
                  <a:pt x="28" y="127"/>
                  <a:pt x="23" y="133"/>
                </a:cubicBezTo>
                <a:cubicBezTo>
                  <a:pt x="20" y="135"/>
                  <a:pt x="25" y="138"/>
                  <a:pt x="28" y="135"/>
                </a:cubicBezTo>
                <a:cubicBezTo>
                  <a:pt x="31" y="129"/>
                  <a:pt x="36" y="125"/>
                  <a:pt x="41" y="120"/>
                </a:cubicBezTo>
                <a:cubicBezTo>
                  <a:pt x="40" y="121"/>
                  <a:pt x="39" y="124"/>
                  <a:pt x="38" y="125"/>
                </a:cubicBezTo>
                <a:cubicBezTo>
                  <a:pt x="36" y="128"/>
                  <a:pt x="40" y="131"/>
                  <a:pt x="42" y="128"/>
                </a:cubicBezTo>
                <a:cubicBezTo>
                  <a:pt x="42" y="128"/>
                  <a:pt x="43" y="127"/>
                  <a:pt x="44" y="127"/>
                </a:cubicBezTo>
                <a:cubicBezTo>
                  <a:pt x="44" y="126"/>
                  <a:pt x="44" y="126"/>
                  <a:pt x="45" y="126"/>
                </a:cubicBezTo>
                <a:cubicBezTo>
                  <a:pt x="45" y="126"/>
                  <a:pt x="44" y="127"/>
                  <a:pt x="44" y="127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44" y="127"/>
                  <a:pt x="44" y="127"/>
                  <a:pt x="44" y="128"/>
                </a:cubicBezTo>
                <a:cubicBezTo>
                  <a:pt x="42" y="131"/>
                  <a:pt x="47" y="132"/>
                  <a:pt x="49" y="129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50" y="131"/>
                  <a:pt x="52" y="132"/>
                  <a:pt x="53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79">
            <a:extLst>
              <a:ext uri="{FF2B5EF4-FFF2-40B4-BE49-F238E27FC236}">
                <a16:creationId xmlns:a16="http://schemas.microsoft.com/office/drawing/2014/main" id="{BCD83E62-95E4-3F30-E188-B248D495A17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6000173" y="6306209"/>
            <a:ext cx="257136" cy="217208"/>
          </a:xfrm>
          <a:custGeom>
            <a:avLst/>
            <a:gdLst>
              <a:gd name="T0" fmla="*/ 12 w 161"/>
              <a:gd name="T1" fmla="*/ 108 h 136"/>
              <a:gd name="T2" fmla="*/ 12 w 161"/>
              <a:gd name="T3" fmla="*/ 134 h 136"/>
              <a:gd name="T4" fmla="*/ 16 w 161"/>
              <a:gd name="T5" fmla="*/ 136 h 136"/>
              <a:gd name="T6" fmla="*/ 35 w 161"/>
              <a:gd name="T7" fmla="*/ 136 h 136"/>
              <a:gd name="T8" fmla="*/ 37 w 161"/>
              <a:gd name="T9" fmla="*/ 134 h 136"/>
              <a:gd name="T10" fmla="*/ 37 w 161"/>
              <a:gd name="T11" fmla="*/ 88 h 136"/>
              <a:gd name="T12" fmla="*/ 23 w 161"/>
              <a:gd name="T13" fmla="*/ 102 h 136"/>
              <a:gd name="T14" fmla="*/ 12 w 161"/>
              <a:gd name="T15" fmla="*/ 108 h 136"/>
              <a:gd name="T16" fmla="*/ 47 w 161"/>
              <a:gd name="T17" fmla="*/ 87 h 136"/>
              <a:gd name="T18" fmla="*/ 47 w 161"/>
              <a:gd name="T19" fmla="*/ 134 h 136"/>
              <a:gd name="T20" fmla="*/ 51 w 161"/>
              <a:gd name="T21" fmla="*/ 136 h 136"/>
              <a:gd name="T22" fmla="*/ 70 w 161"/>
              <a:gd name="T23" fmla="*/ 136 h 136"/>
              <a:gd name="T24" fmla="*/ 73 w 161"/>
              <a:gd name="T25" fmla="*/ 134 h 136"/>
              <a:gd name="T26" fmla="*/ 73 w 161"/>
              <a:gd name="T27" fmla="*/ 106 h 136"/>
              <a:gd name="T28" fmla="*/ 62 w 161"/>
              <a:gd name="T29" fmla="*/ 101 h 136"/>
              <a:gd name="T30" fmla="*/ 47 w 161"/>
              <a:gd name="T31" fmla="*/ 87 h 136"/>
              <a:gd name="T32" fmla="*/ 84 w 161"/>
              <a:gd name="T33" fmla="*/ 103 h 136"/>
              <a:gd name="T34" fmla="*/ 84 w 161"/>
              <a:gd name="T35" fmla="*/ 134 h 136"/>
              <a:gd name="T36" fmla="*/ 86 w 161"/>
              <a:gd name="T37" fmla="*/ 136 h 136"/>
              <a:gd name="T38" fmla="*/ 106 w 161"/>
              <a:gd name="T39" fmla="*/ 136 h 136"/>
              <a:gd name="T40" fmla="*/ 110 w 161"/>
              <a:gd name="T41" fmla="*/ 134 h 136"/>
              <a:gd name="T42" fmla="*/ 110 w 161"/>
              <a:gd name="T43" fmla="*/ 78 h 136"/>
              <a:gd name="T44" fmla="*/ 86 w 161"/>
              <a:gd name="T45" fmla="*/ 100 h 136"/>
              <a:gd name="T46" fmla="*/ 84 w 161"/>
              <a:gd name="T47" fmla="*/ 103 h 136"/>
              <a:gd name="T48" fmla="*/ 143 w 161"/>
              <a:gd name="T49" fmla="*/ 45 h 136"/>
              <a:gd name="T50" fmla="*/ 120 w 161"/>
              <a:gd name="T51" fmla="*/ 69 h 136"/>
              <a:gd name="T52" fmla="*/ 120 w 161"/>
              <a:gd name="T53" fmla="*/ 134 h 136"/>
              <a:gd name="T54" fmla="*/ 122 w 161"/>
              <a:gd name="T55" fmla="*/ 136 h 136"/>
              <a:gd name="T56" fmla="*/ 143 w 161"/>
              <a:gd name="T57" fmla="*/ 136 h 136"/>
              <a:gd name="T58" fmla="*/ 146 w 161"/>
              <a:gd name="T59" fmla="*/ 134 h 136"/>
              <a:gd name="T60" fmla="*/ 146 w 161"/>
              <a:gd name="T61" fmla="*/ 47 h 136"/>
              <a:gd name="T62" fmla="*/ 145 w 161"/>
              <a:gd name="T63" fmla="*/ 45 h 136"/>
              <a:gd name="T64" fmla="*/ 143 w 161"/>
              <a:gd name="T65" fmla="*/ 45 h 136"/>
              <a:gd name="T66" fmla="*/ 160 w 161"/>
              <a:gd name="T67" fmla="*/ 2 h 136"/>
              <a:gd name="T68" fmla="*/ 155 w 161"/>
              <a:gd name="T69" fmla="*/ 0 h 136"/>
              <a:gd name="T70" fmla="*/ 127 w 161"/>
              <a:gd name="T71" fmla="*/ 1 h 136"/>
              <a:gd name="T72" fmla="*/ 123 w 161"/>
              <a:gd name="T73" fmla="*/ 4 h 136"/>
              <a:gd name="T74" fmla="*/ 122 w 161"/>
              <a:gd name="T75" fmla="*/ 5 h 136"/>
              <a:gd name="T76" fmla="*/ 123 w 161"/>
              <a:gd name="T77" fmla="*/ 11 h 136"/>
              <a:gd name="T78" fmla="*/ 125 w 161"/>
              <a:gd name="T79" fmla="*/ 12 h 136"/>
              <a:gd name="T80" fmla="*/ 130 w 161"/>
              <a:gd name="T81" fmla="*/ 17 h 136"/>
              <a:gd name="T82" fmla="*/ 74 w 161"/>
              <a:gd name="T83" fmla="*/ 74 h 136"/>
              <a:gd name="T84" fmla="*/ 48 w 161"/>
              <a:gd name="T85" fmla="*/ 49 h 136"/>
              <a:gd name="T86" fmla="*/ 42 w 161"/>
              <a:gd name="T87" fmla="*/ 46 h 136"/>
              <a:gd name="T88" fmla="*/ 37 w 161"/>
              <a:gd name="T89" fmla="*/ 49 h 136"/>
              <a:gd name="T90" fmla="*/ 3 w 161"/>
              <a:gd name="T91" fmla="*/ 82 h 136"/>
              <a:gd name="T92" fmla="*/ 3 w 161"/>
              <a:gd name="T93" fmla="*/ 94 h 136"/>
              <a:gd name="T94" fmla="*/ 5 w 161"/>
              <a:gd name="T95" fmla="*/ 95 h 136"/>
              <a:gd name="T96" fmla="*/ 10 w 161"/>
              <a:gd name="T97" fmla="*/ 98 h 136"/>
              <a:gd name="T98" fmla="*/ 16 w 161"/>
              <a:gd name="T99" fmla="*/ 95 h 136"/>
              <a:gd name="T100" fmla="*/ 42 w 161"/>
              <a:gd name="T101" fmla="*/ 68 h 136"/>
              <a:gd name="T102" fmla="*/ 68 w 161"/>
              <a:gd name="T103" fmla="*/ 94 h 136"/>
              <a:gd name="T104" fmla="*/ 74 w 161"/>
              <a:gd name="T105" fmla="*/ 96 h 136"/>
              <a:gd name="T106" fmla="*/ 79 w 161"/>
              <a:gd name="T107" fmla="*/ 94 h 136"/>
              <a:gd name="T108" fmla="*/ 143 w 161"/>
              <a:gd name="T109" fmla="*/ 30 h 136"/>
              <a:gd name="T110" fmla="*/ 150 w 161"/>
              <a:gd name="T111" fmla="*/ 38 h 136"/>
              <a:gd name="T112" fmla="*/ 154 w 161"/>
              <a:gd name="T113" fmla="*/ 40 h 136"/>
              <a:gd name="T114" fmla="*/ 156 w 161"/>
              <a:gd name="T115" fmla="*/ 39 h 136"/>
              <a:gd name="T116" fmla="*/ 157 w 161"/>
              <a:gd name="T117" fmla="*/ 38 h 136"/>
              <a:gd name="T118" fmla="*/ 160 w 161"/>
              <a:gd name="T119" fmla="*/ 33 h 136"/>
              <a:gd name="T120" fmla="*/ 161 w 161"/>
              <a:gd name="T121" fmla="*/ 16 h 136"/>
              <a:gd name="T122" fmla="*/ 161 w 161"/>
              <a:gd name="T123" fmla="*/ 6 h 136"/>
              <a:gd name="T124" fmla="*/ 160 w 161"/>
              <a:gd name="T125" fmla="*/ 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1" h="136">
                <a:moveTo>
                  <a:pt x="12" y="108"/>
                </a:moveTo>
                <a:cubicBezTo>
                  <a:pt x="12" y="134"/>
                  <a:pt x="12" y="134"/>
                  <a:pt x="12" y="134"/>
                </a:cubicBezTo>
                <a:cubicBezTo>
                  <a:pt x="12" y="135"/>
                  <a:pt x="13" y="136"/>
                  <a:pt x="16" y="136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6" y="136"/>
                  <a:pt x="37" y="135"/>
                  <a:pt x="37" y="134"/>
                </a:cubicBezTo>
                <a:cubicBezTo>
                  <a:pt x="37" y="88"/>
                  <a:pt x="37" y="88"/>
                  <a:pt x="37" y="88"/>
                </a:cubicBezTo>
                <a:cubicBezTo>
                  <a:pt x="23" y="102"/>
                  <a:pt x="23" y="102"/>
                  <a:pt x="23" y="102"/>
                </a:cubicBezTo>
                <a:cubicBezTo>
                  <a:pt x="20" y="105"/>
                  <a:pt x="17" y="107"/>
                  <a:pt x="12" y="108"/>
                </a:cubicBezTo>
                <a:close/>
                <a:moveTo>
                  <a:pt x="47" y="87"/>
                </a:moveTo>
                <a:cubicBezTo>
                  <a:pt x="47" y="134"/>
                  <a:pt x="47" y="134"/>
                  <a:pt x="47" y="134"/>
                </a:cubicBezTo>
                <a:cubicBezTo>
                  <a:pt x="47" y="135"/>
                  <a:pt x="49" y="136"/>
                  <a:pt x="51" y="136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71" y="136"/>
                  <a:pt x="73" y="135"/>
                  <a:pt x="73" y="134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69" y="106"/>
                  <a:pt x="64" y="104"/>
                  <a:pt x="62" y="101"/>
                </a:cubicBezTo>
                <a:lnTo>
                  <a:pt x="47" y="87"/>
                </a:lnTo>
                <a:close/>
                <a:moveTo>
                  <a:pt x="84" y="103"/>
                </a:moveTo>
                <a:cubicBezTo>
                  <a:pt x="84" y="134"/>
                  <a:pt x="84" y="134"/>
                  <a:pt x="84" y="134"/>
                </a:cubicBezTo>
                <a:cubicBezTo>
                  <a:pt x="84" y="135"/>
                  <a:pt x="85" y="136"/>
                  <a:pt x="86" y="136"/>
                </a:cubicBezTo>
                <a:cubicBezTo>
                  <a:pt x="106" y="136"/>
                  <a:pt x="106" y="136"/>
                  <a:pt x="106" y="136"/>
                </a:cubicBezTo>
                <a:cubicBezTo>
                  <a:pt x="108" y="136"/>
                  <a:pt x="110" y="135"/>
                  <a:pt x="110" y="134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102"/>
                  <a:pt x="84" y="103"/>
                  <a:pt x="84" y="103"/>
                </a:cubicBezTo>
                <a:close/>
                <a:moveTo>
                  <a:pt x="143" y="45"/>
                </a:moveTo>
                <a:cubicBezTo>
                  <a:pt x="120" y="69"/>
                  <a:pt x="120" y="69"/>
                  <a:pt x="120" y="69"/>
                </a:cubicBezTo>
                <a:cubicBezTo>
                  <a:pt x="120" y="134"/>
                  <a:pt x="120" y="134"/>
                  <a:pt x="120" y="134"/>
                </a:cubicBezTo>
                <a:cubicBezTo>
                  <a:pt x="120" y="135"/>
                  <a:pt x="121" y="136"/>
                  <a:pt x="122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5" y="136"/>
                  <a:pt x="146" y="135"/>
                  <a:pt x="146" y="134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5" y="46"/>
                  <a:pt x="145" y="46"/>
                  <a:pt x="145" y="45"/>
                </a:cubicBezTo>
                <a:lnTo>
                  <a:pt x="143" y="45"/>
                </a:lnTo>
                <a:close/>
                <a:moveTo>
                  <a:pt x="160" y="2"/>
                </a:moveTo>
                <a:cubicBezTo>
                  <a:pt x="158" y="1"/>
                  <a:pt x="157" y="0"/>
                  <a:pt x="155" y="0"/>
                </a:cubicBezTo>
                <a:cubicBezTo>
                  <a:pt x="145" y="1"/>
                  <a:pt x="136" y="1"/>
                  <a:pt x="127" y="1"/>
                </a:cubicBezTo>
                <a:cubicBezTo>
                  <a:pt x="125" y="1"/>
                  <a:pt x="124" y="1"/>
                  <a:pt x="123" y="4"/>
                </a:cubicBezTo>
                <a:cubicBezTo>
                  <a:pt x="122" y="4"/>
                  <a:pt x="122" y="4"/>
                  <a:pt x="122" y="5"/>
                </a:cubicBezTo>
                <a:cubicBezTo>
                  <a:pt x="120" y="7"/>
                  <a:pt x="122" y="10"/>
                  <a:pt x="123" y="11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27" y="15"/>
                  <a:pt x="128" y="16"/>
                  <a:pt x="130" y="17"/>
                </a:cubicBezTo>
                <a:cubicBezTo>
                  <a:pt x="74" y="74"/>
                  <a:pt x="74" y="74"/>
                  <a:pt x="74" y="74"/>
                </a:cubicBezTo>
                <a:cubicBezTo>
                  <a:pt x="48" y="49"/>
                  <a:pt x="48" y="49"/>
                  <a:pt x="48" y="49"/>
                </a:cubicBezTo>
                <a:cubicBezTo>
                  <a:pt x="47" y="48"/>
                  <a:pt x="44" y="46"/>
                  <a:pt x="42" y="46"/>
                </a:cubicBezTo>
                <a:cubicBezTo>
                  <a:pt x="41" y="46"/>
                  <a:pt x="38" y="48"/>
                  <a:pt x="37" y="49"/>
                </a:cubicBezTo>
                <a:cubicBezTo>
                  <a:pt x="3" y="82"/>
                  <a:pt x="3" y="82"/>
                  <a:pt x="3" y="82"/>
                </a:cubicBezTo>
                <a:cubicBezTo>
                  <a:pt x="0" y="85"/>
                  <a:pt x="0" y="90"/>
                  <a:pt x="3" y="94"/>
                </a:cubicBezTo>
                <a:cubicBezTo>
                  <a:pt x="5" y="95"/>
                  <a:pt x="5" y="95"/>
                  <a:pt x="5" y="95"/>
                </a:cubicBezTo>
                <a:cubicBezTo>
                  <a:pt x="6" y="96"/>
                  <a:pt x="8" y="98"/>
                  <a:pt x="10" y="98"/>
                </a:cubicBezTo>
                <a:cubicBezTo>
                  <a:pt x="13" y="98"/>
                  <a:pt x="15" y="96"/>
                  <a:pt x="16" y="95"/>
                </a:cubicBezTo>
                <a:cubicBezTo>
                  <a:pt x="42" y="68"/>
                  <a:pt x="42" y="68"/>
                  <a:pt x="42" y="68"/>
                </a:cubicBezTo>
                <a:cubicBezTo>
                  <a:pt x="68" y="94"/>
                  <a:pt x="68" y="94"/>
                  <a:pt x="68" y="94"/>
                </a:cubicBezTo>
                <a:cubicBezTo>
                  <a:pt x="69" y="95"/>
                  <a:pt x="71" y="96"/>
                  <a:pt x="74" y="96"/>
                </a:cubicBezTo>
                <a:cubicBezTo>
                  <a:pt x="76" y="96"/>
                  <a:pt x="78" y="95"/>
                  <a:pt x="79" y="94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50" y="38"/>
                  <a:pt x="150" y="38"/>
                  <a:pt x="150" y="38"/>
                </a:cubicBezTo>
                <a:cubicBezTo>
                  <a:pt x="151" y="39"/>
                  <a:pt x="152" y="40"/>
                  <a:pt x="154" y="40"/>
                </a:cubicBezTo>
                <a:cubicBezTo>
                  <a:pt x="155" y="40"/>
                  <a:pt x="156" y="39"/>
                  <a:pt x="156" y="39"/>
                </a:cubicBezTo>
                <a:cubicBezTo>
                  <a:pt x="157" y="39"/>
                  <a:pt x="157" y="39"/>
                  <a:pt x="157" y="38"/>
                </a:cubicBezTo>
                <a:cubicBezTo>
                  <a:pt x="160" y="37"/>
                  <a:pt x="160" y="35"/>
                  <a:pt x="160" y="33"/>
                </a:cubicBezTo>
                <a:cubicBezTo>
                  <a:pt x="160" y="27"/>
                  <a:pt x="160" y="22"/>
                  <a:pt x="161" y="16"/>
                </a:cubicBezTo>
                <a:cubicBezTo>
                  <a:pt x="161" y="6"/>
                  <a:pt x="161" y="6"/>
                  <a:pt x="161" y="6"/>
                </a:cubicBezTo>
                <a:cubicBezTo>
                  <a:pt x="161" y="5"/>
                  <a:pt x="161" y="2"/>
                  <a:pt x="16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66">
            <a:hlinkClick r:id="" action="ppaction://noaction"/>
            <a:extLst>
              <a:ext uri="{FF2B5EF4-FFF2-40B4-BE49-F238E27FC236}">
                <a16:creationId xmlns:a16="http://schemas.microsoft.com/office/drawing/2014/main" id="{12D0E0F7-9317-8B1F-6FAA-3C038690714A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9280" y="6272763"/>
            <a:ext cx="230832" cy="284101"/>
          </a:xfrm>
          <a:custGeom>
            <a:avLst/>
            <a:gdLst>
              <a:gd name="T0" fmla="*/ 91 w 130"/>
              <a:gd name="T1" fmla="*/ 69 h 160"/>
              <a:gd name="T2" fmla="*/ 74 w 130"/>
              <a:gd name="T3" fmla="*/ 72 h 160"/>
              <a:gd name="T4" fmla="*/ 51 w 130"/>
              <a:gd name="T5" fmla="*/ 73 h 160"/>
              <a:gd name="T6" fmla="*/ 2 w 130"/>
              <a:gd name="T7" fmla="*/ 81 h 160"/>
              <a:gd name="T8" fmla="*/ 5 w 130"/>
              <a:gd name="T9" fmla="*/ 128 h 160"/>
              <a:gd name="T10" fmla="*/ 21 w 130"/>
              <a:gd name="T11" fmla="*/ 129 h 160"/>
              <a:gd name="T12" fmla="*/ 23 w 130"/>
              <a:gd name="T13" fmla="*/ 160 h 160"/>
              <a:gd name="T14" fmla="*/ 104 w 130"/>
              <a:gd name="T15" fmla="*/ 155 h 160"/>
              <a:gd name="T16" fmla="*/ 113 w 130"/>
              <a:gd name="T17" fmla="*/ 146 h 160"/>
              <a:gd name="T18" fmla="*/ 124 w 130"/>
              <a:gd name="T19" fmla="*/ 103 h 160"/>
              <a:gd name="T20" fmla="*/ 25 w 130"/>
              <a:gd name="T21" fmla="*/ 126 h 160"/>
              <a:gd name="T22" fmla="*/ 34 w 130"/>
              <a:gd name="T23" fmla="*/ 112 h 160"/>
              <a:gd name="T24" fmla="*/ 28 w 130"/>
              <a:gd name="T25" fmla="*/ 89 h 160"/>
              <a:gd name="T26" fmla="*/ 25 w 130"/>
              <a:gd name="T27" fmla="*/ 89 h 160"/>
              <a:gd name="T28" fmla="*/ 29 w 130"/>
              <a:gd name="T29" fmla="*/ 109 h 160"/>
              <a:gd name="T30" fmla="*/ 8 w 130"/>
              <a:gd name="T31" fmla="*/ 83 h 160"/>
              <a:gd name="T32" fmla="*/ 98 w 130"/>
              <a:gd name="T33" fmla="*/ 145 h 160"/>
              <a:gd name="T34" fmla="*/ 103 w 130"/>
              <a:gd name="T35" fmla="*/ 109 h 160"/>
              <a:gd name="T36" fmla="*/ 77 w 130"/>
              <a:gd name="T37" fmla="*/ 62 h 160"/>
              <a:gd name="T38" fmla="*/ 51 w 130"/>
              <a:gd name="T39" fmla="*/ 26 h 160"/>
              <a:gd name="T40" fmla="*/ 80 w 130"/>
              <a:gd name="T41" fmla="*/ 121 h 160"/>
              <a:gd name="T42" fmla="*/ 35 w 130"/>
              <a:gd name="T43" fmla="*/ 124 h 160"/>
              <a:gd name="T44" fmla="*/ 79 w 130"/>
              <a:gd name="T45" fmla="*/ 136 h 160"/>
              <a:gd name="T46" fmla="*/ 42 w 130"/>
              <a:gd name="T47" fmla="*/ 146 h 160"/>
              <a:gd name="T48" fmla="*/ 79 w 130"/>
              <a:gd name="T49" fmla="*/ 136 h 160"/>
              <a:gd name="T50" fmla="*/ 50 w 130"/>
              <a:gd name="T51" fmla="*/ 108 h 160"/>
              <a:gd name="T52" fmla="*/ 42 w 130"/>
              <a:gd name="T53" fmla="*/ 87 h 160"/>
              <a:gd name="T54" fmla="*/ 34 w 130"/>
              <a:gd name="T55" fmla="*/ 91 h 160"/>
              <a:gd name="T56" fmla="*/ 38 w 130"/>
              <a:gd name="T57" fmla="*/ 90 h 160"/>
              <a:gd name="T58" fmla="*/ 47 w 130"/>
              <a:gd name="T59" fmla="*/ 105 h 160"/>
              <a:gd name="T60" fmla="*/ 42 w 130"/>
              <a:gd name="T61" fmla="*/ 105 h 160"/>
              <a:gd name="T62" fmla="*/ 57 w 130"/>
              <a:gd name="T63" fmla="*/ 111 h 160"/>
              <a:gd name="T64" fmla="*/ 65 w 130"/>
              <a:gd name="T65" fmla="*/ 106 h 160"/>
              <a:gd name="T66" fmla="*/ 61 w 130"/>
              <a:gd name="T67" fmla="*/ 97 h 160"/>
              <a:gd name="T68" fmla="*/ 58 w 130"/>
              <a:gd name="T69" fmla="*/ 85 h 160"/>
              <a:gd name="T70" fmla="*/ 47 w 130"/>
              <a:gd name="T71" fmla="*/ 87 h 160"/>
              <a:gd name="T72" fmla="*/ 60 w 130"/>
              <a:gd name="T73" fmla="*/ 100 h 160"/>
              <a:gd name="T74" fmla="*/ 61 w 130"/>
              <a:gd name="T75" fmla="*/ 108 h 160"/>
              <a:gd name="T76" fmla="*/ 58 w 130"/>
              <a:gd name="T77" fmla="*/ 100 h 160"/>
              <a:gd name="T78" fmla="*/ 54 w 130"/>
              <a:gd name="T79" fmla="*/ 88 h 160"/>
              <a:gd name="T80" fmla="*/ 58 w 130"/>
              <a:gd name="T81" fmla="*/ 95 h 160"/>
              <a:gd name="T82" fmla="*/ 52 w 130"/>
              <a:gd name="T83" fmla="*/ 88 h 160"/>
              <a:gd name="T84" fmla="*/ 74 w 130"/>
              <a:gd name="T85" fmla="*/ 98 h 160"/>
              <a:gd name="T86" fmla="*/ 75 w 130"/>
              <a:gd name="T87" fmla="*/ 105 h 160"/>
              <a:gd name="T88" fmla="*/ 73 w 130"/>
              <a:gd name="T89" fmla="*/ 103 h 160"/>
              <a:gd name="T90" fmla="*/ 68 w 130"/>
              <a:gd name="T91" fmla="*/ 105 h 160"/>
              <a:gd name="T92" fmla="*/ 80 w 130"/>
              <a:gd name="T93" fmla="*/ 108 h 160"/>
              <a:gd name="T94" fmla="*/ 75 w 130"/>
              <a:gd name="T95" fmla="*/ 96 h 160"/>
              <a:gd name="T96" fmla="*/ 68 w 130"/>
              <a:gd name="T97" fmla="*/ 93 h 160"/>
              <a:gd name="T98" fmla="*/ 70 w 130"/>
              <a:gd name="T99" fmla="*/ 87 h 160"/>
              <a:gd name="T100" fmla="*/ 73 w 130"/>
              <a:gd name="T101" fmla="*/ 90 h 160"/>
              <a:gd name="T102" fmla="*/ 74 w 130"/>
              <a:gd name="T103" fmla="*/ 88 h 160"/>
              <a:gd name="T104" fmla="*/ 64 w 130"/>
              <a:gd name="T105" fmla="*/ 85 h 160"/>
              <a:gd name="T106" fmla="*/ 67 w 130"/>
              <a:gd name="T107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0" h="160">
                <a:moveTo>
                  <a:pt x="124" y="103"/>
                </a:moveTo>
                <a:cubicBezTo>
                  <a:pt x="119" y="89"/>
                  <a:pt x="111" y="80"/>
                  <a:pt x="104" y="75"/>
                </a:cubicBezTo>
                <a:cubicBezTo>
                  <a:pt x="103" y="75"/>
                  <a:pt x="91" y="69"/>
                  <a:pt x="91" y="69"/>
                </a:cubicBezTo>
                <a:cubicBezTo>
                  <a:pt x="85" y="64"/>
                  <a:pt x="85" y="64"/>
                  <a:pt x="85" y="64"/>
                </a:cubicBezTo>
                <a:cubicBezTo>
                  <a:pt x="78" y="72"/>
                  <a:pt x="78" y="72"/>
                  <a:pt x="78" y="72"/>
                </a:cubicBezTo>
                <a:cubicBezTo>
                  <a:pt x="74" y="72"/>
                  <a:pt x="74" y="72"/>
                  <a:pt x="74" y="72"/>
                </a:cubicBezTo>
                <a:cubicBezTo>
                  <a:pt x="67" y="64"/>
                  <a:pt x="67" y="64"/>
                  <a:pt x="67" y="64"/>
                </a:cubicBezTo>
                <a:cubicBezTo>
                  <a:pt x="61" y="69"/>
                  <a:pt x="61" y="69"/>
                  <a:pt x="61" y="69"/>
                </a:cubicBezTo>
                <a:cubicBezTo>
                  <a:pt x="51" y="73"/>
                  <a:pt x="51" y="73"/>
                  <a:pt x="51" y="73"/>
                </a:cubicBezTo>
                <a:cubicBezTo>
                  <a:pt x="3" y="78"/>
                  <a:pt x="3" y="78"/>
                  <a:pt x="3" y="78"/>
                </a:cubicBezTo>
                <a:cubicBezTo>
                  <a:pt x="2" y="78"/>
                  <a:pt x="2" y="78"/>
                  <a:pt x="2" y="80"/>
                </a:cubicBezTo>
                <a:cubicBezTo>
                  <a:pt x="0" y="80"/>
                  <a:pt x="0" y="81"/>
                  <a:pt x="2" y="81"/>
                </a:cubicBezTo>
                <a:cubicBezTo>
                  <a:pt x="5" y="89"/>
                  <a:pt x="9" y="95"/>
                  <a:pt x="10" y="101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0" y="112"/>
                  <a:pt x="2" y="121"/>
                  <a:pt x="5" y="128"/>
                </a:cubicBezTo>
                <a:cubicBezTo>
                  <a:pt x="6" y="131"/>
                  <a:pt x="10" y="132"/>
                  <a:pt x="13" y="132"/>
                </a:cubicBezTo>
                <a:cubicBezTo>
                  <a:pt x="15" y="132"/>
                  <a:pt x="18" y="132"/>
                  <a:pt x="19" y="131"/>
                </a:cubicBezTo>
                <a:cubicBezTo>
                  <a:pt x="19" y="131"/>
                  <a:pt x="21" y="131"/>
                  <a:pt x="21" y="129"/>
                </a:cubicBezTo>
                <a:cubicBezTo>
                  <a:pt x="21" y="134"/>
                  <a:pt x="22" y="137"/>
                  <a:pt x="22" y="138"/>
                </a:cubicBezTo>
                <a:cubicBezTo>
                  <a:pt x="23" y="151"/>
                  <a:pt x="22" y="157"/>
                  <a:pt x="22" y="157"/>
                </a:cubicBezTo>
                <a:cubicBezTo>
                  <a:pt x="22" y="159"/>
                  <a:pt x="22" y="159"/>
                  <a:pt x="23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101" y="157"/>
                  <a:pt x="101" y="157"/>
                  <a:pt x="101" y="157"/>
                </a:cubicBezTo>
                <a:cubicBezTo>
                  <a:pt x="103" y="157"/>
                  <a:pt x="104" y="157"/>
                  <a:pt x="104" y="155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6" y="149"/>
                </a:cubicBezTo>
                <a:cubicBezTo>
                  <a:pt x="107" y="149"/>
                  <a:pt x="110" y="148"/>
                  <a:pt x="113" y="146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9" y="129"/>
                  <a:pt x="130" y="126"/>
                  <a:pt x="130" y="121"/>
                </a:cubicBezTo>
                <a:cubicBezTo>
                  <a:pt x="129" y="121"/>
                  <a:pt x="127" y="112"/>
                  <a:pt x="124" y="103"/>
                </a:cubicBezTo>
                <a:close/>
                <a:moveTo>
                  <a:pt x="98" y="152"/>
                </a:moveTo>
                <a:cubicBezTo>
                  <a:pt x="28" y="155"/>
                  <a:pt x="28" y="155"/>
                  <a:pt x="28" y="155"/>
                </a:cubicBezTo>
                <a:cubicBezTo>
                  <a:pt x="28" y="151"/>
                  <a:pt x="29" y="141"/>
                  <a:pt x="25" y="126"/>
                </a:cubicBezTo>
                <a:cubicBezTo>
                  <a:pt x="29" y="123"/>
                  <a:pt x="31" y="118"/>
                  <a:pt x="29" y="112"/>
                </a:cubicBezTo>
                <a:cubicBezTo>
                  <a:pt x="29" y="114"/>
                  <a:pt x="31" y="114"/>
                  <a:pt x="31" y="114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6" y="111"/>
                  <a:pt x="36" y="111"/>
                  <a:pt x="36" y="10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7"/>
                  <a:pt x="28" y="87"/>
                  <a:pt x="26" y="87"/>
                </a:cubicBezTo>
                <a:cubicBezTo>
                  <a:pt x="25" y="87"/>
                  <a:pt x="25" y="87"/>
                  <a:pt x="25" y="87"/>
                </a:cubicBezTo>
                <a:cubicBezTo>
                  <a:pt x="25" y="89"/>
                  <a:pt x="25" y="89"/>
                  <a:pt x="25" y="89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2" y="107"/>
                  <a:pt x="32" y="109"/>
                  <a:pt x="31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6" y="104"/>
                  <a:pt x="21" y="106"/>
                  <a:pt x="18" y="106"/>
                </a:cubicBezTo>
                <a:cubicBezTo>
                  <a:pt x="16" y="98"/>
                  <a:pt x="12" y="90"/>
                  <a:pt x="8" y="83"/>
                </a:cubicBezTo>
                <a:cubicBezTo>
                  <a:pt x="81" y="76"/>
                  <a:pt x="81" y="76"/>
                  <a:pt x="81" y="76"/>
                </a:cubicBezTo>
                <a:cubicBezTo>
                  <a:pt x="84" y="83"/>
                  <a:pt x="93" y="107"/>
                  <a:pt x="97" y="132"/>
                </a:cubicBezTo>
                <a:cubicBezTo>
                  <a:pt x="95" y="135"/>
                  <a:pt x="95" y="141"/>
                  <a:pt x="98" y="145"/>
                </a:cubicBezTo>
                <a:lnTo>
                  <a:pt x="98" y="152"/>
                </a:lnTo>
                <a:close/>
                <a:moveTo>
                  <a:pt x="101" y="126"/>
                </a:moveTo>
                <a:cubicBezTo>
                  <a:pt x="103" y="109"/>
                  <a:pt x="103" y="109"/>
                  <a:pt x="103" y="109"/>
                </a:cubicBezTo>
                <a:cubicBezTo>
                  <a:pt x="104" y="112"/>
                  <a:pt x="106" y="117"/>
                  <a:pt x="107" y="120"/>
                </a:cubicBezTo>
                <a:lnTo>
                  <a:pt x="101" y="126"/>
                </a:lnTo>
                <a:close/>
                <a:moveTo>
                  <a:pt x="77" y="62"/>
                </a:moveTo>
                <a:cubicBezTo>
                  <a:pt x="90" y="62"/>
                  <a:pt x="101" y="49"/>
                  <a:pt x="101" y="26"/>
                </a:cubicBezTo>
                <a:cubicBezTo>
                  <a:pt x="101" y="9"/>
                  <a:pt x="94" y="0"/>
                  <a:pt x="77" y="0"/>
                </a:cubicBezTo>
                <a:cubicBezTo>
                  <a:pt x="58" y="0"/>
                  <a:pt x="51" y="9"/>
                  <a:pt x="51" y="26"/>
                </a:cubicBezTo>
                <a:cubicBezTo>
                  <a:pt x="51" y="49"/>
                  <a:pt x="62" y="62"/>
                  <a:pt x="77" y="62"/>
                </a:cubicBezTo>
                <a:close/>
                <a:moveTo>
                  <a:pt x="77" y="126"/>
                </a:moveTo>
                <a:cubicBezTo>
                  <a:pt x="78" y="126"/>
                  <a:pt x="80" y="124"/>
                  <a:pt x="80" y="121"/>
                </a:cubicBezTo>
                <a:cubicBezTo>
                  <a:pt x="80" y="120"/>
                  <a:pt x="78" y="118"/>
                  <a:pt x="75" y="118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36" y="121"/>
                  <a:pt x="35" y="123"/>
                  <a:pt x="35" y="124"/>
                </a:cubicBezTo>
                <a:cubicBezTo>
                  <a:pt x="36" y="127"/>
                  <a:pt x="38" y="129"/>
                  <a:pt x="39" y="129"/>
                </a:cubicBezTo>
                <a:cubicBezTo>
                  <a:pt x="77" y="126"/>
                  <a:pt x="77" y="126"/>
                  <a:pt x="77" y="126"/>
                </a:cubicBezTo>
                <a:close/>
                <a:moveTo>
                  <a:pt x="79" y="136"/>
                </a:moveTo>
                <a:cubicBezTo>
                  <a:pt x="42" y="137"/>
                  <a:pt x="42" y="137"/>
                  <a:pt x="42" y="137"/>
                </a:cubicBezTo>
                <a:cubicBezTo>
                  <a:pt x="39" y="137"/>
                  <a:pt x="37" y="140"/>
                  <a:pt x="37" y="141"/>
                </a:cubicBezTo>
                <a:cubicBezTo>
                  <a:pt x="37" y="143"/>
                  <a:pt x="39" y="146"/>
                  <a:pt x="42" y="146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81" y="143"/>
                  <a:pt x="83" y="141"/>
                  <a:pt x="83" y="139"/>
                </a:cubicBezTo>
                <a:cubicBezTo>
                  <a:pt x="83" y="137"/>
                  <a:pt x="81" y="136"/>
                  <a:pt x="79" y="136"/>
                </a:cubicBezTo>
                <a:close/>
                <a:moveTo>
                  <a:pt x="42" y="110"/>
                </a:moveTo>
                <a:cubicBezTo>
                  <a:pt x="44" y="111"/>
                  <a:pt x="45" y="111"/>
                  <a:pt x="47" y="111"/>
                </a:cubicBezTo>
                <a:cubicBezTo>
                  <a:pt x="48" y="111"/>
                  <a:pt x="50" y="110"/>
                  <a:pt x="50" y="108"/>
                </a:cubicBezTo>
                <a:cubicBezTo>
                  <a:pt x="51" y="108"/>
                  <a:pt x="51" y="107"/>
                  <a:pt x="51" y="105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0"/>
                  <a:pt x="44" y="88"/>
                  <a:pt x="42" y="87"/>
                </a:cubicBezTo>
                <a:cubicBezTo>
                  <a:pt x="41" y="87"/>
                  <a:pt x="40" y="85"/>
                  <a:pt x="38" y="87"/>
                </a:cubicBezTo>
                <a:cubicBezTo>
                  <a:pt x="35" y="87"/>
                  <a:pt x="35" y="87"/>
                  <a:pt x="34" y="88"/>
                </a:cubicBezTo>
                <a:cubicBezTo>
                  <a:pt x="34" y="90"/>
                  <a:pt x="34" y="90"/>
                  <a:pt x="34" y="91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1" y="108"/>
                  <a:pt x="42" y="110"/>
                </a:cubicBezTo>
                <a:close/>
                <a:moveTo>
                  <a:pt x="38" y="90"/>
                </a:moveTo>
                <a:cubicBezTo>
                  <a:pt x="40" y="90"/>
                  <a:pt x="40" y="90"/>
                  <a:pt x="41" y="90"/>
                </a:cubicBezTo>
                <a:cubicBezTo>
                  <a:pt x="41" y="91"/>
                  <a:pt x="41" y="91"/>
                  <a:pt x="41" y="91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2" y="107"/>
                  <a:pt x="42" y="105"/>
                </a:cubicBezTo>
                <a:cubicBezTo>
                  <a:pt x="38" y="91"/>
                  <a:pt x="38" y="91"/>
                  <a:pt x="38" y="91"/>
                </a:cubicBezTo>
                <a:cubicBezTo>
                  <a:pt x="37" y="91"/>
                  <a:pt x="37" y="90"/>
                  <a:pt x="38" y="90"/>
                </a:cubicBezTo>
                <a:close/>
                <a:moveTo>
                  <a:pt x="57" y="111"/>
                </a:moveTo>
                <a:cubicBezTo>
                  <a:pt x="64" y="111"/>
                  <a:pt x="64" y="111"/>
                  <a:pt x="64" y="111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7" y="108"/>
                  <a:pt x="67" y="108"/>
                  <a:pt x="65" y="106"/>
                </a:cubicBezTo>
                <a:cubicBezTo>
                  <a:pt x="64" y="98"/>
                  <a:pt x="64" y="98"/>
                  <a:pt x="64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1" y="97"/>
                  <a:pt x="61" y="97"/>
                  <a:pt x="61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58" y="85"/>
                  <a:pt x="58" y="85"/>
                </a:cubicBezTo>
                <a:cubicBezTo>
                  <a:pt x="57" y="85"/>
                  <a:pt x="55" y="83"/>
                  <a:pt x="54" y="85"/>
                </a:cubicBezTo>
                <a:cubicBezTo>
                  <a:pt x="48" y="85"/>
                  <a:pt x="48" y="85"/>
                  <a:pt x="48" y="85"/>
                </a:cubicBezTo>
                <a:cubicBezTo>
                  <a:pt x="47" y="85"/>
                  <a:pt x="47" y="85"/>
                  <a:pt x="47" y="87"/>
                </a:cubicBezTo>
                <a:cubicBezTo>
                  <a:pt x="55" y="111"/>
                  <a:pt x="55" y="111"/>
                  <a:pt x="55" y="111"/>
                </a:cubicBezTo>
                <a:lnTo>
                  <a:pt x="57" y="111"/>
                </a:lnTo>
                <a:close/>
                <a:moveTo>
                  <a:pt x="60" y="100"/>
                </a:moveTo>
                <a:cubicBezTo>
                  <a:pt x="60" y="100"/>
                  <a:pt x="60" y="100"/>
                  <a:pt x="60" y="101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1" y="106"/>
                  <a:pt x="61" y="106"/>
                  <a:pt x="61" y="108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8" y="100"/>
                  <a:pt x="58" y="100"/>
                  <a:pt x="58" y="100"/>
                </a:cubicBezTo>
                <a:lnTo>
                  <a:pt x="60" y="100"/>
                </a:lnTo>
                <a:close/>
                <a:moveTo>
                  <a:pt x="52" y="88"/>
                </a:moveTo>
                <a:cubicBezTo>
                  <a:pt x="54" y="88"/>
                  <a:pt x="54" y="88"/>
                  <a:pt x="54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7" y="88"/>
                  <a:pt x="57" y="90"/>
                </a:cubicBezTo>
                <a:cubicBezTo>
                  <a:pt x="58" y="95"/>
                  <a:pt x="58" y="95"/>
                  <a:pt x="58" y="95"/>
                </a:cubicBezTo>
                <a:cubicBezTo>
                  <a:pt x="57" y="97"/>
                  <a:pt x="57" y="97"/>
                  <a:pt x="57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2" y="88"/>
                  <a:pt x="52" y="88"/>
                  <a:pt x="52" y="88"/>
                </a:cubicBezTo>
                <a:close/>
                <a:moveTo>
                  <a:pt x="67" y="96"/>
                </a:moveTo>
                <a:cubicBezTo>
                  <a:pt x="68" y="98"/>
                  <a:pt x="71" y="98"/>
                  <a:pt x="73" y="98"/>
                </a:cubicBezTo>
                <a:cubicBezTo>
                  <a:pt x="73" y="98"/>
                  <a:pt x="73" y="98"/>
                  <a:pt x="74" y="98"/>
                </a:cubicBezTo>
                <a:cubicBezTo>
                  <a:pt x="74" y="100"/>
                  <a:pt x="74" y="100"/>
                  <a:pt x="75" y="100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7" y="105"/>
                  <a:pt x="77" y="105"/>
                  <a:pt x="75" y="105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4" y="106"/>
                  <a:pt x="74" y="106"/>
                  <a:pt x="73" y="105"/>
                </a:cubicBezTo>
                <a:cubicBezTo>
                  <a:pt x="73" y="103"/>
                  <a:pt x="73" y="103"/>
                  <a:pt x="73" y="103"/>
                </a:cubicBezTo>
                <a:cubicBezTo>
                  <a:pt x="71" y="103"/>
                  <a:pt x="71" y="103"/>
                  <a:pt x="71" y="103"/>
                </a:cubicBezTo>
                <a:cubicBezTo>
                  <a:pt x="68" y="103"/>
                  <a:pt x="68" y="103"/>
                  <a:pt x="68" y="103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6"/>
                  <a:pt x="70" y="108"/>
                  <a:pt x="71" y="108"/>
                </a:cubicBezTo>
                <a:cubicBezTo>
                  <a:pt x="73" y="110"/>
                  <a:pt x="74" y="110"/>
                  <a:pt x="75" y="110"/>
                </a:cubicBezTo>
                <a:cubicBezTo>
                  <a:pt x="78" y="110"/>
                  <a:pt x="78" y="108"/>
                  <a:pt x="80" y="108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78" y="100"/>
                  <a:pt x="78" y="100"/>
                  <a:pt x="78" y="100"/>
                </a:cubicBezTo>
                <a:cubicBezTo>
                  <a:pt x="78" y="98"/>
                  <a:pt x="77" y="96"/>
                  <a:pt x="75" y="96"/>
                </a:cubicBezTo>
                <a:cubicBezTo>
                  <a:pt x="74" y="95"/>
                  <a:pt x="73" y="95"/>
                  <a:pt x="71" y="95"/>
                </a:cubicBezTo>
                <a:cubicBezTo>
                  <a:pt x="70" y="95"/>
                  <a:pt x="70" y="95"/>
                  <a:pt x="70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7"/>
                  <a:pt x="68" y="87"/>
                  <a:pt x="68" y="87"/>
                </a:cubicBezTo>
                <a:cubicBezTo>
                  <a:pt x="70" y="87"/>
                  <a:pt x="70" y="87"/>
                  <a:pt x="70" y="87"/>
                </a:cubicBezTo>
                <a:cubicBezTo>
                  <a:pt x="70" y="88"/>
                  <a:pt x="71" y="88"/>
                  <a:pt x="71" y="88"/>
                </a:cubicBezTo>
                <a:cubicBezTo>
                  <a:pt x="71" y="90"/>
                  <a:pt x="71" y="90"/>
                  <a:pt x="71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5" y="90"/>
                  <a:pt x="75" y="90"/>
                  <a:pt x="75" y="88"/>
                </a:cubicBezTo>
                <a:cubicBezTo>
                  <a:pt x="74" y="88"/>
                  <a:pt x="74" y="88"/>
                  <a:pt x="74" y="88"/>
                </a:cubicBezTo>
                <a:cubicBezTo>
                  <a:pt x="74" y="87"/>
                  <a:pt x="73" y="85"/>
                  <a:pt x="71" y="85"/>
                </a:cubicBezTo>
                <a:cubicBezTo>
                  <a:pt x="70" y="83"/>
                  <a:pt x="68" y="83"/>
                  <a:pt x="67" y="83"/>
                </a:cubicBezTo>
                <a:cubicBezTo>
                  <a:pt x="66" y="83"/>
                  <a:pt x="64" y="83"/>
                  <a:pt x="64" y="85"/>
                </a:cubicBezTo>
                <a:cubicBezTo>
                  <a:pt x="63" y="87"/>
                  <a:pt x="63" y="88"/>
                  <a:pt x="63" y="90"/>
                </a:cubicBezTo>
                <a:cubicBezTo>
                  <a:pt x="64" y="93"/>
                  <a:pt x="64" y="93"/>
                  <a:pt x="64" y="93"/>
                </a:cubicBezTo>
                <a:cubicBezTo>
                  <a:pt x="66" y="95"/>
                  <a:pt x="66" y="96"/>
                  <a:pt x="67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19">
            <a:extLst>
              <a:ext uri="{FF2B5EF4-FFF2-40B4-BE49-F238E27FC236}">
                <a16:creationId xmlns:a16="http://schemas.microsoft.com/office/drawing/2014/main" id="{DDAC4801-1677-6E26-A106-BDE2A6828FC9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4496376" y="6279844"/>
            <a:ext cx="291826" cy="269939"/>
          </a:xfrm>
          <a:custGeom>
            <a:avLst/>
            <a:gdLst>
              <a:gd name="T0" fmla="*/ 97 w 160"/>
              <a:gd name="T1" fmla="*/ 8 h 148"/>
              <a:gd name="T2" fmla="*/ 92 w 160"/>
              <a:gd name="T3" fmla="*/ 0 h 148"/>
              <a:gd name="T4" fmla="*/ 61 w 160"/>
              <a:gd name="T5" fmla="*/ 6 h 148"/>
              <a:gd name="T6" fmla="*/ 6 w 160"/>
              <a:gd name="T7" fmla="*/ 8 h 148"/>
              <a:gd name="T8" fmla="*/ 6 w 160"/>
              <a:gd name="T9" fmla="*/ 22 h 148"/>
              <a:gd name="T10" fmla="*/ 15 w 160"/>
              <a:gd name="T11" fmla="*/ 114 h 148"/>
              <a:gd name="T12" fmla="*/ 67 w 160"/>
              <a:gd name="T13" fmla="*/ 119 h 148"/>
              <a:gd name="T14" fmla="*/ 51 w 160"/>
              <a:gd name="T15" fmla="*/ 144 h 148"/>
              <a:gd name="T16" fmla="*/ 76 w 160"/>
              <a:gd name="T17" fmla="*/ 127 h 148"/>
              <a:gd name="T18" fmla="*/ 80 w 160"/>
              <a:gd name="T19" fmla="*/ 148 h 148"/>
              <a:gd name="T20" fmla="*/ 84 w 160"/>
              <a:gd name="T21" fmla="*/ 128 h 148"/>
              <a:gd name="T22" fmla="*/ 104 w 160"/>
              <a:gd name="T23" fmla="*/ 147 h 148"/>
              <a:gd name="T24" fmla="*/ 107 w 160"/>
              <a:gd name="T25" fmla="*/ 138 h 148"/>
              <a:gd name="T26" fmla="*/ 139 w 160"/>
              <a:gd name="T27" fmla="*/ 119 h 148"/>
              <a:gd name="T28" fmla="*/ 145 w 160"/>
              <a:gd name="T29" fmla="*/ 22 h 148"/>
              <a:gd name="T30" fmla="*/ 160 w 160"/>
              <a:gd name="T31" fmla="*/ 15 h 148"/>
              <a:gd name="T32" fmla="*/ 134 w 160"/>
              <a:gd name="T33" fmla="*/ 108 h 148"/>
              <a:gd name="T34" fmla="*/ 24 w 160"/>
              <a:gd name="T35" fmla="*/ 22 h 148"/>
              <a:gd name="T36" fmla="*/ 134 w 160"/>
              <a:gd name="T37" fmla="*/ 108 h 148"/>
              <a:gd name="T38" fmla="*/ 36 w 160"/>
              <a:gd name="T39" fmla="*/ 92 h 148"/>
              <a:gd name="T40" fmla="*/ 67 w 160"/>
              <a:gd name="T41" fmla="*/ 88 h 148"/>
              <a:gd name="T42" fmla="*/ 75 w 160"/>
              <a:gd name="T43" fmla="*/ 86 h 148"/>
              <a:gd name="T44" fmla="*/ 103 w 160"/>
              <a:gd name="T45" fmla="*/ 69 h 148"/>
              <a:gd name="T46" fmla="*/ 119 w 160"/>
              <a:gd name="T47" fmla="*/ 54 h 148"/>
              <a:gd name="T48" fmla="*/ 124 w 160"/>
              <a:gd name="T49" fmla="*/ 66 h 148"/>
              <a:gd name="T50" fmla="*/ 130 w 160"/>
              <a:gd name="T51" fmla="*/ 38 h 148"/>
              <a:gd name="T52" fmla="*/ 130 w 160"/>
              <a:gd name="T53" fmla="*/ 36 h 148"/>
              <a:gd name="T54" fmla="*/ 127 w 160"/>
              <a:gd name="T55" fmla="*/ 34 h 148"/>
              <a:gd name="T56" fmla="*/ 124 w 160"/>
              <a:gd name="T57" fmla="*/ 33 h 148"/>
              <a:gd name="T58" fmla="*/ 100 w 160"/>
              <a:gd name="T59" fmla="*/ 38 h 148"/>
              <a:gd name="T60" fmla="*/ 112 w 160"/>
              <a:gd name="T61" fmla="*/ 44 h 148"/>
              <a:gd name="T62" fmla="*/ 94 w 160"/>
              <a:gd name="T63" fmla="*/ 50 h 148"/>
              <a:gd name="T64" fmla="*/ 70 w 160"/>
              <a:gd name="T65" fmla="*/ 75 h 148"/>
              <a:gd name="T66" fmla="*/ 49 w 160"/>
              <a:gd name="T67" fmla="*/ 63 h 148"/>
              <a:gd name="T68" fmla="*/ 28 w 160"/>
              <a:gd name="T69" fmla="*/ 9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8">
                <a:moveTo>
                  <a:pt x="153" y="8"/>
                </a:moveTo>
                <a:cubicBezTo>
                  <a:pt x="97" y="8"/>
                  <a:pt x="97" y="8"/>
                  <a:pt x="97" y="8"/>
                </a:cubicBezTo>
                <a:cubicBezTo>
                  <a:pt x="97" y="6"/>
                  <a:pt x="97" y="6"/>
                  <a:pt x="97" y="6"/>
                </a:cubicBezTo>
                <a:cubicBezTo>
                  <a:pt x="97" y="3"/>
                  <a:pt x="95" y="0"/>
                  <a:pt x="9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3"/>
                  <a:pt x="61" y="6"/>
                </a:cubicBezTo>
                <a:cubicBezTo>
                  <a:pt x="61" y="8"/>
                  <a:pt x="61" y="8"/>
                  <a:pt x="61" y="8"/>
                </a:cubicBezTo>
                <a:cubicBezTo>
                  <a:pt x="6" y="8"/>
                  <a:pt x="6" y="8"/>
                  <a:pt x="6" y="8"/>
                </a:cubicBezTo>
                <a:cubicBezTo>
                  <a:pt x="2" y="8"/>
                  <a:pt x="0" y="11"/>
                  <a:pt x="0" y="15"/>
                </a:cubicBezTo>
                <a:cubicBezTo>
                  <a:pt x="0" y="19"/>
                  <a:pt x="2" y="22"/>
                  <a:pt x="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5" y="117"/>
                  <a:pt x="17" y="119"/>
                  <a:pt x="20" y="119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50" y="140"/>
                  <a:pt x="50" y="143"/>
                  <a:pt x="51" y="144"/>
                </a:cubicBezTo>
                <a:cubicBezTo>
                  <a:pt x="54" y="147"/>
                  <a:pt x="57" y="147"/>
                  <a:pt x="58" y="144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6" y="146"/>
                  <a:pt x="77" y="148"/>
                  <a:pt x="80" y="148"/>
                </a:cubicBezTo>
                <a:cubicBezTo>
                  <a:pt x="81" y="148"/>
                  <a:pt x="84" y="146"/>
                  <a:pt x="84" y="144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100" y="146"/>
                  <a:pt x="100" y="146"/>
                  <a:pt x="100" y="146"/>
                </a:cubicBezTo>
                <a:cubicBezTo>
                  <a:pt x="101" y="147"/>
                  <a:pt x="103" y="147"/>
                  <a:pt x="104" y="147"/>
                </a:cubicBezTo>
                <a:cubicBezTo>
                  <a:pt x="105" y="147"/>
                  <a:pt x="107" y="147"/>
                  <a:pt x="107" y="146"/>
                </a:cubicBezTo>
                <a:cubicBezTo>
                  <a:pt x="110" y="144"/>
                  <a:pt x="110" y="141"/>
                  <a:pt x="107" y="138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42" y="119"/>
                  <a:pt x="145" y="117"/>
                  <a:pt x="145" y="114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6" y="22"/>
                  <a:pt x="160" y="19"/>
                  <a:pt x="160" y="15"/>
                </a:cubicBezTo>
                <a:cubicBezTo>
                  <a:pt x="160" y="11"/>
                  <a:pt x="156" y="8"/>
                  <a:pt x="153" y="8"/>
                </a:cubicBezTo>
                <a:close/>
                <a:moveTo>
                  <a:pt x="134" y="108"/>
                </a:moveTo>
                <a:cubicBezTo>
                  <a:pt x="24" y="108"/>
                  <a:pt x="24" y="108"/>
                  <a:pt x="24" y="108"/>
                </a:cubicBezTo>
                <a:cubicBezTo>
                  <a:pt x="24" y="22"/>
                  <a:pt x="24" y="22"/>
                  <a:pt x="24" y="22"/>
                </a:cubicBezTo>
                <a:cubicBezTo>
                  <a:pt x="134" y="22"/>
                  <a:pt x="134" y="22"/>
                  <a:pt x="134" y="22"/>
                </a:cubicBezTo>
                <a:lnTo>
                  <a:pt x="134" y="108"/>
                </a:lnTo>
                <a:close/>
                <a:moveTo>
                  <a:pt x="32" y="94"/>
                </a:moveTo>
                <a:cubicBezTo>
                  <a:pt x="33" y="94"/>
                  <a:pt x="34" y="94"/>
                  <a:pt x="36" y="92"/>
                </a:cubicBezTo>
                <a:cubicBezTo>
                  <a:pt x="53" y="75"/>
                  <a:pt x="53" y="75"/>
                  <a:pt x="53" y="75"/>
                </a:cubicBezTo>
                <a:cubicBezTo>
                  <a:pt x="67" y="88"/>
                  <a:pt x="67" y="88"/>
                  <a:pt x="67" y="88"/>
                </a:cubicBezTo>
                <a:cubicBezTo>
                  <a:pt x="69" y="89"/>
                  <a:pt x="70" y="89"/>
                  <a:pt x="71" y="89"/>
                </a:cubicBezTo>
                <a:cubicBezTo>
                  <a:pt x="73" y="89"/>
                  <a:pt x="74" y="88"/>
                  <a:pt x="75" y="86"/>
                </a:cubicBezTo>
                <a:cubicBezTo>
                  <a:pt x="93" y="62"/>
                  <a:pt x="93" y="62"/>
                  <a:pt x="93" y="62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4" y="70"/>
                  <a:pt x="108" y="69"/>
                  <a:pt x="109" y="68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19" y="59"/>
                  <a:pt x="119" y="59"/>
                  <a:pt x="119" y="59"/>
                </a:cubicBezTo>
                <a:cubicBezTo>
                  <a:pt x="119" y="63"/>
                  <a:pt x="122" y="66"/>
                  <a:pt x="124" y="66"/>
                </a:cubicBezTo>
                <a:cubicBezTo>
                  <a:pt x="127" y="66"/>
                  <a:pt x="130" y="63"/>
                  <a:pt x="130" y="59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0" y="37"/>
                  <a:pt x="130" y="37"/>
                  <a:pt x="130" y="36"/>
                </a:cubicBezTo>
                <a:cubicBezTo>
                  <a:pt x="130" y="36"/>
                  <a:pt x="130" y="36"/>
                  <a:pt x="129" y="34"/>
                </a:cubicBezTo>
                <a:cubicBezTo>
                  <a:pt x="129" y="34"/>
                  <a:pt x="129" y="34"/>
                  <a:pt x="127" y="34"/>
                </a:cubicBezTo>
                <a:cubicBezTo>
                  <a:pt x="127" y="33"/>
                  <a:pt x="127" y="33"/>
                  <a:pt x="126" y="33"/>
                </a:cubicBezTo>
                <a:cubicBezTo>
                  <a:pt x="126" y="33"/>
                  <a:pt x="126" y="33"/>
                  <a:pt x="124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3" y="33"/>
                  <a:pt x="100" y="36"/>
                  <a:pt x="100" y="38"/>
                </a:cubicBezTo>
                <a:cubicBezTo>
                  <a:pt x="100" y="41"/>
                  <a:pt x="103" y="44"/>
                  <a:pt x="105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94" y="50"/>
                  <a:pt x="94" y="50"/>
                  <a:pt x="94" y="50"/>
                </a:cubicBezTo>
                <a:cubicBezTo>
                  <a:pt x="93" y="47"/>
                  <a:pt x="89" y="49"/>
                  <a:pt x="88" y="50"/>
                </a:cubicBezTo>
                <a:cubicBezTo>
                  <a:pt x="70" y="75"/>
                  <a:pt x="70" y="75"/>
                  <a:pt x="70" y="75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0"/>
                  <a:pt x="51" y="60"/>
                  <a:pt x="49" y="63"/>
                </a:cubicBezTo>
                <a:cubicBezTo>
                  <a:pt x="29" y="84"/>
                  <a:pt x="29" y="84"/>
                  <a:pt x="29" y="84"/>
                </a:cubicBezTo>
                <a:cubicBezTo>
                  <a:pt x="26" y="86"/>
                  <a:pt x="26" y="89"/>
                  <a:pt x="28" y="92"/>
                </a:cubicBezTo>
                <a:cubicBezTo>
                  <a:pt x="29" y="94"/>
                  <a:pt x="30" y="94"/>
                  <a:pt x="32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TextBox 145">
            <a:hlinkClick r:id="rId2" action="ppaction://hlinksldjump"/>
            <a:extLst>
              <a:ext uri="{FF2B5EF4-FFF2-40B4-BE49-F238E27FC236}">
                <a16:creationId xmlns:a16="http://schemas.microsoft.com/office/drawing/2014/main" id="{1B84BC53-B29D-4E38-D23C-BCDD1354EAAB}"/>
              </a:ext>
            </a:extLst>
          </p:cNvPr>
          <p:cNvSpPr txBox="1"/>
          <p:nvPr userDrawn="1"/>
        </p:nvSpPr>
        <p:spPr>
          <a:xfrm>
            <a:off x="9238379" y="6297814"/>
            <a:ext cx="12956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7" name="TextBox 146">
            <a:hlinkClick r:id="rId3" action="ppaction://hlinksldjump"/>
            <a:extLst>
              <a:ext uri="{FF2B5EF4-FFF2-40B4-BE49-F238E27FC236}">
                <a16:creationId xmlns:a16="http://schemas.microsoft.com/office/drawing/2014/main" id="{1B822DE2-EA21-0D17-232A-F8CABBBCB285}"/>
              </a:ext>
            </a:extLst>
          </p:cNvPr>
          <p:cNvSpPr txBox="1"/>
          <p:nvPr userDrawn="1"/>
        </p:nvSpPr>
        <p:spPr>
          <a:xfrm>
            <a:off x="7717546" y="6297814"/>
            <a:ext cx="13915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8" name="TextBox 147">
            <a:hlinkClick r:id="rId4" action="ppaction://hlinksldjump"/>
            <a:extLst>
              <a:ext uri="{FF2B5EF4-FFF2-40B4-BE49-F238E27FC236}">
                <a16:creationId xmlns:a16="http://schemas.microsoft.com/office/drawing/2014/main" id="{529585C2-3DA6-A15A-2A8A-F923BB0D970A}"/>
              </a:ext>
            </a:extLst>
          </p:cNvPr>
          <p:cNvSpPr txBox="1"/>
          <p:nvPr userDrawn="1"/>
        </p:nvSpPr>
        <p:spPr>
          <a:xfrm>
            <a:off x="6386547" y="6297814"/>
            <a:ext cx="13403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9" name="TextBox 148">
            <a:hlinkClick r:id="rId5" action="ppaction://hlinksldjump"/>
            <a:extLst>
              <a:ext uri="{FF2B5EF4-FFF2-40B4-BE49-F238E27FC236}">
                <a16:creationId xmlns:a16="http://schemas.microsoft.com/office/drawing/2014/main" id="{4D92B504-F4F0-7941-9FDF-584FBBF2853F}"/>
              </a:ext>
            </a:extLst>
          </p:cNvPr>
          <p:cNvSpPr txBox="1"/>
          <p:nvPr userDrawn="1"/>
        </p:nvSpPr>
        <p:spPr>
          <a:xfrm>
            <a:off x="4728388" y="6297814"/>
            <a:ext cx="14983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0" name="TextBox 149">
            <a:hlinkClick r:id="rId6" action="ppaction://hlinksldjump"/>
            <a:extLst>
              <a:ext uri="{FF2B5EF4-FFF2-40B4-BE49-F238E27FC236}">
                <a16:creationId xmlns:a16="http://schemas.microsoft.com/office/drawing/2014/main" id="{FFE49978-6C20-5770-60B7-CABDA7EC2E21}"/>
              </a:ext>
            </a:extLst>
          </p:cNvPr>
          <p:cNvSpPr txBox="1"/>
          <p:nvPr userDrawn="1"/>
        </p:nvSpPr>
        <p:spPr>
          <a:xfrm>
            <a:off x="3277473" y="6297814"/>
            <a:ext cx="14202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8" name="Rectangle: Rounded Corners 157">
            <a:extLst>
              <a:ext uri="{FF2B5EF4-FFF2-40B4-BE49-F238E27FC236}">
                <a16:creationId xmlns:a16="http://schemas.microsoft.com/office/drawing/2014/main" id="{87145549-9622-FE9A-BA17-AA60247F8FC7}"/>
              </a:ext>
            </a:extLst>
          </p:cNvPr>
          <p:cNvSpPr/>
          <p:nvPr userDrawn="1"/>
        </p:nvSpPr>
        <p:spPr>
          <a:xfrm>
            <a:off x="1402870" y="6159418"/>
            <a:ext cx="507129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60" name="Slide Number Placeholder 2">
            <a:extLst>
              <a:ext uri="{FF2B5EF4-FFF2-40B4-BE49-F238E27FC236}">
                <a16:creationId xmlns:a16="http://schemas.microsoft.com/office/drawing/2014/main" id="{80EC970C-5DB0-EC6A-3645-31BBB422BD36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401877" y="6230979"/>
            <a:ext cx="525344" cy="365125"/>
          </a:xfrm>
        </p:spPr>
        <p:txBody>
          <a:bodyPr/>
          <a:lstStyle>
            <a:lvl1pPr algn="ctr" rtl="1">
              <a:defRPr sz="1400" b="0">
                <a:solidFill>
                  <a:srgbClr val="012060"/>
                </a:solidFill>
                <a:latin typeface="B Titr (Body)"/>
                <a:cs typeface="B Titr" panose="00000700000000000000" pitchFamily="2" charset="-78"/>
              </a:defRPr>
            </a:lvl1pPr>
          </a:lstStyle>
          <a:p>
            <a:fld id="{A8043012-B8B5-47A7-9927-94221BE445D6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78FE619D-2366-2326-942F-8CDC5506BEB9}"/>
              </a:ext>
            </a:extLst>
          </p:cNvPr>
          <p:cNvGrpSpPr/>
          <p:nvPr userDrawn="1"/>
        </p:nvGrpSpPr>
        <p:grpSpPr>
          <a:xfrm>
            <a:off x="176328" y="356175"/>
            <a:ext cx="11814904" cy="4022705"/>
            <a:chOff x="176328" y="356175"/>
            <a:chExt cx="11814904" cy="4022705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F1277CB-04F9-0D4D-C999-F958D2344A38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F8334BB-8804-C6B0-585C-40CD727F4695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ACBD3FE-0B8D-C3BB-DEB5-278F2B329095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54AF13E-CF05-6D6F-849D-A664F7D1E6E6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5E75158-9347-0FA6-A667-C2B49861DF35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BE74EE2-F5AF-8F03-A06D-975B7D01C8D8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5DDB62D-1241-F712-4C72-1A29152CEBB6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D88CEE6-AB3A-2C74-C325-D8F10DBF28B1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246B1B6-EFB7-C0F8-4F33-1C468A806744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A42CA7-4A6D-95B2-F550-AA472B89D7C4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62DAE3-C511-6E1D-0141-70AD5FAE0B0F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2A474B0-750D-63CC-D389-AE2D959E5A32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0AB4FA1-86FF-91CA-225D-D43C95191E5F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FB32D45-6079-74D1-1478-1EC8360CD3E3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3795B88-855C-91E5-2B71-4CCD616B80D3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D1F1072-132F-486D-EE2A-B99DBCAEDB33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369A023-A659-9006-E059-E886577612AA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4F62A8C-844A-7AF0-A055-64DCED8D9795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284BF5E-A26A-9EAB-0544-610CE1F44EB0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22C74C9-828C-A447-9B95-76C9A63365F0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081BBDD-8D63-DCD3-5424-24B3C270648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8769ACF-5DB3-712D-8A0F-A3A9661746F7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C5BA5D8-765A-57B0-E0AA-0C1FC421D381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BA09E6E-A8D2-DFA9-32C2-D66E9691EE73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8E358F3-80AA-CC0F-58EF-0755541EEA0F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0776811-C3BD-08E9-DD3F-8A50E91016CE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3E23142-FC82-88AE-E587-B6A95EE0433A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328349A-F37E-2A39-2B1D-5EA6C304A939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017E0EC-410D-106D-45AA-1989D26A2970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2CE7341-D781-BE7C-0AD8-36036F7C96C1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EB25305-A4BC-1B8B-B47F-3492BF4E10E4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378CF93-212E-CC7E-096D-BD1C098B2E3C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37E2B72-DADB-88D7-DC2E-CED655E536EF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1B6B3A7-9831-39C0-7552-A45A3809F5BC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57922F0-4F17-14BF-22B0-AC6456B752C8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0081D9D0-3333-A8E4-8B9E-62C2B966CE67}"/>
                </a:ext>
              </a:extLst>
            </p:cNvPr>
            <p:cNvCxnSpPr>
              <a:cxnSpLocks/>
              <a:stCxn id="68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19AAA2D-0788-F000-D028-F9F2AB541C6F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sp>
        <p:nvSpPr>
          <p:cNvPr id="2" name="TextBox 1">
            <a:hlinkClick r:id="rId7" action="ppaction://hlinksldjump"/>
            <a:extLst>
              <a:ext uri="{FF2B5EF4-FFF2-40B4-BE49-F238E27FC236}">
                <a16:creationId xmlns:a16="http://schemas.microsoft.com/office/drawing/2014/main" id="{E873DA54-6C42-6774-B023-3EE77FE5C511}"/>
              </a:ext>
            </a:extLst>
          </p:cNvPr>
          <p:cNvSpPr txBox="1"/>
          <p:nvPr userDrawn="1"/>
        </p:nvSpPr>
        <p:spPr>
          <a:xfrm>
            <a:off x="2029804" y="6296750"/>
            <a:ext cx="10390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 و ماخذ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671F4EF1-EE26-108F-43D0-3D290E2F0F4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41141" y="860092"/>
            <a:ext cx="4950859" cy="4950859"/>
          </a:xfrm>
          <a:custGeom>
            <a:avLst/>
            <a:gdLst>
              <a:gd name="connsiteX0" fmla="*/ 2736442 w 5472884"/>
              <a:gd name="connsiteY0" fmla="*/ 0 h 5472884"/>
              <a:gd name="connsiteX1" fmla="*/ 5472884 w 5472884"/>
              <a:gd name="connsiteY1" fmla="*/ 2736442 h 5472884"/>
              <a:gd name="connsiteX2" fmla="*/ 2736442 w 5472884"/>
              <a:gd name="connsiteY2" fmla="*/ 5472884 h 5472884"/>
              <a:gd name="connsiteX3" fmla="*/ 0 w 5472884"/>
              <a:gd name="connsiteY3" fmla="*/ 2736442 h 5472884"/>
              <a:gd name="connsiteX4" fmla="*/ 2736442 w 5472884"/>
              <a:gd name="connsiteY4" fmla="*/ 0 h 5472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2884" h="5472884">
                <a:moveTo>
                  <a:pt x="2736442" y="0"/>
                </a:moveTo>
                <a:cubicBezTo>
                  <a:pt x="4247737" y="0"/>
                  <a:pt x="5472884" y="1225147"/>
                  <a:pt x="5472884" y="2736442"/>
                </a:cubicBezTo>
                <a:cubicBezTo>
                  <a:pt x="5472884" y="4247737"/>
                  <a:pt x="4247737" y="5472884"/>
                  <a:pt x="2736442" y="5472884"/>
                </a:cubicBezTo>
                <a:cubicBezTo>
                  <a:pt x="1225147" y="5472884"/>
                  <a:pt x="0" y="4247737"/>
                  <a:pt x="0" y="2736442"/>
                </a:cubicBezTo>
                <a:cubicBezTo>
                  <a:pt x="0" y="1225147"/>
                  <a:pt x="1225147" y="0"/>
                  <a:pt x="2736442" y="0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9315065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>
            <a:extLst>
              <a:ext uri="{FF2B5EF4-FFF2-40B4-BE49-F238E27FC236}">
                <a16:creationId xmlns:a16="http://schemas.microsoft.com/office/drawing/2014/main" id="{309AE93D-50D3-4B04-0061-4F510FAB87CE}"/>
              </a:ext>
            </a:extLst>
          </p:cNvPr>
          <p:cNvGrpSpPr/>
          <p:nvPr userDrawn="1"/>
        </p:nvGrpSpPr>
        <p:grpSpPr>
          <a:xfrm>
            <a:off x="2524181" y="6018460"/>
            <a:ext cx="268378" cy="784398"/>
            <a:chOff x="2524181" y="6035333"/>
            <a:chExt cx="268378" cy="784398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15BC83-5AF9-F433-9706-DA458F5264E5}"/>
                </a:ext>
              </a:extLst>
            </p:cNvPr>
            <p:cNvSpPr/>
            <p:nvPr userDrawn="1"/>
          </p:nvSpPr>
          <p:spPr>
            <a:xfrm rot="13558100">
              <a:off x="2524003" y="6551176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66E2F5F-812E-1AF2-0B9D-535F166FE344}"/>
                </a:ext>
              </a:extLst>
            </p:cNvPr>
            <p:cNvSpPr/>
            <p:nvPr userDrawn="1"/>
          </p:nvSpPr>
          <p:spPr>
            <a:xfrm rot="8041900" flipV="1">
              <a:off x="2524003" y="6035511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371C1A71-962C-095B-A657-639A142793AC}"/>
              </a:ext>
            </a:extLst>
          </p:cNvPr>
          <p:cNvGrpSpPr/>
          <p:nvPr userDrawn="1"/>
        </p:nvGrpSpPr>
        <p:grpSpPr>
          <a:xfrm flipV="1">
            <a:off x="176328" y="2484061"/>
            <a:ext cx="11814904" cy="4022705"/>
            <a:chOff x="176328" y="356175"/>
            <a:chExt cx="11814904" cy="4022705"/>
          </a:xfrm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80DBD20-AD90-800C-D074-01BAD5BA544B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725D6CF-BD6D-66F7-B417-89C20D07D178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C4390D9-3077-B482-921B-235B3B42A316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2D91D0E5-6209-CFE0-AF35-509600585022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CC0686C-D4D7-7845-71E2-A7BCE8E55F7E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47645076-D85F-00D6-B5AB-D76E07AFE5B2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CA2D5EB-3CFB-5CA1-805E-B11800B08FEF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F8194F9E-32E2-C29E-2F8D-A87C4905D879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25A4C3B6-3EA0-A01C-B8E8-967076D2BCE5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0B213BC-7A96-2B67-0D31-20A719CA53FA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A2F5A5A8-AE2A-5D0C-A92F-60305A50205A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EA93923-3DFA-CAA4-CD5D-CBFE4984CE0F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FD1A9C1-1D68-45BA-573E-0D3E46903F4B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6448BB9-29D5-5A00-17DD-81ADA582099F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CD50595-4DBD-8260-E0E6-B6C9E3058BEE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6E4D622-6706-27D2-7CF6-DB4A40350C7D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CE09BA7-FC91-B6DD-3B14-CF6B53DEB5AD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B55449-34B5-B88E-9976-1B4E21284487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1AC6136-86E8-6BE5-4D54-3607136E0D26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72A97-45B6-0D5F-B666-79690490F77D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3ED6F51-F29D-5A79-132B-C8B9ECE3B4B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2D7FBA04-EA73-06A3-3BD6-78F34568CB0D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A3595E5-8FF6-ABE8-8F97-31FD176A1D25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C04BB04-8905-2F55-4999-0BD574A7F2AC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77E1F6F-B76A-5AAF-B473-7746CE3161E9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89CE4C30-3C98-2FCB-6503-BB4A0D9687F2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BE01711-065F-61C3-1ACC-86CA59353FCB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9E51A25-D318-A25C-A734-DF4E5FA93DAF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2F286704-D0AA-7D89-8C10-71B33FB6CC16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02F20CD-4A8C-3121-AC4D-1B4DEF7EF302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3D9CD7D-7F05-8CCC-A9DA-2092BADFC423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BD055E0-FA85-CF3C-6845-DFE497656BF1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97517E-BAF5-C7E2-9E68-07B1A6812CE3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ED7D8D9-43AC-F98C-0824-F13E23FBAD7E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2DC9AA4-8210-57A1-DC62-0EE5A5AAA487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1359D927-5E86-7A51-B990-4DB263D08704}"/>
                </a:ext>
              </a:extLst>
            </p:cNvPr>
            <p:cNvCxnSpPr>
              <a:cxnSpLocks/>
              <a:stCxn id="177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EAB8F981-D404-1749-0B5F-90F231299163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93EFD75-A7D2-17E4-0E53-877C55553A74}"/>
              </a:ext>
            </a:extLst>
          </p:cNvPr>
          <p:cNvGrpSpPr/>
          <p:nvPr userDrawn="1"/>
        </p:nvGrpSpPr>
        <p:grpSpPr>
          <a:xfrm>
            <a:off x="1961880" y="6173074"/>
            <a:ext cx="8829476" cy="507060"/>
            <a:chOff x="-237460" y="6075271"/>
            <a:chExt cx="10738440" cy="616689"/>
          </a:xfrm>
        </p:grpSpPr>
        <p:sp>
          <p:nvSpPr>
            <p:cNvPr id="152" name="Rectangle: Rounded Corners 151">
              <a:extLst>
                <a:ext uri="{FF2B5EF4-FFF2-40B4-BE49-F238E27FC236}">
                  <a16:creationId xmlns:a16="http://schemas.microsoft.com/office/drawing/2014/main" id="{148EBCBA-249D-2C0F-0E45-4615D2CB0332}"/>
                </a:ext>
              </a:extLst>
            </p:cNvPr>
            <p:cNvSpPr/>
            <p:nvPr/>
          </p:nvSpPr>
          <p:spPr>
            <a:xfrm>
              <a:off x="8775700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3" name="Rectangle: Rounded Corners 152">
              <a:extLst>
                <a:ext uri="{FF2B5EF4-FFF2-40B4-BE49-F238E27FC236}">
                  <a16:creationId xmlns:a16="http://schemas.microsoft.com/office/drawing/2014/main" id="{10F3A38B-0C5A-24DB-0D73-3C74F0302894}"/>
                </a:ext>
              </a:extLst>
            </p:cNvPr>
            <p:cNvSpPr/>
            <p:nvPr/>
          </p:nvSpPr>
          <p:spPr>
            <a:xfrm>
              <a:off x="6973068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4" name="Rectangle: Rounded Corners 153">
              <a:extLst>
                <a:ext uri="{FF2B5EF4-FFF2-40B4-BE49-F238E27FC236}">
                  <a16:creationId xmlns:a16="http://schemas.microsoft.com/office/drawing/2014/main" id="{DB8E2E36-F134-1AB1-A24D-F3FB8AC6610C}"/>
                </a:ext>
              </a:extLst>
            </p:cNvPr>
            <p:cNvSpPr/>
            <p:nvPr/>
          </p:nvSpPr>
          <p:spPr>
            <a:xfrm>
              <a:off x="5170436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5" name="Rectangle: Rounded Corners 154">
              <a:extLst>
                <a:ext uri="{FF2B5EF4-FFF2-40B4-BE49-F238E27FC236}">
                  <a16:creationId xmlns:a16="http://schemas.microsoft.com/office/drawing/2014/main" id="{666F6AEB-1545-770A-3437-4D4B99CDBBF9}"/>
                </a:ext>
              </a:extLst>
            </p:cNvPr>
            <p:cNvSpPr/>
            <p:nvPr/>
          </p:nvSpPr>
          <p:spPr>
            <a:xfrm>
              <a:off x="3367804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6" name="Rectangle: Rounded Corners 155">
              <a:extLst>
                <a:ext uri="{FF2B5EF4-FFF2-40B4-BE49-F238E27FC236}">
                  <a16:creationId xmlns:a16="http://schemas.microsoft.com/office/drawing/2014/main" id="{96A35489-0686-A586-D5A4-9720BF04AE8B}"/>
                </a:ext>
              </a:extLst>
            </p:cNvPr>
            <p:cNvSpPr/>
            <p:nvPr/>
          </p:nvSpPr>
          <p:spPr>
            <a:xfrm>
              <a:off x="1565172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7" name="Rectangle: Rounded Corners 156">
              <a:extLst>
                <a:ext uri="{FF2B5EF4-FFF2-40B4-BE49-F238E27FC236}">
                  <a16:creationId xmlns:a16="http://schemas.microsoft.com/office/drawing/2014/main" id="{3B3D657B-378E-2A5B-5C6D-A254D55AFF72}"/>
                </a:ext>
              </a:extLst>
            </p:cNvPr>
            <p:cNvSpPr/>
            <p:nvPr/>
          </p:nvSpPr>
          <p:spPr>
            <a:xfrm>
              <a:off x="-237460" y="6075271"/>
              <a:ext cx="1725280" cy="616689"/>
            </a:xfrm>
            <a:prstGeom prst="roundRect">
              <a:avLst>
                <a:gd name="adj" fmla="val 50000"/>
              </a:avLst>
            </a:prstGeom>
            <a:ln w="3175">
              <a:solidFill>
                <a:srgbClr val="012060"/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</p:grpSp>
      <p:sp>
        <p:nvSpPr>
          <p:cNvPr id="140" name="Freeform 123">
            <a:extLst>
              <a:ext uri="{FF2B5EF4-FFF2-40B4-BE49-F238E27FC236}">
                <a16:creationId xmlns:a16="http://schemas.microsoft.com/office/drawing/2014/main" id="{90398B16-B565-B67E-4C45-7FA8D02036F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3042663" y="6293942"/>
            <a:ext cx="241742" cy="241742"/>
          </a:xfrm>
          <a:custGeom>
            <a:avLst/>
            <a:gdLst>
              <a:gd name="T0" fmla="*/ 109 w 160"/>
              <a:gd name="T1" fmla="*/ 116 h 160"/>
              <a:gd name="T2" fmla="*/ 59 w 160"/>
              <a:gd name="T3" fmla="*/ 107 h 160"/>
              <a:gd name="T4" fmla="*/ 160 w 160"/>
              <a:gd name="T5" fmla="*/ 125 h 160"/>
              <a:gd name="T6" fmla="*/ 114 w 160"/>
              <a:gd name="T7" fmla="*/ 116 h 160"/>
              <a:gd name="T8" fmla="*/ 60 w 160"/>
              <a:gd name="T9" fmla="*/ 100 h 160"/>
              <a:gd name="T10" fmla="*/ 160 w 160"/>
              <a:gd name="T11" fmla="*/ 84 h 160"/>
              <a:gd name="T12" fmla="*/ 59 w 160"/>
              <a:gd name="T13" fmla="*/ 131 h 160"/>
              <a:gd name="T14" fmla="*/ 110 w 160"/>
              <a:gd name="T15" fmla="*/ 160 h 160"/>
              <a:gd name="T16" fmla="*/ 160 w 160"/>
              <a:gd name="T17" fmla="*/ 132 h 160"/>
              <a:gd name="T18" fmla="*/ 110 w 160"/>
              <a:gd name="T19" fmla="*/ 50 h 160"/>
              <a:gd name="T20" fmla="*/ 59 w 160"/>
              <a:gd name="T21" fmla="*/ 75 h 160"/>
              <a:gd name="T22" fmla="*/ 160 w 160"/>
              <a:gd name="T23" fmla="*/ 68 h 160"/>
              <a:gd name="T24" fmla="*/ 148 w 160"/>
              <a:gd name="T25" fmla="*/ 0 h 160"/>
              <a:gd name="T26" fmla="*/ 0 w 160"/>
              <a:gd name="T27" fmla="*/ 44 h 160"/>
              <a:gd name="T28" fmla="*/ 109 w 160"/>
              <a:gd name="T29" fmla="*/ 44 h 160"/>
              <a:gd name="T30" fmla="*/ 160 w 160"/>
              <a:gd name="T31" fmla="*/ 44 h 160"/>
              <a:gd name="T32" fmla="*/ 29 w 160"/>
              <a:gd name="T33" fmla="*/ 41 h 160"/>
              <a:gd name="T34" fmla="*/ 41 w 160"/>
              <a:gd name="T35" fmla="*/ 28 h 160"/>
              <a:gd name="T36" fmla="*/ 88 w 160"/>
              <a:gd name="T37" fmla="*/ 25 h 160"/>
              <a:gd name="T38" fmla="*/ 91 w 160"/>
              <a:gd name="T39" fmla="*/ 27 h 160"/>
              <a:gd name="T40" fmla="*/ 97 w 160"/>
              <a:gd name="T41" fmla="*/ 30 h 160"/>
              <a:gd name="T42" fmla="*/ 102 w 160"/>
              <a:gd name="T43" fmla="*/ 27 h 160"/>
              <a:gd name="T44" fmla="*/ 104 w 160"/>
              <a:gd name="T45" fmla="*/ 25 h 160"/>
              <a:gd name="T46" fmla="*/ 104 w 160"/>
              <a:gd name="T47" fmla="*/ 32 h 160"/>
              <a:gd name="T48" fmla="*/ 107 w 160"/>
              <a:gd name="T49" fmla="*/ 35 h 160"/>
              <a:gd name="T50" fmla="*/ 113 w 160"/>
              <a:gd name="T51" fmla="*/ 22 h 160"/>
              <a:gd name="T52" fmla="*/ 118 w 160"/>
              <a:gd name="T53" fmla="*/ 35 h 160"/>
              <a:gd name="T54" fmla="*/ 120 w 160"/>
              <a:gd name="T55" fmla="*/ 32 h 160"/>
              <a:gd name="T56" fmla="*/ 120 w 160"/>
              <a:gd name="T57" fmla="*/ 25 h 160"/>
              <a:gd name="T58" fmla="*/ 123 w 160"/>
              <a:gd name="T59" fmla="*/ 27 h 160"/>
              <a:gd name="T60" fmla="*/ 129 w 160"/>
              <a:gd name="T61" fmla="*/ 30 h 160"/>
              <a:gd name="T62" fmla="*/ 134 w 160"/>
              <a:gd name="T63" fmla="*/ 27 h 160"/>
              <a:gd name="T64" fmla="*/ 136 w 160"/>
              <a:gd name="T65" fmla="*/ 25 h 160"/>
              <a:gd name="T66" fmla="*/ 136 w 160"/>
              <a:gd name="T67" fmla="*/ 32 h 160"/>
              <a:gd name="T68" fmla="*/ 140 w 160"/>
              <a:gd name="T69" fmla="*/ 35 h 160"/>
              <a:gd name="T70" fmla="*/ 54 w 160"/>
              <a:gd name="T71" fmla="*/ 68 h 160"/>
              <a:gd name="T72" fmla="*/ 3 w 160"/>
              <a:gd name="T73" fmla="*/ 57 h 160"/>
              <a:gd name="T74" fmla="*/ 3 w 160"/>
              <a:gd name="T75" fmla="*/ 102 h 160"/>
              <a:gd name="T76" fmla="*/ 41 w 160"/>
              <a:gd name="T77" fmla="*/ 79 h 160"/>
              <a:gd name="T78" fmla="*/ 28 w 160"/>
              <a:gd name="T79" fmla="*/ 68 h 160"/>
              <a:gd name="T80" fmla="*/ 54 w 160"/>
              <a:gd name="T81" fmla="*/ 107 h 160"/>
              <a:gd name="T82" fmla="*/ 0 w 160"/>
              <a:gd name="T83" fmla="*/ 145 h 160"/>
              <a:gd name="T84" fmla="*/ 60 w 160"/>
              <a:gd name="T85" fmla="*/ 159 h 160"/>
              <a:gd name="T86" fmla="*/ 29 w 160"/>
              <a:gd name="T87" fmla="*/ 142 h 160"/>
              <a:gd name="T88" fmla="*/ 41 w 160"/>
              <a:gd name="T89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14" y="116"/>
                </a:moveTo>
                <a:cubicBezTo>
                  <a:pt x="113" y="116"/>
                  <a:pt x="112" y="116"/>
                  <a:pt x="112" y="116"/>
                </a:cubicBezTo>
                <a:cubicBezTo>
                  <a:pt x="110" y="116"/>
                  <a:pt x="109" y="116"/>
                  <a:pt x="109" y="116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8" y="116"/>
                  <a:pt x="107" y="116"/>
                  <a:pt x="105" y="116"/>
                </a:cubicBezTo>
                <a:cubicBezTo>
                  <a:pt x="87" y="116"/>
                  <a:pt x="69" y="112"/>
                  <a:pt x="59" y="107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5" y="129"/>
                  <a:pt x="85" y="133"/>
                  <a:pt x="112" y="133"/>
                </a:cubicBezTo>
                <a:cubicBezTo>
                  <a:pt x="135" y="133"/>
                  <a:pt x="152" y="130"/>
                  <a:pt x="160" y="125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51" y="113"/>
                  <a:pt x="134" y="116"/>
                  <a:pt x="116" y="116"/>
                </a:cubicBezTo>
                <a:cubicBezTo>
                  <a:pt x="116" y="116"/>
                  <a:pt x="115" y="116"/>
                  <a:pt x="114" y="116"/>
                </a:cubicBezTo>
                <a:close/>
                <a:moveTo>
                  <a:pt x="59" y="82"/>
                </a:moveTo>
                <a:cubicBezTo>
                  <a:pt x="59" y="100"/>
                  <a:pt x="59" y="100"/>
                  <a:pt x="59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6" y="106"/>
                  <a:pt x="86" y="111"/>
                  <a:pt x="112" y="111"/>
                </a:cubicBezTo>
                <a:cubicBezTo>
                  <a:pt x="134" y="111"/>
                  <a:pt x="152" y="106"/>
                  <a:pt x="160" y="101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49" y="89"/>
                  <a:pt x="130" y="92"/>
                  <a:pt x="112" y="92"/>
                </a:cubicBezTo>
                <a:cubicBezTo>
                  <a:pt x="91" y="92"/>
                  <a:pt x="70" y="89"/>
                  <a:pt x="59" y="82"/>
                </a:cubicBezTo>
                <a:close/>
                <a:moveTo>
                  <a:pt x="59" y="131"/>
                </a:moveTo>
                <a:cubicBezTo>
                  <a:pt x="59" y="141"/>
                  <a:pt x="59" y="141"/>
                  <a:pt x="59" y="141"/>
                </a:cubicBezTo>
                <a:cubicBezTo>
                  <a:pt x="59" y="143"/>
                  <a:pt x="59" y="143"/>
                  <a:pt x="60" y="143"/>
                </a:cubicBezTo>
                <a:cubicBezTo>
                  <a:pt x="63" y="154"/>
                  <a:pt x="87" y="160"/>
                  <a:pt x="110" y="160"/>
                </a:cubicBezTo>
                <a:cubicBezTo>
                  <a:pt x="132" y="160"/>
                  <a:pt x="157" y="154"/>
                  <a:pt x="160" y="143"/>
                </a:cubicBezTo>
                <a:cubicBezTo>
                  <a:pt x="160" y="143"/>
                  <a:pt x="160" y="143"/>
                  <a:pt x="160" y="141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9" y="138"/>
                  <a:pt x="130" y="140"/>
                  <a:pt x="112" y="140"/>
                </a:cubicBezTo>
                <a:cubicBezTo>
                  <a:pt x="91" y="140"/>
                  <a:pt x="70" y="137"/>
                  <a:pt x="59" y="131"/>
                </a:cubicBezTo>
                <a:close/>
                <a:moveTo>
                  <a:pt x="110" y="50"/>
                </a:moveTo>
                <a:cubicBezTo>
                  <a:pt x="87" y="50"/>
                  <a:pt x="63" y="56"/>
                  <a:pt x="59" y="67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75"/>
                  <a:pt x="59" y="75"/>
                  <a:pt x="59" y="75"/>
                </a:cubicBezTo>
                <a:cubicBezTo>
                  <a:pt x="65" y="82"/>
                  <a:pt x="86" y="87"/>
                  <a:pt x="112" y="87"/>
                </a:cubicBezTo>
                <a:cubicBezTo>
                  <a:pt x="134" y="87"/>
                  <a:pt x="152" y="83"/>
                  <a:pt x="160" y="7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58" y="56"/>
                  <a:pt x="134" y="50"/>
                  <a:pt x="110" y="50"/>
                </a:cubicBezTo>
                <a:close/>
                <a:moveTo>
                  <a:pt x="148" y="0"/>
                </a:moveTo>
                <a:cubicBezTo>
                  <a:pt x="13" y="0"/>
                  <a:pt x="13" y="0"/>
                  <a:pt x="13" y="0"/>
                </a:cubicBezTo>
                <a:cubicBezTo>
                  <a:pt x="7" y="0"/>
                  <a:pt x="0" y="6"/>
                  <a:pt x="0" y="1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7"/>
                  <a:pt x="2" y="49"/>
                  <a:pt x="3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77" y="47"/>
                  <a:pt x="93" y="44"/>
                  <a:pt x="109" y="44"/>
                </a:cubicBezTo>
                <a:cubicBezTo>
                  <a:pt x="124" y="44"/>
                  <a:pt x="140" y="47"/>
                  <a:pt x="151" y="50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59" y="49"/>
                  <a:pt x="160" y="47"/>
                  <a:pt x="160" y="4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8" y="0"/>
                </a:cubicBezTo>
                <a:close/>
                <a:moveTo>
                  <a:pt x="29" y="41"/>
                </a:moveTo>
                <a:cubicBezTo>
                  <a:pt x="22" y="41"/>
                  <a:pt x="16" y="35"/>
                  <a:pt x="16" y="28"/>
                </a:cubicBezTo>
                <a:cubicBezTo>
                  <a:pt x="16" y="22"/>
                  <a:pt x="22" y="16"/>
                  <a:pt x="29" y="16"/>
                </a:cubicBezTo>
                <a:cubicBezTo>
                  <a:pt x="36" y="16"/>
                  <a:pt x="41" y="22"/>
                  <a:pt x="41" y="28"/>
                </a:cubicBezTo>
                <a:cubicBezTo>
                  <a:pt x="41" y="35"/>
                  <a:pt x="36" y="41"/>
                  <a:pt x="29" y="41"/>
                </a:cubicBezTo>
                <a:close/>
                <a:moveTo>
                  <a:pt x="91" y="27"/>
                </a:moveTo>
                <a:cubicBezTo>
                  <a:pt x="90" y="27"/>
                  <a:pt x="88" y="26"/>
                  <a:pt x="88" y="25"/>
                </a:cubicBezTo>
                <a:cubicBezTo>
                  <a:pt x="88" y="24"/>
                  <a:pt x="90" y="22"/>
                  <a:pt x="91" y="22"/>
                </a:cubicBezTo>
                <a:cubicBezTo>
                  <a:pt x="93" y="22"/>
                  <a:pt x="94" y="24"/>
                  <a:pt x="94" y="25"/>
                </a:cubicBezTo>
                <a:cubicBezTo>
                  <a:pt x="94" y="26"/>
                  <a:pt x="93" y="27"/>
                  <a:pt x="91" y="27"/>
                </a:cubicBezTo>
                <a:close/>
                <a:moveTo>
                  <a:pt x="97" y="35"/>
                </a:moveTo>
                <a:cubicBezTo>
                  <a:pt x="96" y="35"/>
                  <a:pt x="94" y="33"/>
                  <a:pt x="94" y="32"/>
                </a:cubicBezTo>
                <a:cubicBezTo>
                  <a:pt x="94" y="31"/>
                  <a:pt x="96" y="30"/>
                  <a:pt x="97" y="30"/>
                </a:cubicBezTo>
                <a:cubicBezTo>
                  <a:pt x="98" y="30"/>
                  <a:pt x="99" y="31"/>
                  <a:pt x="99" y="32"/>
                </a:cubicBezTo>
                <a:cubicBezTo>
                  <a:pt x="99" y="33"/>
                  <a:pt x="98" y="35"/>
                  <a:pt x="97" y="35"/>
                </a:cubicBezTo>
                <a:close/>
                <a:moveTo>
                  <a:pt x="102" y="27"/>
                </a:moveTo>
                <a:cubicBezTo>
                  <a:pt x="101" y="27"/>
                  <a:pt x="99" y="26"/>
                  <a:pt x="99" y="25"/>
                </a:cubicBezTo>
                <a:cubicBezTo>
                  <a:pt x="99" y="24"/>
                  <a:pt x="101" y="22"/>
                  <a:pt x="102" y="22"/>
                </a:cubicBezTo>
                <a:cubicBezTo>
                  <a:pt x="103" y="22"/>
                  <a:pt x="104" y="24"/>
                  <a:pt x="104" y="25"/>
                </a:cubicBezTo>
                <a:cubicBezTo>
                  <a:pt x="104" y="26"/>
                  <a:pt x="103" y="27"/>
                  <a:pt x="102" y="27"/>
                </a:cubicBezTo>
                <a:close/>
                <a:moveTo>
                  <a:pt x="107" y="35"/>
                </a:moveTo>
                <a:cubicBezTo>
                  <a:pt x="105" y="35"/>
                  <a:pt x="104" y="33"/>
                  <a:pt x="104" y="32"/>
                </a:cubicBezTo>
                <a:cubicBezTo>
                  <a:pt x="104" y="31"/>
                  <a:pt x="105" y="30"/>
                  <a:pt x="107" y="30"/>
                </a:cubicBezTo>
                <a:cubicBezTo>
                  <a:pt x="109" y="30"/>
                  <a:pt x="110" y="31"/>
                  <a:pt x="110" y="32"/>
                </a:cubicBezTo>
                <a:cubicBezTo>
                  <a:pt x="110" y="33"/>
                  <a:pt x="109" y="35"/>
                  <a:pt x="107" y="35"/>
                </a:cubicBezTo>
                <a:close/>
                <a:moveTo>
                  <a:pt x="113" y="27"/>
                </a:moveTo>
                <a:cubicBezTo>
                  <a:pt x="112" y="27"/>
                  <a:pt x="110" y="26"/>
                  <a:pt x="110" y="25"/>
                </a:cubicBezTo>
                <a:cubicBezTo>
                  <a:pt x="110" y="24"/>
                  <a:pt x="112" y="22"/>
                  <a:pt x="113" y="22"/>
                </a:cubicBezTo>
                <a:cubicBezTo>
                  <a:pt x="114" y="22"/>
                  <a:pt x="115" y="24"/>
                  <a:pt x="115" y="25"/>
                </a:cubicBezTo>
                <a:cubicBezTo>
                  <a:pt x="115" y="26"/>
                  <a:pt x="114" y="27"/>
                  <a:pt x="113" y="27"/>
                </a:cubicBezTo>
                <a:close/>
                <a:moveTo>
                  <a:pt x="118" y="35"/>
                </a:moveTo>
                <a:cubicBezTo>
                  <a:pt x="116" y="35"/>
                  <a:pt x="115" y="33"/>
                  <a:pt x="115" y="32"/>
                </a:cubicBezTo>
                <a:cubicBezTo>
                  <a:pt x="115" y="31"/>
                  <a:pt x="116" y="30"/>
                  <a:pt x="118" y="30"/>
                </a:cubicBezTo>
                <a:cubicBezTo>
                  <a:pt x="119" y="30"/>
                  <a:pt x="120" y="31"/>
                  <a:pt x="120" y="32"/>
                </a:cubicBezTo>
                <a:cubicBezTo>
                  <a:pt x="120" y="33"/>
                  <a:pt x="119" y="35"/>
                  <a:pt x="118" y="35"/>
                </a:cubicBezTo>
                <a:close/>
                <a:moveTo>
                  <a:pt x="123" y="27"/>
                </a:moveTo>
                <a:cubicBezTo>
                  <a:pt x="121" y="27"/>
                  <a:pt x="120" y="26"/>
                  <a:pt x="120" y="25"/>
                </a:cubicBezTo>
                <a:cubicBezTo>
                  <a:pt x="120" y="24"/>
                  <a:pt x="121" y="22"/>
                  <a:pt x="123" y="22"/>
                </a:cubicBezTo>
                <a:cubicBezTo>
                  <a:pt x="125" y="22"/>
                  <a:pt x="126" y="24"/>
                  <a:pt x="126" y="25"/>
                </a:cubicBezTo>
                <a:cubicBezTo>
                  <a:pt x="126" y="26"/>
                  <a:pt x="125" y="27"/>
                  <a:pt x="123" y="27"/>
                </a:cubicBezTo>
                <a:close/>
                <a:moveTo>
                  <a:pt x="129" y="35"/>
                </a:moveTo>
                <a:cubicBezTo>
                  <a:pt x="127" y="35"/>
                  <a:pt x="126" y="33"/>
                  <a:pt x="126" y="32"/>
                </a:cubicBezTo>
                <a:cubicBezTo>
                  <a:pt x="126" y="31"/>
                  <a:pt x="127" y="30"/>
                  <a:pt x="129" y="30"/>
                </a:cubicBezTo>
                <a:cubicBezTo>
                  <a:pt x="130" y="30"/>
                  <a:pt x="131" y="31"/>
                  <a:pt x="131" y="32"/>
                </a:cubicBezTo>
                <a:cubicBezTo>
                  <a:pt x="131" y="33"/>
                  <a:pt x="130" y="35"/>
                  <a:pt x="129" y="35"/>
                </a:cubicBezTo>
                <a:close/>
                <a:moveTo>
                  <a:pt x="134" y="27"/>
                </a:moveTo>
                <a:cubicBezTo>
                  <a:pt x="132" y="27"/>
                  <a:pt x="131" y="26"/>
                  <a:pt x="131" y="25"/>
                </a:cubicBezTo>
                <a:cubicBezTo>
                  <a:pt x="131" y="24"/>
                  <a:pt x="132" y="22"/>
                  <a:pt x="134" y="22"/>
                </a:cubicBezTo>
                <a:cubicBezTo>
                  <a:pt x="135" y="22"/>
                  <a:pt x="136" y="24"/>
                  <a:pt x="136" y="25"/>
                </a:cubicBezTo>
                <a:cubicBezTo>
                  <a:pt x="136" y="26"/>
                  <a:pt x="135" y="27"/>
                  <a:pt x="134" y="27"/>
                </a:cubicBezTo>
                <a:close/>
                <a:moveTo>
                  <a:pt x="140" y="35"/>
                </a:moveTo>
                <a:cubicBezTo>
                  <a:pt x="137" y="35"/>
                  <a:pt x="136" y="33"/>
                  <a:pt x="136" y="32"/>
                </a:cubicBezTo>
                <a:cubicBezTo>
                  <a:pt x="136" y="31"/>
                  <a:pt x="137" y="30"/>
                  <a:pt x="140" y="30"/>
                </a:cubicBezTo>
                <a:cubicBezTo>
                  <a:pt x="141" y="30"/>
                  <a:pt x="142" y="31"/>
                  <a:pt x="142" y="32"/>
                </a:cubicBezTo>
                <a:cubicBezTo>
                  <a:pt x="142" y="33"/>
                  <a:pt x="141" y="35"/>
                  <a:pt x="140" y="35"/>
                </a:cubicBezTo>
                <a:close/>
                <a:moveTo>
                  <a:pt x="54" y="102"/>
                </a:moveTo>
                <a:cubicBezTo>
                  <a:pt x="54" y="101"/>
                  <a:pt x="54" y="94"/>
                  <a:pt x="54" y="94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7"/>
                  <a:pt x="54" y="67"/>
                  <a:pt x="54" y="67"/>
                </a:cubicBezTo>
                <a:cubicBezTo>
                  <a:pt x="55" y="63"/>
                  <a:pt x="59" y="60"/>
                  <a:pt x="65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8"/>
                  <a:pt x="0" y="61"/>
                  <a:pt x="0" y="6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3" y="102"/>
                </a:cubicBezTo>
                <a:lnTo>
                  <a:pt x="54" y="102"/>
                </a:lnTo>
                <a:close/>
                <a:moveTo>
                  <a:pt x="28" y="68"/>
                </a:moveTo>
                <a:cubicBezTo>
                  <a:pt x="36" y="68"/>
                  <a:pt x="41" y="73"/>
                  <a:pt x="41" y="79"/>
                </a:cubicBezTo>
                <a:cubicBezTo>
                  <a:pt x="41" y="87"/>
                  <a:pt x="36" y="91"/>
                  <a:pt x="28" y="91"/>
                </a:cubicBezTo>
                <a:cubicBezTo>
                  <a:pt x="22" y="91"/>
                  <a:pt x="16" y="87"/>
                  <a:pt x="16" y="79"/>
                </a:cubicBezTo>
                <a:cubicBezTo>
                  <a:pt x="16" y="73"/>
                  <a:pt x="22" y="68"/>
                  <a:pt x="28" y="68"/>
                </a:cubicBezTo>
                <a:close/>
                <a:moveTo>
                  <a:pt x="54" y="143"/>
                </a:moveTo>
                <a:cubicBezTo>
                  <a:pt x="54" y="143"/>
                  <a:pt x="54" y="143"/>
                  <a:pt x="54" y="142"/>
                </a:cubicBezTo>
                <a:cubicBezTo>
                  <a:pt x="54" y="107"/>
                  <a:pt x="54" y="107"/>
                  <a:pt x="54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2" y="110"/>
                  <a:pt x="0" y="112"/>
                  <a:pt x="0" y="1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2"/>
                  <a:pt x="7" y="159"/>
                  <a:pt x="13" y="159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3" y="157"/>
                  <a:pt x="64" y="154"/>
                  <a:pt x="62" y="151"/>
                </a:cubicBezTo>
                <a:cubicBezTo>
                  <a:pt x="58" y="149"/>
                  <a:pt x="56" y="146"/>
                  <a:pt x="54" y="143"/>
                </a:cubicBezTo>
                <a:close/>
                <a:moveTo>
                  <a:pt x="29" y="142"/>
                </a:moveTo>
                <a:cubicBezTo>
                  <a:pt x="22" y="142"/>
                  <a:pt x="16" y="137"/>
                  <a:pt x="16" y="131"/>
                </a:cubicBezTo>
                <a:cubicBezTo>
                  <a:pt x="16" y="123"/>
                  <a:pt x="22" y="118"/>
                  <a:pt x="29" y="118"/>
                </a:cubicBezTo>
                <a:cubicBezTo>
                  <a:pt x="36" y="118"/>
                  <a:pt x="41" y="123"/>
                  <a:pt x="41" y="131"/>
                </a:cubicBezTo>
                <a:cubicBezTo>
                  <a:pt x="41" y="137"/>
                  <a:pt x="36" y="142"/>
                  <a:pt x="29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34">
            <a:extLst>
              <a:ext uri="{FF2B5EF4-FFF2-40B4-BE49-F238E27FC236}">
                <a16:creationId xmlns:a16="http://schemas.microsoft.com/office/drawing/2014/main" id="{B188FA29-2385-DEDF-27DE-93B1E3733961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402060" y="6305465"/>
            <a:ext cx="284481" cy="218696"/>
          </a:xfrm>
          <a:custGeom>
            <a:avLst/>
            <a:gdLst>
              <a:gd name="T0" fmla="*/ 25 w 160"/>
              <a:gd name="T1" fmla="*/ 0 h 123"/>
              <a:gd name="T2" fmla="*/ 21 w 160"/>
              <a:gd name="T3" fmla="*/ 2 h 123"/>
              <a:gd name="T4" fmla="*/ 19 w 160"/>
              <a:gd name="T5" fmla="*/ 6 h 123"/>
              <a:gd name="T6" fmla="*/ 19 w 160"/>
              <a:gd name="T7" fmla="*/ 92 h 123"/>
              <a:gd name="T8" fmla="*/ 25 w 160"/>
              <a:gd name="T9" fmla="*/ 97 h 123"/>
              <a:gd name="T10" fmla="*/ 76 w 160"/>
              <a:gd name="T11" fmla="*/ 116 h 123"/>
              <a:gd name="T12" fmla="*/ 76 w 160"/>
              <a:gd name="T13" fmla="*/ 26 h 123"/>
              <a:gd name="T14" fmla="*/ 74 w 160"/>
              <a:gd name="T15" fmla="*/ 24 h 123"/>
              <a:gd name="T16" fmla="*/ 25 w 160"/>
              <a:gd name="T17" fmla="*/ 0 h 123"/>
              <a:gd name="T18" fmla="*/ 141 w 160"/>
              <a:gd name="T19" fmla="*/ 92 h 123"/>
              <a:gd name="T20" fmla="*/ 141 w 160"/>
              <a:gd name="T21" fmla="*/ 6 h 123"/>
              <a:gd name="T22" fmla="*/ 140 w 160"/>
              <a:gd name="T23" fmla="*/ 2 h 123"/>
              <a:gd name="T24" fmla="*/ 136 w 160"/>
              <a:gd name="T25" fmla="*/ 0 h 123"/>
              <a:gd name="T26" fmla="*/ 85 w 160"/>
              <a:gd name="T27" fmla="*/ 24 h 123"/>
              <a:gd name="T28" fmla="*/ 84 w 160"/>
              <a:gd name="T29" fmla="*/ 26 h 123"/>
              <a:gd name="T30" fmla="*/ 84 w 160"/>
              <a:gd name="T31" fmla="*/ 116 h 123"/>
              <a:gd name="T32" fmla="*/ 136 w 160"/>
              <a:gd name="T33" fmla="*/ 97 h 123"/>
              <a:gd name="T34" fmla="*/ 141 w 160"/>
              <a:gd name="T35" fmla="*/ 92 h 123"/>
              <a:gd name="T36" fmla="*/ 154 w 160"/>
              <a:gd name="T37" fmla="*/ 20 h 123"/>
              <a:gd name="T38" fmla="*/ 150 w 160"/>
              <a:gd name="T39" fmla="*/ 20 h 123"/>
              <a:gd name="T40" fmla="*/ 150 w 160"/>
              <a:gd name="T41" fmla="*/ 92 h 123"/>
              <a:gd name="T42" fmla="*/ 136 w 160"/>
              <a:gd name="T43" fmla="*/ 107 h 123"/>
              <a:gd name="T44" fmla="*/ 92 w 160"/>
              <a:gd name="T45" fmla="*/ 121 h 123"/>
              <a:gd name="T46" fmla="*/ 153 w 160"/>
              <a:gd name="T47" fmla="*/ 121 h 123"/>
              <a:gd name="T48" fmla="*/ 158 w 160"/>
              <a:gd name="T49" fmla="*/ 121 h 123"/>
              <a:gd name="T50" fmla="*/ 160 w 160"/>
              <a:gd name="T51" fmla="*/ 117 h 123"/>
              <a:gd name="T52" fmla="*/ 160 w 160"/>
              <a:gd name="T53" fmla="*/ 26 h 123"/>
              <a:gd name="T54" fmla="*/ 154 w 160"/>
              <a:gd name="T55" fmla="*/ 20 h 123"/>
              <a:gd name="T56" fmla="*/ 10 w 160"/>
              <a:gd name="T57" fmla="*/ 92 h 123"/>
              <a:gd name="T58" fmla="*/ 10 w 160"/>
              <a:gd name="T59" fmla="*/ 20 h 123"/>
              <a:gd name="T60" fmla="*/ 6 w 160"/>
              <a:gd name="T61" fmla="*/ 20 h 123"/>
              <a:gd name="T62" fmla="*/ 0 w 160"/>
              <a:gd name="T63" fmla="*/ 26 h 123"/>
              <a:gd name="T64" fmla="*/ 0 w 160"/>
              <a:gd name="T65" fmla="*/ 117 h 123"/>
              <a:gd name="T66" fmla="*/ 3 w 160"/>
              <a:gd name="T67" fmla="*/ 121 h 123"/>
              <a:gd name="T68" fmla="*/ 8 w 160"/>
              <a:gd name="T69" fmla="*/ 121 h 123"/>
              <a:gd name="T70" fmla="*/ 68 w 160"/>
              <a:gd name="T71" fmla="*/ 121 h 123"/>
              <a:gd name="T72" fmla="*/ 25 w 160"/>
              <a:gd name="T73" fmla="*/ 107 h 123"/>
              <a:gd name="T74" fmla="*/ 10 w 160"/>
              <a:gd name="T75" fmla="*/ 9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23">
                <a:moveTo>
                  <a:pt x="25" y="0"/>
                </a:moveTo>
                <a:cubicBezTo>
                  <a:pt x="24" y="0"/>
                  <a:pt x="22" y="0"/>
                  <a:pt x="21" y="2"/>
                </a:cubicBezTo>
                <a:cubicBezTo>
                  <a:pt x="20" y="3"/>
                  <a:pt x="19" y="4"/>
                  <a:pt x="19" y="6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94"/>
                  <a:pt x="21" y="97"/>
                  <a:pt x="25" y="97"/>
                </a:cubicBezTo>
                <a:cubicBezTo>
                  <a:pt x="38" y="97"/>
                  <a:pt x="60" y="100"/>
                  <a:pt x="76" y="116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26"/>
                  <a:pt x="76" y="25"/>
                  <a:pt x="74" y="24"/>
                </a:cubicBezTo>
                <a:cubicBezTo>
                  <a:pt x="62" y="3"/>
                  <a:pt x="38" y="0"/>
                  <a:pt x="25" y="0"/>
                </a:cubicBezTo>
                <a:close/>
                <a:moveTo>
                  <a:pt x="141" y="92"/>
                </a:moveTo>
                <a:cubicBezTo>
                  <a:pt x="141" y="6"/>
                  <a:pt x="141" y="6"/>
                  <a:pt x="141" y="6"/>
                </a:cubicBezTo>
                <a:cubicBezTo>
                  <a:pt x="141" y="4"/>
                  <a:pt x="141" y="3"/>
                  <a:pt x="140" y="2"/>
                </a:cubicBezTo>
                <a:cubicBezTo>
                  <a:pt x="139" y="0"/>
                  <a:pt x="137" y="0"/>
                  <a:pt x="136" y="0"/>
                </a:cubicBezTo>
                <a:cubicBezTo>
                  <a:pt x="122" y="0"/>
                  <a:pt x="98" y="3"/>
                  <a:pt x="85" y="24"/>
                </a:cubicBezTo>
                <a:cubicBezTo>
                  <a:pt x="84" y="25"/>
                  <a:pt x="84" y="26"/>
                  <a:pt x="84" y="26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100" y="100"/>
                  <a:pt x="122" y="97"/>
                  <a:pt x="136" y="97"/>
                </a:cubicBezTo>
                <a:cubicBezTo>
                  <a:pt x="139" y="97"/>
                  <a:pt x="141" y="94"/>
                  <a:pt x="141" y="92"/>
                </a:cubicBezTo>
                <a:close/>
                <a:moveTo>
                  <a:pt x="154" y="20"/>
                </a:moveTo>
                <a:cubicBezTo>
                  <a:pt x="150" y="20"/>
                  <a:pt x="150" y="20"/>
                  <a:pt x="150" y="20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0" y="99"/>
                  <a:pt x="143" y="106"/>
                  <a:pt x="136" y="107"/>
                </a:cubicBezTo>
                <a:cubicBezTo>
                  <a:pt x="123" y="107"/>
                  <a:pt x="105" y="108"/>
                  <a:pt x="92" y="121"/>
                </a:cubicBezTo>
                <a:cubicBezTo>
                  <a:pt x="115" y="115"/>
                  <a:pt x="139" y="119"/>
                  <a:pt x="153" y="121"/>
                </a:cubicBezTo>
                <a:cubicBezTo>
                  <a:pt x="154" y="123"/>
                  <a:pt x="157" y="121"/>
                  <a:pt x="158" y="121"/>
                </a:cubicBezTo>
                <a:cubicBezTo>
                  <a:pt x="159" y="120"/>
                  <a:pt x="160" y="118"/>
                  <a:pt x="160" y="117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60" y="22"/>
                  <a:pt x="158" y="20"/>
                  <a:pt x="154" y="20"/>
                </a:cubicBezTo>
                <a:close/>
                <a:moveTo>
                  <a:pt x="10" y="92"/>
                </a:moveTo>
                <a:cubicBezTo>
                  <a:pt x="10" y="20"/>
                  <a:pt x="10" y="20"/>
                  <a:pt x="10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8"/>
                  <a:pt x="2" y="120"/>
                  <a:pt x="3" y="121"/>
                </a:cubicBezTo>
                <a:cubicBezTo>
                  <a:pt x="4" y="121"/>
                  <a:pt x="5" y="123"/>
                  <a:pt x="8" y="121"/>
                </a:cubicBezTo>
                <a:cubicBezTo>
                  <a:pt x="21" y="119"/>
                  <a:pt x="46" y="115"/>
                  <a:pt x="68" y="121"/>
                </a:cubicBezTo>
                <a:cubicBezTo>
                  <a:pt x="55" y="108"/>
                  <a:pt x="36" y="107"/>
                  <a:pt x="25" y="107"/>
                </a:cubicBezTo>
                <a:cubicBezTo>
                  <a:pt x="16" y="106"/>
                  <a:pt x="10" y="99"/>
                  <a:pt x="10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70">
            <a:extLst>
              <a:ext uri="{FF2B5EF4-FFF2-40B4-BE49-F238E27FC236}">
                <a16:creationId xmlns:a16="http://schemas.microsoft.com/office/drawing/2014/main" id="{B38B7A63-CF7F-DEC8-694B-71F1415567A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912083" y="6287045"/>
            <a:ext cx="253941" cy="255537"/>
          </a:xfrm>
          <a:custGeom>
            <a:avLst/>
            <a:gdLst>
              <a:gd name="T0" fmla="*/ 34 w 159"/>
              <a:gd name="T1" fmla="*/ 27 h 160"/>
              <a:gd name="T2" fmla="*/ 34 w 159"/>
              <a:gd name="T3" fmla="*/ 41 h 160"/>
              <a:gd name="T4" fmla="*/ 95 w 159"/>
              <a:gd name="T5" fmla="*/ 34 h 160"/>
              <a:gd name="T6" fmla="*/ 95 w 159"/>
              <a:gd name="T7" fmla="*/ 63 h 160"/>
              <a:gd name="T8" fmla="*/ 34 w 159"/>
              <a:gd name="T9" fmla="*/ 55 h 160"/>
              <a:gd name="T10" fmla="*/ 34 w 159"/>
              <a:gd name="T11" fmla="*/ 69 h 160"/>
              <a:gd name="T12" fmla="*/ 95 w 159"/>
              <a:gd name="T13" fmla="*/ 63 h 160"/>
              <a:gd name="T14" fmla="*/ 68 w 159"/>
              <a:gd name="T15" fmla="*/ 90 h 160"/>
              <a:gd name="T16" fmla="*/ 34 w 159"/>
              <a:gd name="T17" fmla="*/ 83 h 160"/>
              <a:gd name="T18" fmla="*/ 34 w 159"/>
              <a:gd name="T19" fmla="*/ 97 h 160"/>
              <a:gd name="T20" fmla="*/ 115 w 159"/>
              <a:gd name="T21" fmla="*/ 122 h 160"/>
              <a:gd name="T22" fmla="*/ 108 w 159"/>
              <a:gd name="T23" fmla="*/ 145 h 160"/>
              <a:gd name="T24" fmla="*/ 14 w 159"/>
              <a:gd name="T25" fmla="*/ 14 h 160"/>
              <a:gd name="T26" fmla="*/ 108 w 159"/>
              <a:gd name="T27" fmla="*/ 42 h 160"/>
              <a:gd name="T28" fmla="*/ 123 w 159"/>
              <a:gd name="T29" fmla="*/ 7 h 160"/>
              <a:gd name="T30" fmla="*/ 7 w 159"/>
              <a:gd name="T31" fmla="*/ 0 h 160"/>
              <a:gd name="T32" fmla="*/ 0 w 159"/>
              <a:gd name="T33" fmla="*/ 152 h 160"/>
              <a:gd name="T34" fmla="*/ 115 w 159"/>
              <a:gd name="T35" fmla="*/ 160 h 160"/>
              <a:gd name="T36" fmla="*/ 123 w 159"/>
              <a:gd name="T37" fmla="*/ 112 h 160"/>
              <a:gd name="T38" fmla="*/ 115 w 159"/>
              <a:gd name="T39" fmla="*/ 122 h 160"/>
              <a:gd name="T40" fmla="*/ 132 w 159"/>
              <a:gd name="T41" fmla="*/ 18 h 160"/>
              <a:gd name="T42" fmla="*/ 84 w 159"/>
              <a:gd name="T43" fmla="*/ 98 h 160"/>
              <a:gd name="T44" fmla="*/ 82 w 159"/>
              <a:gd name="T45" fmla="*/ 127 h 160"/>
              <a:gd name="T46" fmla="*/ 87 w 159"/>
              <a:gd name="T47" fmla="*/ 131 h 160"/>
              <a:gd name="T48" fmla="*/ 113 w 159"/>
              <a:gd name="T49" fmla="*/ 114 h 160"/>
              <a:gd name="T50" fmla="*/ 159 w 159"/>
              <a:gd name="T51" fmla="*/ 33 h 160"/>
              <a:gd name="T52" fmla="*/ 97 w 159"/>
              <a:gd name="T53" fmla="*/ 118 h 160"/>
              <a:gd name="T54" fmla="*/ 89 w 159"/>
              <a:gd name="T55" fmla="*/ 113 h 160"/>
              <a:gd name="T56" fmla="*/ 97 w 159"/>
              <a:gd name="T57" fmla="*/ 108 h 160"/>
              <a:gd name="T58" fmla="*/ 97 w 159"/>
              <a:gd name="T59" fmla="*/ 118 h 160"/>
              <a:gd name="T60" fmla="*/ 56 w 159"/>
              <a:gd name="T61" fmla="*/ 131 h 160"/>
              <a:gd name="T62" fmla="*/ 75 w 159"/>
              <a:gd name="T63" fmla="*/ 126 h 160"/>
              <a:gd name="T64" fmla="*/ 55 w 159"/>
              <a:gd name="T65" fmla="*/ 124 h 160"/>
              <a:gd name="T66" fmla="*/ 50 w 159"/>
              <a:gd name="T67" fmla="*/ 121 h 160"/>
              <a:gd name="T68" fmla="*/ 50 w 159"/>
              <a:gd name="T69" fmla="*/ 110 h 160"/>
              <a:gd name="T70" fmla="*/ 39 w 159"/>
              <a:gd name="T71" fmla="*/ 115 h 160"/>
              <a:gd name="T72" fmla="*/ 28 w 159"/>
              <a:gd name="T73" fmla="*/ 135 h 160"/>
              <a:gd name="T74" fmla="*/ 38 w 159"/>
              <a:gd name="T75" fmla="*/ 125 h 160"/>
              <a:gd name="T76" fmla="*/ 44 w 159"/>
              <a:gd name="T77" fmla="*/ 127 h 160"/>
              <a:gd name="T78" fmla="*/ 44 w 159"/>
              <a:gd name="T79" fmla="*/ 127 h 160"/>
              <a:gd name="T80" fmla="*/ 44 w 159"/>
              <a:gd name="T81" fmla="*/ 128 h 160"/>
              <a:gd name="T82" fmla="*/ 50 w 159"/>
              <a:gd name="T83" fmla="*/ 128 h 160"/>
              <a:gd name="T84" fmla="*/ 53 w 159"/>
              <a:gd name="T85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9" h="160">
                <a:moveTo>
                  <a:pt x="88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0" y="27"/>
                  <a:pt x="26" y="31"/>
                  <a:pt x="26" y="34"/>
                </a:cubicBezTo>
                <a:cubicBezTo>
                  <a:pt x="26" y="39"/>
                  <a:pt x="30" y="41"/>
                  <a:pt x="34" y="41"/>
                </a:cubicBezTo>
                <a:cubicBezTo>
                  <a:pt x="88" y="41"/>
                  <a:pt x="88" y="41"/>
                  <a:pt x="88" y="41"/>
                </a:cubicBezTo>
                <a:cubicBezTo>
                  <a:pt x="93" y="41"/>
                  <a:pt x="95" y="39"/>
                  <a:pt x="95" y="34"/>
                </a:cubicBezTo>
                <a:cubicBezTo>
                  <a:pt x="95" y="31"/>
                  <a:pt x="93" y="27"/>
                  <a:pt x="88" y="27"/>
                </a:cubicBezTo>
                <a:close/>
                <a:moveTo>
                  <a:pt x="95" y="63"/>
                </a:moveTo>
                <a:cubicBezTo>
                  <a:pt x="95" y="57"/>
                  <a:pt x="93" y="55"/>
                  <a:pt x="88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5"/>
                  <a:pt x="26" y="57"/>
                  <a:pt x="26" y="63"/>
                </a:cubicBezTo>
                <a:cubicBezTo>
                  <a:pt x="26" y="67"/>
                  <a:pt x="30" y="69"/>
                  <a:pt x="34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93" y="69"/>
                  <a:pt x="95" y="67"/>
                  <a:pt x="95" y="63"/>
                </a:cubicBezTo>
                <a:close/>
                <a:moveTo>
                  <a:pt x="61" y="97"/>
                </a:moveTo>
                <a:cubicBezTo>
                  <a:pt x="65" y="97"/>
                  <a:pt x="68" y="93"/>
                  <a:pt x="68" y="90"/>
                </a:cubicBezTo>
                <a:cubicBezTo>
                  <a:pt x="68" y="85"/>
                  <a:pt x="65" y="83"/>
                  <a:pt x="61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0" y="83"/>
                  <a:pt x="26" y="85"/>
                  <a:pt x="26" y="90"/>
                </a:cubicBezTo>
                <a:cubicBezTo>
                  <a:pt x="26" y="93"/>
                  <a:pt x="30" y="97"/>
                  <a:pt x="34" y="97"/>
                </a:cubicBezTo>
                <a:lnTo>
                  <a:pt x="61" y="97"/>
                </a:lnTo>
                <a:close/>
                <a:moveTo>
                  <a:pt x="115" y="122"/>
                </a:moveTo>
                <a:cubicBezTo>
                  <a:pt x="108" y="127"/>
                  <a:pt x="108" y="127"/>
                  <a:pt x="108" y="127"/>
                </a:cubicBezTo>
                <a:cubicBezTo>
                  <a:pt x="108" y="145"/>
                  <a:pt x="108" y="145"/>
                  <a:pt x="108" y="145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4" y="14"/>
                  <a:pt x="14" y="14"/>
                  <a:pt x="14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3"/>
                  <a:pt x="119" y="0"/>
                  <a:pt x="115" y="0"/>
                </a:cubicBezTo>
                <a:cubicBezTo>
                  <a:pt x="7" y="0"/>
                  <a:pt x="7" y="0"/>
                  <a:pt x="7" y="0"/>
                </a:cubicBezTo>
                <a:cubicBezTo>
                  <a:pt x="2" y="0"/>
                  <a:pt x="0" y="3"/>
                  <a:pt x="0" y="7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2" y="160"/>
                  <a:pt x="7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9" y="160"/>
                  <a:pt x="123" y="156"/>
                  <a:pt x="123" y="15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19" y="118"/>
                  <a:pt x="119" y="118"/>
                  <a:pt x="119" y="118"/>
                </a:cubicBezTo>
                <a:cubicBezTo>
                  <a:pt x="118" y="119"/>
                  <a:pt x="117" y="120"/>
                  <a:pt x="115" y="122"/>
                </a:cubicBezTo>
                <a:close/>
                <a:moveTo>
                  <a:pt x="148" y="21"/>
                </a:moveTo>
                <a:cubicBezTo>
                  <a:pt x="139" y="16"/>
                  <a:pt x="133" y="18"/>
                  <a:pt x="132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84" y="98"/>
                  <a:pt x="84" y="98"/>
                  <a:pt x="84" y="98"/>
                </a:cubicBezTo>
                <a:cubicBezTo>
                  <a:pt x="84" y="98"/>
                  <a:pt x="84" y="98"/>
                  <a:pt x="84" y="99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9"/>
                  <a:pt x="82" y="130"/>
                  <a:pt x="84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2" y="115"/>
                  <a:pt x="112" y="114"/>
                  <a:pt x="113" y="114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5"/>
                  <a:pt x="159" y="33"/>
                  <a:pt x="159" y="33"/>
                </a:cubicBezTo>
                <a:cubicBezTo>
                  <a:pt x="159" y="32"/>
                  <a:pt x="157" y="26"/>
                  <a:pt x="148" y="21"/>
                </a:cubicBezTo>
                <a:close/>
                <a:moveTo>
                  <a:pt x="97" y="118"/>
                </a:moveTo>
                <a:cubicBezTo>
                  <a:pt x="96" y="118"/>
                  <a:pt x="95" y="116"/>
                  <a:pt x="92" y="115"/>
                </a:cubicBezTo>
                <a:cubicBezTo>
                  <a:pt x="91" y="114"/>
                  <a:pt x="90" y="114"/>
                  <a:pt x="89" y="113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5"/>
                  <a:pt x="94" y="105"/>
                  <a:pt x="97" y="108"/>
                </a:cubicBezTo>
                <a:cubicBezTo>
                  <a:pt x="101" y="110"/>
                  <a:pt x="103" y="112"/>
                  <a:pt x="105" y="114"/>
                </a:cubicBezTo>
                <a:lnTo>
                  <a:pt x="97" y="118"/>
                </a:lnTo>
                <a:close/>
                <a:moveTo>
                  <a:pt x="53" y="132"/>
                </a:moveTo>
                <a:cubicBezTo>
                  <a:pt x="53" y="132"/>
                  <a:pt x="55" y="132"/>
                  <a:pt x="56" y="131"/>
                </a:cubicBezTo>
                <a:cubicBezTo>
                  <a:pt x="62" y="128"/>
                  <a:pt x="69" y="132"/>
                  <a:pt x="75" y="132"/>
                </a:cubicBezTo>
                <a:cubicBezTo>
                  <a:pt x="79" y="132"/>
                  <a:pt x="79" y="126"/>
                  <a:pt x="75" y="126"/>
                </a:cubicBezTo>
                <a:cubicBezTo>
                  <a:pt x="68" y="126"/>
                  <a:pt x="62" y="125"/>
                  <a:pt x="56" y="126"/>
                </a:cubicBezTo>
                <a:cubicBezTo>
                  <a:pt x="56" y="125"/>
                  <a:pt x="56" y="125"/>
                  <a:pt x="55" y="124"/>
                </a:cubicBezTo>
                <a:cubicBezTo>
                  <a:pt x="53" y="122"/>
                  <a:pt x="52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0"/>
                  <a:pt x="49" y="120"/>
                  <a:pt x="49" y="120"/>
                </a:cubicBezTo>
                <a:cubicBezTo>
                  <a:pt x="50" y="116"/>
                  <a:pt x="51" y="113"/>
                  <a:pt x="50" y="110"/>
                </a:cubicBezTo>
                <a:cubicBezTo>
                  <a:pt x="50" y="109"/>
                  <a:pt x="49" y="109"/>
                  <a:pt x="49" y="109"/>
                </a:cubicBezTo>
                <a:cubicBezTo>
                  <a:pt x="45" y="109"/>
                  <a:pt x="41" y="113"/>
                  <a:pt x="39" y="115"/>
                </a:cubicBezTo>
                <a:cubicBezTo>
                  <a:pt x="33" y="120"/>
                  <a:pt x="28" y="127"/>
                  <a:pt x="23" y="133"/>
                </a:cubicBezTo>
                <a:cubicBezTo>
                  <a:pt x="20" y="135"/>
                  <a:pt x="25" y="138"/>
                  <a:pt x="28" y="135"/>
                </a:cubicBezTo>
                <a:cubicBezTo>
                  <a:pt x="31" y="129"/>
                  <a:pt x="36" y="125"/>
                  <a:pt x="41" y="120"/>
                </a:cubicBezTo>
                <a:cubicBezTo>
                  <a:pt x="40" y="121"/>
                  <a:pt x="39" y="124"/>
                  <a:pt x="38" y="125"/>
                </a:cubicBezTo>
                <a:cubicBezTo>
                  <a:pt x="36" y="128"/>
                  <a:pt x="40" y="131"/>
                  <a:pt x="42" y="128"/>
                </a:cubicBezTo>
                <a:cubicBezTo>
                  <a:pt x="42" y="128"/>
                  <a:pt x="43" y="127"/>
                  <a:pt x="44" y="127"/>
                </a:cubicBezTo>
                <a:cubicBezTo>
                  <a:pt x="44" y="126"/>
                  <a:pt x="44" y="126"/>
                  <a:pt x="45" y="126"/>
                </a:cubicBezTo>
                <a:cubicBezTo>
                  <a:pt x="45" y="126"/>
                  <a:pt x="44" y="127"/>
                  <a:pt x="44" y="127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44" y="127"/>
                  <a:pt x="44" y="127"/>
                  <a:pt x="44" y="128"/>
                </a:cubicBezTo>
                <a:cubicBezTo>
                  <a:pt x="42" y="131"/>
                  <a:pt x="47" y="132"/>
                  <a:pt x="49" y="129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50" y="131"/>
                  <a:pt x="52" y="132"/>
                  <a:pt x="53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79">
            <a:extLst>
              <a:ext uri="{FF2B5EF4-FFF2-40B4-BE49-F238E27FC236}">
                <a16:creationId xmlns:a16="http://schemas.microsoft.com/office/drawing/2014/main" id="{BCD83E62-95E4-3F30-E188-B248D495A17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6000173" y="6306209"/>
            <a:ext cx="257136" cy="217208"/>
          </a:xfrm>
          <a:custGeom>
            <a:avLst/>
            <a:gdLst>
              <a:gd name="T0" fmla="*/ 12 w 161"/>
              <a:gd name="T1" fmla="*/ 108 h 136"/>
              <a:gd name="T2" fmla="*/ 12 w 161"/>
              <a:gd name="T3" fmla="*/ 134 h 136"/>
              <a:gd name="T4" fmla="*/ 16 w 161"/>
              <a:gd name="T5" fmla="*/ 136 h 136"/>
              <a:gd name="T6" fmla="*/ 35 w 161"/>
              <a:gd name="T7" fmla="*/ 136 h 136"/>
              <a:gd name="T8" fmla="*/ 37 w 161"/>
              <a:gd name="T9" fmla="*/ 134 h 136"/>
              <a:gd name="T10" fmla="*/ 37 w 161"/>
              <a:gd name="T11" fmla="*/ 88 h 136"/>
              <a:gd name="T12" fmla="*/ 23 w 161"/>
              <a:gd name="T13" fmla="*/ 102 h 136"/>
              <a:gd name="T14" fmla="*/ 12 w 161"/>
              <a:gd name="T15" fmla="*/ 108 h 136"/>
              <a:gd name="T16" fmla="*/ 47 w 161"/>
              <a:gd name="T17" fmla="*/ 87 h 136"/>
              <a:gd name="T18" fmla="*/ 47 w 161"/>
              <a:gd name="T19" fmla="*/ 134 h 136"/>
              <a:gd name="T20" fmla="*/ 51 w 161"/>
              <a:gd name="T21" fmla="*/ 136 h 136"/>
              <a:gd name="T22" fmla="*/ 70 w 161"/>
              <a:gd name="T23" fmla="*/ 136 h 136"/>
              <a:gd name="T24" fmla="*/ 73 w 161"/>
              <a:gd name="T25" fmla="*/ 134 h 136"/>
              <a:gd name="T26" fmla="*/ 73 w 161"/>
              <a:gd name="T27" fmla="*/ 106 h 136"/>
              <a:gd name="T28" fmla="*/ 62 w 161"/>
              <a:gd name="T29" fmla="*/ 101 h 136"/>
              <a:gd name="T30" fmla="*/ 47 w 161"/>
              <a:gd name="T31" fmla="*/ 87 h 136"/>
              <a:gd name="T32" fmla="*/ 84 w 161"/>
              <a:gd name="T33" fmla="*/ 103 h 136"/>
              <a:gd name="T34" fmla="*/ 84 w 161"/>
              <a:gd name="T35" fmla="*/ 134 h 136"/>
              <a:gd name="T36" fmla="*/ 86 w 161"/>
              <a:gd name="T37" fmla="*/ 136 h 136"/>
              <a:gd name="T38" fmla="*/ 106 w 161"/>
              <a:gd name="T39" fmla="*/ 136 h 136"/>
              <a:gd name="T40" fmla="*/ 110 w 161"/>
              <a:gd name="T41" fmla="*/ 134 h 136"/>
              <a:gd name="T42" fmla="*/ 110 w 161"/>
              <a:gd name="T43" fmla="*/ 78 h 136"/>
              <a:gd name="T44" fmla="*/ 86 w 161"/>
              <a:gd name="T45" fmla="*/ 100 h 136"/>
              <a:gd name="T46" fmla="*/ 84 w 161"/>
              <a:gd name="T47" fmla="*/ 103 h 136"/>
              <a:gd name="T48" fmla="*/ 143 w 161"/>
              <a:gd name="T49" fmla="*/ 45 h 136"/>
              <a:gd name="T50" fmla="*/ 120 w 161"/>
              <a:gd name="T51" fmla="*/ 69 h 136"/>
              <a:gd name="T52" fmla="*/ 120 w 161"/>
              <a:gd name="T53" fmla="*/ 134 h 136"/>
              <a:gd name="T54" fmla="*/ 122 w 161"/>
              <a:gd name="T55" fmla="*/ 136 h 136"/>
              <a:gd name="T56" fmla="*/ 143 w 161"/>
              <a:gd name="T57" fmla="*/ 136 h 136"/>
              <a:gd name="T58" fmla="*/ 146 w 161"/>
              <a:gd name="T59" fmla="*/ 134 h 136"/>
              <a:gd name="T60" fmla="*/ 146 w 161"/>
              <a:gd name="T61" fmla="*/ 47 h 136"/>
              <a:gd name="T62" fmla="*/ 145 w 161"/>
              <a:gd name="T63" fmla="*/ 45 h 136"/>
              <a:gd name="T64" fmla="*/ 143 w 161"/>
              <a:gd name="T65" fmla="*/ 45 h 136"/>
              <a:gd name="T66" fmla="*/ 160 w 161"/>
              <a:gd name="T67" fmla="*/ 2 h 136"/>
              <a:gd name="T68" fmla="*/ 155 w 161"/>
              <a:gd name="T69" fmla="*/ 0 h 136"/>
              <a:gd name="T70" fmla="*/ 127 w 161"/>
              <a:gd name="T71" fmla="*/ 1 h 136"/>
              <a:gd name="T72" fmla="*/ 123 w 161"/>
              <a:gd name="T73" fmla="*/ 4 h 136"/>
              <a:gd name="T74" fmla="*/ 122 w 161"/>
              <a:gd name="T75" fmla="*/ 5 h 136"/>
              <a:gd name="T76" fmla="*/ 123 w 161"/>
              <a:gd name="T77" fmla="*/ 11 h 136"/>
              <a:gd name="T78" fmla="*/ 125 w 161"/>
              <a:gd name="T79" fmla="*/ 12 h 136"/>
              <a:gd name="T80" fmla="*/ 130 w 161"/>
              <a:gd name="T81" fmla="*/ 17 h 136"/>
              <a:gd name="T82" fmla="*/ 74 w 161"/>
              <a:gd name="T83" fmla="*/ 74 h 136"/>
              <a:gd name="T84" fmla="*/ 48 w 161"/>
              <a:gd name="T85" fmla="*/ 49 h 136"/>
              <a:gd name="T86" fmla="*/ 42 w 161"/>
              <a:gd name="T87" fmla="*/ 46 h 136"/>
              <a:gd name="T88" fmla="*/ 37 w 161"/>
              <a:gd name="T89" fmla="*/ 49 h 136"/>
              <a:gd name="T90" fmla="*/ 3 w 161"/>
              <a:gd name="T91" fmla="*/ 82 h 136"/>
              <a:gd name="T92" fmla="*/ 3 w 161"/>
              <a:gd name="T93" fmla="*/ 94 h 136"/>
              <a:gd name="T94" fmla="*/ 5 w 161"/>
              <a:gd name="T95" fmla="*/ 95 h 136"/>
              <a:gd name="T96" fmla="*/ 10 w 161"/>
              <a:gd name="T97" fmla="*/ 98 h 136"/>
              <a:gd name="T98" fmla="*/ 16 w 161"/>
              <a:gd name="T99" fmla="*/ 95 h 136"/>
              <a:gd name="T100" fmla="*/ 42 w 161"/>
              <a:gd name="T101" fmla="*/ 68 h 136"/>
              <a:gd name="T102" fmla="*/ 68 w 161"/>
              <a:gd name="T103" fmla="*/ 94 h 136"/>
              <a:gd name="T104" fmla="*/ 74 w 161"/>
              <a:gd name="T105" fmla="*/ 96 h 136"/>
              <a:gd name="T106" fmla="*/ 79 w 161"/>
              <a:gd name="T107" fmla="*/ 94 h 136"/>
              <a:gd name="T108" fmla="*/ 143 w 161"/>
              <a:gd name="T109" fmla="*/ 30 h 136"/>
              <a:gd name="T110" fmla="*/ 150 w 161"/>
              <a:gd name="T111" fmla="*/ 38 h 136"/>
              <a:gd name="T112" fmla="*/ 154 w 161"/>
              <a:gd name="T113" fmla="*/ 40 h 136"/>
              <a:gd name="T114" fmla="*/ 156 w 161"/>
              <a:gd name="T115" fmla="*/ 39 h 136"/>
              <a:gd name="T116" fmla="*/ 157 w 161"/>
              <a:gd name="T117" fmla="*/ 38 h 136"/>
              <a:gd name="T118" fmla="*/ 160 w 161"/>
              <a:gd name="T119" fmla="*/ 33 h 136"/>
              <a:gd name="T120" fmla="*/ 161 w 161"/>
              <a:gd name="T121" fmla="*/ 16 h 136"/>
              <a:gd name="T122" fmla="*/ 161 w 161"/>
              <a:gd name="T123" fmla="*/ 6 h 136"/>
              <a:gd name="T124" fmla="*/ 160 w 161"/>
              <a:gd name="T125" fmla="*/ 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1" h="136">
                <a:moveTo>
                  <a:pt x="12" y="108"/>
                </a:moveTo>
                <a:cubicBezTo>
                  <a:pt x="12" y="134"/>
                  <a:pt x="12" y="134"/>
                  <a:pt x="12" y="134"/>
                </a:cubicBezTo>
                <a:cubicBezTo>
                  <a:pt x="12" y="135"/>
                  <a:pt x="13" y="136"/>
                  <a:pt x="16" y="136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6" y="136"/>
                  <a:pt x="37" y="135"/>
                  <a:pt x="37" y="134"/>
                </a:cubicBezTo>
                <a:cubicBezTo>
                  <a:pt x="37" y="88"/>
                  <a:pt x="37" y="88"/>
                  <a:pt x="37" y="88"/>
                </a:cubicBezTo>
                <a:cubicBezTo>
                  <a:pt x="23" y="102"/>
                  <a:pt x="23" y="102"/>
                  <a:pt x="23" y="102"/>
                </a:cubicBezTo>
                <a:cubicBezTo>
                  <a:pt x="20" y="105"/>
                  <a:pt x="17" y="107"/>
                  <a:pt x="12" y="108"/>
                </a:cubicBezTo>
                <a:close/>
                <a:moveTo>
                  <a:pt x="47" y="87"/>
                </a:moveTo>
                <a:cubicBezTo>
                  <a:pt x="47" y="134"/>
                  <a:pt x="47" y="134"/>
                  <a:pt x="47" y="134"/>
                </a:cubicBezTo>
                <a:cubicBezTo>
                  <a:pt x="47" y="135"/>
                  <a:pt x="49" y="136"/>
                  <a:pt x="51" y="136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71" y="136"/>
                  <a:pt x="73" y="135"/>
                  <a:pt x="73" y="134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69" y="106"/>
                  <a:pt x="64" y="104"/>
                  <a:pt x="62" y="101"/>
                </a:cubicBezTo>
                <a:lnTo>
                  <a:pt x="47" y="87"/>
                </a:lnTo>
                <a:close/>
                <a:moveTo>
                  <a:pt x="84" y="103"/>
                </a:moveTo>
                <a:cubicBezTo>
                  <a:pt x="84" y="134"/>
                  <a:pt x="84" y="134"/>
                  <a:pt x="84" y="134"/>
                </a:cubicBezTo>
                <a:cubicBezTo>
                  <a:pt x="84" y="135"/>
                  <a:pt x="85" y="136"/>
                  <a:pt x="86" y="136"/>
                </a:cubicBezTo>
                <a:cubicBezTo>
                  <a:pt x="106" y="136"/>
                  <a:pt x="106" y="136"/>
                  <a:pt x="106" y="136"/>
                </a:cubicBezTo>
                <a:cubicBezTo>
                  <a:pt x="108" y="136"/>
                  <a:pt x="110" y="135"/>
                  <a:pt x="110" y="134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102"/>
                  <a:pt x="84" y="103"/>
                  <a:pt x="84" y="103"/>
                </a:cubicBezTo>
                <a:close/>
                <a:moveTo>
                  <a:pt x="143" y="45"/>
                </a:moveTo>
                <a:cubicBezTo>
                  <a:pt x="120" y="69"/>
                  <a:pt x="120" y="69"/>
                  <a:pt x="120" y="69"/>
                </a:cubicBezTo>
                <a:cubicBezTo>
                  <a:pt x="120" y="134"/>
                  <a:pt x="120" y="134"/>
                  <a:pt x="120" y="134"/>
                </a:cubicBezTo>
                <a:cubicBezTo>
                  <a:pt x="120" y="135"/>
                  <a:pt x="121" y="136"/>
                  <a:pt x="122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5" y="136"/>
                  <a:pt x="146" y="135"/>
                  <a:pt x="146" y="134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5" y="46"/>
                  <a:pt x="145" y="46"/>
                  <a:pt x="145" y="45"/>
                </a:cubicBezTo>
                <a:lnTo>
                  <a:pt x="143" y="45"/>
                </a:lnTo>
                <a:close/>
                <a:moveTo>
                  <a:pt x="160" y="2"/>
                </a:moveTo>
                <a:cubicBezTo>
                  <a:pt x="158" y="1"/>
                  <a:pt x="157" y="0"/>
                  <a:pt x="155" y="0"/>
                </a:cubicBezTo>
                <a:cubicBezTo>
                  <a:pt x="145" y="1"/>
                  <a:pt x="136" y="1"/>
                  <a:pt x="127" y="1"/>
                </a:cubicBezTo>
                <a:cubicBezTo>
                  <a:pt x="125" y="1"/>
                  <a:pt x="124" y="1"/>
                  <a:pt x="123" y="4"/>
                </a:cubicBezTo>
                <a:cubicBezTo>
                  <a:pt x="122" y="4"/>
                  <a:pt x="122" y="4"/>
                  <a:pt x="122" y="5"/>
                </a:cubicBezTo>
                <a:cubicBezTo>
                  <a:pt x="120" y="7"/>
                  <a:pt x="122" y="10"/>
                  <a:pt x="123" y="11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27" y="15"/>
                  <a:pt x="128" y="16"/>
                  <a:pt x="130" y="17"/>
                </a:cubicBezTo>
                <a:cubicBezTo>
                  <a:pt x="74" y="74"/>
                  <a:pt x="74" y="74"/>
                  <a:pt x="74" y="74"/>
                </a:cubicBezTo>
                <a:cubicBezTo>
                  <a:pt x="48" y="49"/>
                  <a:pt x="48" y="49"/>
                  <a:pt x="48" y="49"/>
                </a:cubicBezTo>
                <a:cubicBezTo>
                  <a:pt x="47" y="48"/>
                  <a:pt x="44" y="46"/>
                  <a:pt x="42" y="46"/>
                </a:cubicBezTo>
                <a:cubicBezTo>
                  <a:pt x="41" y="46"/>
                  <a:pt x="38" y="48"/>
                  <a:pt x="37" y="49"/>
                </a:cubicBezTo>
                <a:cubicBezTo>
                  <a:pt x="3" y="82"/>
                  <a:pt x="3" y="82"/>
                  <a:pt x="3" y="82"/>
                </a:cubicBezTo>
                <a:cubicBezTo>
                  <a:pt x="0" y="85"/>
                  <a:pt x="0" y="90"/>
                  <a:pt x="3" y="94"/>
                </a:cubicBezTo>
                <a:cubicBezTo>
                  <a:pt x="5" y="95"/>
                  <a:pt x="5" y="95"/>
                  <a:pt x="5" y="95"/>
                </a:cubicBezTo>
                <a:cubicBezTo>
                  <a:pt x="6" y="96"/>
                  <a:pt x="8" y="98"/>
                  <a:pt x="10" y="98"/>
                </a:cubicBezTo>
                <a:cubicBezTo>
                  <a:pt x="13" y="98"/>
                  <a:pt x="15" y="96"/>
                  <a:pt x="16" y="95"/>
                </a:cubicBezTo>
                <a:cubicBezTo>
                  <a:pt x="42" y="68"/>
                  <a:pt x="42" y="68"/>
                  <a:pt x="42" y="68"/>
                </a:cubicBezTo>
                <a:cubicBezTo>
                  <a:pt x="68" y="94"/>
                  <a:pt x="68" y="94"/>
                  <a:pt x="68" y="94"/>
                </a:cubicBezTo>
                <a:cubicBezTo>
                  <a:pt x="69" y="95"/>
                  <a:pt x="71" y="96"/>
                  <a:pt x="74" y="96"/>
                </a:cubicBezTo>
                <a:cubicBezTo>
                  <a:pt x="76" y="96"/>
                  <a:pt x="78" y="95"/>
                  <a:pt x="79" y="94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50" y="38"/>
                  <a:pt x="150" y="38"/>
                  <a:pt x="150" y="38"/>
                </a:cubicBezTo>
                <a:cubicBezTo>
                  <a:pt x="151" y="39"/>
                  <a:pt x="152" y="40"/>
                  <a:pt x="154" y="40"/>
                </a:cubicBezTo>
                <a:cubicBezTo>
                  <a:pt x="155" y="40"/>
                  <a:pt x="156" y="39"/>
                  <a:pt x="156" y="39"/>
                </a:cubicBezTo>
                <a:cubicBezTo>
                  <a:pt x="157" y="39"/>
                  <a:pt x="157" y="39"/>
                  <a:pt x="157" y="38"/>
                </a:cubicBezTo>
                <a:cubicBezTo>
                  <a:pt x="160" y="37"/>
                  <a:pt x="160" y="35"/>
                  <a:pt x="160" y="33"/>
                </a:cubicBezTo>
                <a:cubicBezTo>
                  <a:pt x="160" y="27"/>
                  <a:pt x="160" y="22"/>
                  <a:pt x="161" y="16"/>
                </a:cubicBezTo>
                <a:cubicBezTo>
                  <a:pt x="161" y="6"/>
                  <a:pt x="161" y="6"/>
                  <a:pt x="161" y="6"/>
                </a:cubicBezTo>
                <a:cubicBezTo>
                  <a:pt x="161" y="5"/>
                  <a:pt x="161" y="2"/>
                  <a:pt x="16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66">
            <a:hlinkClick r:id="" action="ppaction://noaction"/>
            <a:extLst>
              <a:ext uri="{FF2B5EF4-FFF2-40B4-BE49-F238E27FC236}">
                <a16:creationId xmlns:a16="http://schemas.microsoft.com/office/drawing/2014/main" id="{12D0E0F7-9317-8B1F-6FAA-3C038690714A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9280" y="6272763"/>
            <a:ext cx="230832" cy="284101"/>
          </a:xfrm>
          <a:custGeom>
            <a:avLst/>
            <a:gdLst>
              <a:gd name="T0" fmla="*/ 91 w 130"/>
              <a:gd name="T1" fmla="*/ 69 h 160"/>
              <a:gd name="T2" fmla="*/ 74 w 130"/>
              <a:gd name="T3" fmla="*/ 72 h 160"/>
              <a:gd name="T4" fmla="*/ 51 w 130"/>
              <a:gd name="T5" fmla="*/ 73 h 160"/>
              <a:gd name="T6" fmla="*/ 2 w 130"/>
              <a:gd name="T7" fmla="*/ 81 h 160"/>
              <a:gd name="T8" fmla="*/ 5 w 130"/>
              <a:gd name="T9" fmla="*/ 128 h 160"/>
              <a:gd name="T10" fmla="*/ 21 w 130"/>
              <a:gd name="T11" fmla="*/ 129 h 160"/>
              <a:gd name="T12" fmla="*/ 23 w 130"/>
              <a:gd name="T13" fmla="*/ 160 h 160"/>
              <a:gd name="T14" fmla="*/ 104 w 130"/>
              <a:gd name="T15" fmla="*/ 155 h 160"/>
              <a:gd name="T16" fmla="*/ 113 w 130"/>
              <a:gd name="T17" fmla="*/ 146 h 160"/>
              <a:gd name="T18" fmla="*/ 124 w 130"/>
              <a:gd name="T19" fmla="*/ 103 h 160"/>
              <a:gd name="T20" fmla="*/ 25 w 130"/>
              <a:gd name="T21" fmla="*/ 126 h 160"/>
              <a:gd name="T22" fmla="*/ 34 w 130"/>
              <a:gd name="T23" fmla="*/ 112 h 160"/>
              <a:gd name="T24" fmla="*/ 28 w 130"/>
              <a:gd name="T25" fmla="*/ 89 h 160"/>
              <a:gd name="T26" fmla="*/ 25 w 130"/>
              <a:gd name="T27" fmla="*/ 89 h 160"/>
              <a:gd name="T28" fmla="*/ 29 w 130"/>
              <a:gd name="T29" fmla="*/ 109 h 160"/>
              <a:gd name="T30" fmla="*/ 8 w 130"/>
              <a:gd name="T31" fmla="*/ 83 h 160"/>
              <a:gd name="T32" fmla="*/ 98 w 130"/>
              <a:gd name="T33" fmla="*/ 145 h 160"/>
              <a:gd name="T34" fmla="*/ 103 w 130"/>
              <a:gd name="T35" fmla="*/ 109 h 160"/>
              <a:gd name="T36" fmla="*/ 77 w 130"/>
              <a:gd name="T37" fmla="*/ 62 h 160"/>
              <a:gd name="T38" fmla="*/ 51 w 130"/>
              <a:gd name="T39" fmla="*/ 26 h 160"/>
              <a:gd name="T40" fmla="*/ 80 w 130"/>
              <a:gd name="T41" fmla="*/ 121 h 160"/>
              <a:gd name="T42" fmla="*/ 35 w 130"/>
              <a:gd name="T43" fmla="*/ 124 h 160"/>
              <a:gd name="T44" fmla="*/ 79 w 130"/>
              <a:gd name="T45" fmla="*/ 136 h 160"/>
              <a:gd name="T46" fmla="*/ 42 w 130"/>
              <a:gd name="T47" fmla="*/ 146 h 160"/>
              <a:gd name="T48" fmla="*/ 79 w 130"/>
              <a:gd name="T49" fmla="*/ 136 h 160"/>
              <a:gd name="T50" fmla="*/ 50 w 130"/>
              <a:gd name="T51" fmla="*/ 108 h 160"/>
              <a:gd name="T52" fmla="*/ 42 w 130"/>
              <a:gd name="T53" fmla="*/ 87 h 160"/>
              <a:gd name="T54" fmla="*/ 34 w 130"/>
              <a:gd name="T55" fmla="*/ 91 h 160"/>
              <a:gd name="T56" fmla="*/ 38 w 130"/>
              <a:gd name="T57" fmla="*/ 90 h 160"/>
              <a:gd name="T58" fmla="*/ 47 w 130"/>
              <a:gd name="T59" fmla="*/ 105 h 160"/>
              <a:gd name="T60" fmla="*/ 42 w 130"/>
              <a:gd name="T61" fmla="*/ 105 h 160"/>
              <a:gd name="T62" fmla="*/ 57 w 130"/>
              <a:gd name="T63" fmla="*/ 111 h 160"/>
              <a:gd name="T64" fmla="*/ 65 w 130"/>
              <a:gd name="T65" fmla="*/ 106 h 160"/>
              <a:gd name="T66" fmla="*/ 61 w 130"/>
              <a:gd name="T67" fmla="*/ 97 h 160"/>
              <a:gd name="T68" fmla="*/ 58 w 130"/>
              <a:gd name="T69" fmla="*/ 85 h 160"/>
              <a:gd name="T70" fmla="*/ 47 w 130"/>
              <a:gd name="T71" fmla="*/ 87 h 160"/>
              <a:gd name="T72" fmla="*/ 60 w 130"/>
              <a:gd name="T73" fmla="*/ 100 h 160"/>
              <a:gd name="T74" fmla="*/ 61 w 130"/>
              <a:gd name="T75" fmla="*/ 108 h 160"/>
              <a:gd name="T76" fmla="*/ 58 w 130"/>
              <a:gd name="T77" fmla="*/ 100 h 160"/>
              <a:gd name="T78" fmla="*/ 54 w 130"/>
              <a:gd name="T79" fmla="*/ 88 h 160"/>
              <a:gd name="T80" fmla="*/ 58 w 130"/>
              <a:gd name="T81" fmla="*/ 95 h 160"/>
              <a:gd name="T82" fmla="*/ 52 w 130"/>
              <a:gd name="T83" fmla="*/ 88 h 160"/>
              <a:gd name="T84" fmla="*/ 74 w 130"/>
              <a:gd name="T85" fmla="*/ 98 h 160"/>
              <a:gd name="T86" fmla="*/ 75 w 130"/>
              <a:gd name="T87" fmla="*/ 105 h 160"/>
              <a:gd name="T88" fmla="*/ 73 w 130"/>
              <a:gd name="T89" fmla="*/ 103 h 160"/>
              <a:gd name="T90" fmla="*/ 68 w 130"/>
              <a:gd name="T91" fmla="*/ 105 h 160"/>
              <a:gd name="T92" fmla="*/ 80 w 130"/>
              <a:gd name="T93" fmla="*/ 108 h 160"/>
              <a:gd name="T94" fmla="*/ 75 w 130"/>
              <a:gd name="T95" fmla="*/ 96 h 160"/>
              <a:gd name="T96" fmla="*/ 68 w 130"/>
              <a:gd name="T97" fmla="*/ 93 h 160"/>
              <a:gd name="T98" fmla="*/ 70 w 130"/>
              <a:gd name="T99" fmla="*/ 87 h 160"/>
              <a:gd name="T100" fmla="*/ 73 w 130"/>
              <a:gd name="T101" fmla="*/ 90 h 160"/>
              <a:gd name="T102" fmla="*/ 74 w 130"/>
              <a:gd name="T103" fmla="*/ 88 h 160"/>
              <a:gd name="T104" fmla="*/ 64 w 130"/>
              <a:gd name="T105" fmla="*/ 85 h 160"/>
              <a:gd name="T106" fmla="*/ 67 w 130"/>
              <a:gd name="T107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0" h="160">
                <a:moveTo>
                  <a:pt x="124" y="103"/>
                </a:moveTo>
                <a:cubicBezTo>
                  <a:pt x="119" y="89"/>
                  <a:pt x="111" y="80"/>
                  <a:pt x="104" y="75"/>
                </a:cubicBezTo>
                <a:cubicBezTo>
                  <a:pt x="103" y="75"/>
                  <a:pt x="91" y="69"/>
                  <a:pt x="91" y="69"/>
                </a:cubicBezTo>
                <a:cubicBezTo>
                  <a:pt x="85" y="64"/>
                  <a:pt x="85" y="64"/>
                  <a:pt x="85" y="64"/>
                </a:cubicBezTo>
                <a:cubicBezTo>
                  <a:pt x="78" y="72"/>
                  <a:pt x="78" y="72"/>
                  <a:pt x="78" y="72"/>
                </a:cubicBezTo>
                <a:cubicBezTo>
                  <a:pt x="74" y="72"/>
                  <a:pt x="74" y="72"/>
                  <a:pt x="74" y="72"/>
                </a:cubicBezTo>
                <a:cubicBezTo>
                  <a:pt x="67" y="64"/>
                  <a:pt x="67" y="64"/>
                  <a:pt x="67" y="64"/>
                </a:cubicBezTo>
                <a:cubicBezTo>
                  <a:pt x="61" y="69"/>
                  <a:pt x="61" y="69"/>
                  <a:pt x="61" y="69"/>
                </a:cubicBezTo>
                <a:cubicBezTo>
                  <a:pt x="51" y="73"/>
                  <a:pt x="51" y="73"/>
                  <a:pt x="51" y="73"/>
                </a:cubicBezTo>
                <a:cubicBezTo>
                  <a:pt x="3" y="78"/>
                  <a:pt x="3" y="78"/>
                  <a:pt x="3" y="78"/>
                </a:cubicBezTo>
                <a:cubicBezTo>
                  <a:pt x="2" y="78"/>
                  <a:pt x="2" y="78"/>
                  <a:pt x="2" y="80"/>
                </a:cubicBezTo>
                <a:cubicBezTo>
                  <a:pt x="0" y="80"/>
                  <a:pt x="0" y="81"/>
                  <a:pt x="2" y="81"/>
                </a:cubicBezTo>
                <a:cubicBezTo>
                  <a:pt x="5" y="89"/>
                  <a:pt x="9" y="95"/>
                  <a:pt x="10" y="101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0" y="112"/>
                  <a:pt x="2" y="121"/>
                  <a:pt x="5" y="128"/>
                </a:cubicBezTo>
                <a:cubicBezTo>
                  <a:pt x="6" y="131"/>
                  <a:pt x="10" y="132"/>
                  <a:pt x="13" y="132"/>
                </a:cubicBezTo>
                <a:cubicBezTo>
                  <a:pt x="15" y="132"/>
                  <a:pt x="18" y="132"/>
                  <a:pt x="19" y="131"/>
                </a:cubicBezTo>
                <a:cubicBezTo>
                  <a:pt x="19" y="131"/>
                  <a:pt x="21" y="131"/>
                  <a:pt x="21" y="129"/>
                </a:cubicBezTo>
                <a:cubicBezTo>
                  <a:pt x="21" y="134"/>
                  <a:pt x="22" y="137"/>
                  <a:pt x="22" y="138"/>
                </a:cubicBezTo>
                <a:cubicBezTo>
                  <a:pt x="23" y="151"/>
                  <a:pt x="22" y="157"/>
                  <a:pt x="22" y="157"/>
                </a:cubicBezTo>
                <a:cubicBezTo>
                  <a:pt x="22" y="159"/>
                  <a:pt x="22" y="159"/>
                  <a:pt x="23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101" y="157"/>
                  <a:pt x="101" y="157"/>
                  <a:pt x="101" y="157"/>
                </a:cubicBezTo>
                <a:cubicBezTo>
                  <a:pt x="103" y="157"/>
                  <a:pt x="104" y="157"/>
                  <a:pt x="104" y="155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6" y="149"/>
                </a:cubicBezTo>
                <a:cubicBezTo>
                  <a:pt x="107" y="149"/>
                  <a:pt x="110" y="148"/>
                  <a:pt x="113" y="146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9" y="129"/>
                  <a:pt x="130" y="126"/>
                  <a:pt x="130" y="121"/>
                </a:cubicBezTo>
                <a:cubicBezTo>
                  <a:pt x="129" y="121"/>
                  <a:pt x="127" y="112"/>
                  <a:pt x="124" y="103"/>
                </a:cubicBezTo>
                <a:close/>
                <a:moveTo>
                  <a:pt x="98" y="152"/>
                </a:moveTo>
                <a:cubicBezTo>
                  <a:pt x="28" y="155"/>
                  <a:pt x="28" y="155"/>
                  <a:pt x="28" y="155"/>
                </a:cubicBezTo>
                <a:cubicBezTo>
                  <a:pt x="28" y="151"/>
                  <a:pt x="29" y="141"/>
                  <a:pt x="25" y="126"/>
                </a:cubicBezTo>
                <a:cubicBezTo>
                  <a:pt x="29" y="123"/>
                  <a:pt x="31" y="118"/>
                  <a:pt x="29" y="112"/>
                </a:cubicBezTo>
                <a:cubicBezTo>
                  <a:pt x="29" y="114"/>
                  <a:pt x="31" y="114"/>
                  <a:pt x="31" y="114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6" y="111"/>
                  <a:pt x="36" y="111"/>
                  <a:pt x="36" y="10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7"/>
                  <a:pt x="28" y="87"/>
                  <a:pt x="26" y="87"/>
                </a:cubicBezTo>
                <a:cubicBezTo>
                  <a:pt x="25" y="87"/>
                  <a:pt x="25" y="87"/>
                  <a:pt x="25" y="87"/>
                </a:cubicBezTo>
                <a:cubicBezTo>
                  <a:pt x="25" y="89"/>
                  <a:pt x="25" y="89"/>
                  <a:pt x="25" y="89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2" y="107"/>
                  <a:pt x="32" y="109"/>
                  <a:pt x="31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6" y="104"/>
                  <a:pt x="21" y="106"/>
                  <a:pt x="18" y="106"/>
                </a:cubicBezTo>
                <a:cubicBezTo>
                  <a:pt x="16" y="98"/>
                  <a:pt x="12" y="90"/>
                  <a:pt x="8" y="83"/>
                </a:cubicBezTo>
                <a:cubicBezTo>
                  <a:pt x="81" y="76"/>
                  <a:pt x="81" y="76"/>
                  <a:pt x="81" y="76"/>
                </a:cubicBezTo>
                <a:cubicBezTo>
                  <a:pt x="84" y="83"/>
                  <a:pt x="93" y="107"/>
                  <a:pt x="97" y="132"/>
                </a:cubicBezTo>
                <a:cubicBezTo>
                  <a:pt x="95" y="135"/>
                  <a:pt x="95" y="141"/>
                  <a:pt x="98" y="145"/>
                </a:cubicBezTo>
                <a:lnTo>
                  <a:pt x="98" y="152"/>
                </a:lnTo>
                <a:close/>
                <a:moveTo>
                  <a:pt x="101" y="126"/>
                </a:moveTo>
                <a:cubicBezTo>
                  <a:pt x="103" y="109"/>
                  <a:pt x="103" y="109"/>
                  <a:pt x="103" y="109"/>
                </a:cubicBezTo>
                <a:cubicBezTo>
                  <a:pt x="104" y="112"/>
                  <a:pt x="106" y="117"/>
                  <a:pt x="107" y="120"/>
                </a:cubicBezTo>
                <a:lnTo>
                  <a:pt x="101" y="126"/>
                </a:lnTo>
                <a:close/>
                <a:moveTo>
                  <a:pt x="77" y="62"/>
                </a:moveTo>
                <a:cubicBezTo>
                  <a:pt x="90" y="62"/>
                  <a:pt x="101" y="49"/>
                  <a:pt x="101" y="26"/>
                </a:cubicBezTo>
                <a:cubicBezTo>
                  <a:pt x="101" y="9"/>
                  <a:pt x="94" y="0"/>
                  <a:pt x="77" y="0"/>
                </a:cubicBezTo>
                <a:cubicBezTo>
                  <a:pt x="58" y="0"/>
                  <a:pt x="51" y="9"/>
                  <a:pt x="51" y="26"/>
                </a:cubicBezTo>
                <a:cubicBezTo>
                  <a:pt x="51" y="49"/>
                  <a:pt x="62" y="62"/>
                  <a:pt x="77" y="62"/>
                </a:cubicBezTo>
                <a:close/>
                <a:moveTo>
                  <a:pt x="77" y="126"/>
                </a:moveTo>
                <a:cubicBezTo>
                  <a:pt x="78" y="126"/>
                  <a:pt x="80" y="124"/>
                  <a:pt x="80" y="121"/>
                </a:cubicBezTo>
                <a:cubicBezTo>
                  <a:pt x="80" y="120"/>
                  <a:pt x="78" y="118"/>
                  <a:pt x="75" y="118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36" y="121"/>
                  <a:pt x="35" y="123"/>
                  <a:pt x="35" y="124"/>
                </a:cubicBezTo>
                <a:cubicBezTo>
                  <a:pt x="36" y="127"/>
                  <a:pt x="38" y="129"/>
                  <a:pt x="39" y="129"/>
                </a:cubicBezTo>
                <a:cubicBezTo>
                  <a:pt x="77" y="126"/>
                  <a:pt x="77" y="126"/>
                  <a:pt x="77" y="126"/>
                </a:cubicBezTo>
                <a:close/>
                <a:moveTo>
                  <a:pt x="79" y="136"/>
                </a:moveTo>
                <a:cubicBezTo>
                  <a:pt x="42" y="137"/>
                  <a:pt x="42" y="137"/>
                  <a:pt x="42" y="137"/>
                </a:cubicBezTo>
                <a:cubicBezTo>
                  <a:pt x="39" y="137"/>
                  <a:pt x="37" y="140"/>
                  <a:pt x="37" y="141"/>
                </a:cubicBezTo>
                <a:cubicBezTo>
                  <a:pt x="37" y="143"/>
                  <a:pt x="39" y="146"/>
                  <a:pt x="42" y="146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81" y="143"/>
                  <a:pt x="83" y="141"/>
                  <a:pt x="83" y="139"/>
                </a:cubicBezTo>
                <a:cubicBezTo>
                  <a:pt x="83" y="137"/>
                  <a:pt x="81" y="136"/>
                  <a:pt x="79" y="136"/>
                </a:cubicBezTo>
                <a:close/>
                <a:moveTo>
                  <a:pt x="42" y="110"/>
                </a:moveTo>
                <a:cubicBezTo>
                  <a:pt x="44" y="111"/>
                  <a:pt x="45" y="111"/>
                  <a:pt x="47" y="111"/>
                </a:cubicBezTo>
                <a:cubicBezTo>
                  <a:pt x="48" y="111"/>
                  <a:pt x="50" y="110"/>
                  <a:pt x="50" y="108"/>
                </a:cubicBezTo>
                <a:cubicBezTo>
                  <a:pt x="51" y="108"/>
                  <a:pt x="51" y="107"/>
                  <a:pt x="51" y="105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0"/>
                  <a:pt x="44" y="88"/>
                  <a:pt x="42" y="87"/>
                </a:cubicBezTo>
                <a:cubicBezTo>
                  <a:pt x="41" y="87"/>
                  <a:pt x="40" y="85"/>
                  <a:pt x="38" y="87"/>
                </a:cubicBezTo>
                <a:cubicBezTo>
                  <a:pt x="35" y="87"/>
                  <a:pt x="35" y="87"/>
                  <a:pt x="34" y="88"/>
                </a:cubicBezTo>
                <a:cubicBezTo>
                  <a:pt x="34" y="90"/>
                  <a:pt x="34" y="90"/>
                  <a:pt x="34" y="91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1" y="108"/>
                  <a:pt x="42" y="110"/>
                </a:cubicBezTo>
                <a:close/>
                <a:moveTo>
                  <a:pt x="38" y="90"/>
                </a:moveTo>
                <a:cubicBezTo>
                  <a:pt x="40" y="90"/>
                  <a:pt x="40" y="90"/>
                  <a:pt x="41" y="90"/>
                </a:cubicBezTo>
                <a:cubicBezTo>
                  <a:pt x="41" y="91"/>
                  <a:pt x="41" y="91"/>
                  <a:pt x="41" y="91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2" y="107"/>
                  <a:pt x="42" y="105"/>
                </a:cubicBezTo>
                <a:cubicBezTo>
                  <a:pt x="38" y="91"/>
                  <a:pt x="38" y="91"/>
                  <a:pt x="38" y="91"/>
                </a:cubicBezTo>
                <a:cubicBezTo>
                  <a:pt x="37" y="91"/>
                  <a:pt x="37" y="90"/>
                  <a:pt x="38" y="90"/>
                </a:cubicBezTo>
                <a:close/>
                <a:moveTo>
                  <a:pt x="57" y="111"/>
                </a:moveTo>
                <a:cubicBezTo>
                  <a:pt x="64" y="111"/>
                  <a:pt x="64" y="111"/>
                  <a:pt x="64" y="111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7" y="108"/>
                  <a:pt x="67" y="108"/>
                  <a:pt x="65" y="106"/>
                </a:cubicBezTo>
                <a:cubicBezTo>
                  <a:pt x="64" y="98"/>
                  <a:pt x="64" y="98"/>
                  <a:pt x="64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1" y="97"/>
                  <a:pt x="61" y="97"/>
                  <a:pt x="61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58" y="85"/>
                  <a:pt x="58" y="85"/>
                </a:cubicBezTo>
                <a:cubicBezTo>
                  <a:pt x="57" y="85"/>
                  <a:pt x="55" y="83"/>
                  <a:pt x="54" y="85"/>
                </a:cubicBezTo>
                <a:cubicBezTo>
                  <a:pt x="48" y="85"/>
                  <a:pt x="48" y="85"/>
                  <a:pt x="48" y="85"/>
                </a:cubicBezTo>
                <a:cubicBezTo>
                  <a:pt x="47" y="85"/>
                  <a:pt x="47" y="85"/>
                  <a:pt x="47" y="87"/>
                </a:cubicBezTo>
                <a:cubicBezTo>
                  <a:pt x="55" y="111"/>
                  <a:pt x="55" y="111"/>
                  <a:pt x="55" y="111"/>
                </a:cubicBezTo>
                <a:lnTo>
                  <a:pt x="57" y="111"/>
                </a:lnTo>
                <a:close/>
                <a:moveTo>
                  <a:pt x="60" y="100"/>
                </a:moveTo>
                <a:cubicBezTo>
                  <a:pt x="60" y="100"/>
                  <a:pt x="60" y="100"/>
                  <a:pt x="60" y="101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1" y="106"/>
                  <a:pt x="61" y="106"/>
                  <a:pt x="61" y="108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8" y="100"/>
                  <a:pt x="58" y="100"/>
                  <a:pt x="58" y="100"/>
                </a:cubicBezTo>
                <a:lnTo>
                  <a:pt x="60" y="100"/>
                </a:lnTo>
                <a:close/>
                <a:moveTo>
                  <a:pt x="52" y="88"/>
                </a:moveTo>
                <a:cubicBezTo>
                  <a:pt x="54" y="88"/>
                  <a:pt x="54" y="88"/>
                  <a:pt x="54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7" y="88"/>
                  <a:pt x="57" y="90"/>
                </a:cubicBezTo>
                <a:cubicBezTo>
                  <a:pt x="58" y="95"/>
                  <a:pt x="58" y="95"/>
                  <a:pt x="58" y="95"/>
                </a:cubicBezTo>
                <a:cubicBezTo>
                  <a:pt x="57" y="97"/>
                  <a:pt x="57" y="97"/>
                  <a:pt x="57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2" y="88"/>
                  <a:pt x="52" y="88"/>
                  <a:pt x="52" y="88"/>
                </a:cubicBezTo>
                <a:close/>
                <a:moveTo>
                  <a:pt x="67" y="96"/>
                </a:moveTo>
                <a:cubicBezTo>
                  <a:pt x="68" y="98"/>
                  <a:pt x="71" y="98"/>
                  <a:pt x="73" y="98"/>
                </a:cubicBezTo>
                <a:cubicBezTo>
                  <a:pt x="73" y="98"/>
                  <a:pt x="73" y="98"/>
                  <a:pt x="74" y="98"/>
                </a:cubicBezTo>
                <a:cubicBezTo>
                  <a:pt x="74" y="100"/>
                  <a:pt x="74" y="100"/>
                  <a:pt x="75" y="100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7" y="105"/>
                  <a:pt x="77" y="105"/>
                  <a:pt x="75" y="105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4" y="106"/>
                  <a:pt x="74" y="106"/>
                  <a:pt x="73" y="105"/>
                </a:cubicBezTo>
                <a:cubicBezTo>
                  <a:pt x="73" y="103"/>
                  <a:pt x="73" y="103"/>
                  <a:pt x="73" y="103"/>
                </a:cubicBezTo>
                <a:cubicBezTo>
                  <a:pt x="71" y="103"/>
                  <a:pt x="71" y="103"/>
                  <a:pt x="71" y="103"/>
                </a:cubicBezTo>
                <a:cubicBezTo>
                  <a:pt x="68" y="103"/>
                  <a:pt x="68" y="103"/>
                  <a:pt x="68" y="103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6"/>
                  <a:pt x="70" y="108"/>
                  <a:pt x="71" y="108"/>
                </a:cubicBezTo>
                <a:cubicBezTo>
                  <a:pt x="73" y="110"/>
                  <a:pt x="74" y="110"/>
                  <a:pt x="75" y="110"/>
                </a:cubicBezTo>
                <a:cubicBezTo>
                  <a:pt x="78" y="110"/>
                  <a:pt x="78" y="108"/>
                  <a:pt x="80" y="108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78" y="100"/>
                  <a:pt x="78" y="100"/>
                  <a:pt x="78" y="100"/>
                </a:cubicBezTo>
                <a:cubicBezTo>
                  <a:pt x="78" y="98"/>
                  <a:pt x="77" y="96"/>
                  <a:pt x="75" y="96"/>
                </a:cubicBezTo>
                <a:cubicBezTo>
                  <a:pt x="74" y="95"/>
                  <a:pt x="73" y="95"/>
                  <a:pt x="71" y="95"/>
                </a:cubicBezTo>
                <a:cubicBezTo>
                  <a:pt x="70" y="95"/>
                  <a:pt x="70" y="95"/>
                  <a:pt x="70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7"/>
                  <a:pt x="68" y="87"/>
                  <a:pt x="68" y="87"/>
                </a:cubicBezTo>
                <a:cubicBezTo>
                  <a:pt x="70" y="87"/>
                  <a:pt x="70" y="87"/>
                  <a:pt x="70" y="87"/>
                </a:cubicBezTo>
                <a:cubicBezTo>
                  <a:pt x="70" y="88"/>
                  <a:pt x="71" y="88"/>
                  <a:pt x="71" y="88"/>
                </a:cubicBezTo>
                <a:cubicBezTo>
                  <a:pt x="71" y="90"/>
                  <a:pt x="71" y="90"/>
                  <a:pt x="71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5" y="90"/>
                  <a:pt x="75" y="90"/>
                  <a:pt x="75" y="88"/>
                </a:cubicBezTo>
                <a:cubicBezTo>
                  <a:pt x="74" y="88"/>
                  <a:pt x="74" y="88"/>
                  <a:pt x="74" y="88"/>
                </a:cubicBezTo>
                <a:cubicBezTo>
                  <a:pt x="74" y="87"/>
                  <a:pt x="73" y="85"/>
                  <a:pt x="71" y="85"/>
                </a:cubicBezTo>
                <a:cubicBezTo>
                  <a:pt x="70" y="83"/>
                  <a:pt x="68" y="83"/>
                  <a:pt x="67" y="83"/>
                </a:cubicBezTo>
                <a:cubicBezTo>
                  <a:pt x="66" y="83"/>
                  <a:pt x="64" y="83"/>
                  <a:pt x="64" y="85"/>
                </a:cubicBezTo>
                <a:cubicBezTo>
                  <a:pt x="63" y="87"/>
                  <a:pt x="63" y="88"/>
                  <a:pt x="63" y="90"/>
                </a:cubicBezTo>
                <a:cubicBezTo>
                  <a:pt x="64" y="93"/>
                  <a:pt x="64" y="93"/>
                  <a:pt x="64" y="93"/>
                </a:cubicBezTo>
                <a:cubicBezTo>
                  <a:pt x="66" y="95"/>
                  <a:pt x="66" y="96"/>
                  <a:pt x="67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19">
            <a:extLst>
              <a:ext uri="{FF2B5EF4-FFF2-40B4-BE49-F238E27FC236}">
                <a16:creationId xmlns:a16="http://schemas.microsoft.com/office/drawing/2014/main" id="{DDAC4801-1677-6E26-A106-BDE2A6828FC9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4496376" y="6279844"/>
            <a:ext cx="291826" cy="269939"/>
          </a:xfrm>
          <a:custGeom>
            <a:avLst/>
            <a:gdLst>
              <a:gd name="T0" fmla="*/ 97 w 160"/>
              <a:gd name="T1" fmla="*/ 8 h 148"/>
              <a:gd name="T2" fmla="*/ 92 w 160"/>
              <a:gd name="T3" fmla="*/ 0 h 148"/>
              <a:gd name="T4" fmla="*/ 61 w 160"/>
              <a:gd name="T5" fmla="*/ 6 h 148"/>
              <a:gd name="T6" fmla="*/ 6 w 160"/>
              <a:gd name="T7" fmla="*/ 8 h 148"/>
              <a:gd name="T8" fmla="*/ 6 w 160"/>
              <a:gd name="T9" fmla="*/ 22 h 148"/>
              <a:gd name="T10" fmla="*/ 15 w 160"/>
              <a:gd name="T11" fmla="*/ 114 h 148"/>
              <a:gd name="T12" fmla="*/ 67 w 160"/>
              <a:gd name="T13" fmla="*/ 119 h 148"/>
              <a:gd name="T14" fmla="*/ 51 w 160"/>
              <a:gd name="T15" fmla="*/ 144 h 148"/>
              <a:gd name="T16" fmla="*/ 76 w 160"/>
              <a:gd name="T17" fmla="*/ 127 h 148"/>
              <a:gd name="T18" fmla="*/ 80 w 160"/>
              <a:gd name="T19" fmla="*/ 148 h 148"/>
              <a:gd name="T20" fmla="*/ 84 w 160"/>
              <a:gd name="T21" fmla="*/ 128 h 148"/>
              <a:gd name="T22" fmla="*/ 104 w 160"/>
              <a:gd name="T23" fmla="*/ 147 h 148"/>
              <a:gd name="T24" fmla="*/ 107 w 160"/>
              <a:gd name="T25" fmla="*/ 138 h 148"/>
              <a:gd name="T26" fmla="*/ 139 w 160"/>
              <a:gd name="T27" fmla="*/ 119 h 148"/>
              <a:gd name="T28" fmla="*/ 145 w 160"/>
              <a:gd name="T29" fmla="*/ 22 h 148"/>
              <a:gd name="T30" fmla="*/ 160 w 160"/>
              <a:gd name="T31" fmla="*/ 15 h 148"/>
              <a:gd name="T32" fmla="*/ 134 w 160"/>
              <a:gd name="T33" fmla="*/ 108 h 148"/>
              <a:gd name="T34" fmla="*/ 24 w 160"/>
              <a:gd name="T35" fmla="*/ 22 h 148"/>
              <a:gd name="T36" fmla="*/ 134 w 160"/>
              <a:gd name="T37" fmla="*/ 108 h 148"/>
              <a:gd name="T38" fmla="*/ 36 w 160"/>
              <a:gd name="T39" fmla="*/ 92 h 148"/>
              <a:gd name="T40" fmla="*/ 67 w 160"/>
              <a:gd name="T41" fmla="*/ 88 h 148"/>
              <a:gd name="T42" fmla="*/ 75 w 160"/>
              <a:gd name="T43" fmla="*/ 86 h 148"/>
              <a:gd name="T44" fmla="*/ 103 w 160"/>
              <a:gd name="T45" fmla="*/ 69 h 148"/>
              <a:gd name="T46" fmla="*/ 119 w 160"/>
              <a:gd name="T47" fmla="*/ 54 h 148"/>
              <a:gd name="T48" fmla="*/ 124 w 160"/>
              <a:gd name="T49" fmla="*/ 66 h 148"/>
              <a:gd name="T50" fmla="*/ 130 w 160"/>
              <a:gd name="T51" fmla="*/ 38 h 148"/>
              <a:gd name="T52" fmla="*/ 130 w 160"/>
              <a:gd name="T53" fmla="*/ 36 h 148"/>
              <a:gd name="T54" fmla="*/ 127 w 160"/>
              <a:gd name="T55" fmla="*/ 34 h 148"/>
              <a:gd name="T56" fmla="*/ 124 w 160"/>
              <a:gd name="T57" fmla="*/ 33 h 148"/>
              <a:gd name="T58" fmla="*/ 100 w 160"/>
              <a:gd name="T59" fmla="*/ 38 h 148"/>
              <a:gd name="T60" fmla="*/ 112 w 160"/>
              <a:gd name="T61" fmla="*/ 44 h 148"/>
              <a:gd name="T62" fmla="*/ 94 w 160"/>
              <a:gd name="T63" fmla="*/ 50 h 148"/>
              <a:gd name="T64" fmla="*/ 70 w 160"/>
              <a:gd name="T65" fmla="*/ 75 h 148"/>
              <a:gd name="T66" fmla="*/ 49 w 160"/>
              <a:gd name="T67" fmla="*/ 63 h 148"/>
              <a:gd name="T68" fmla="*/ 28 w 160"/>
              <a:gd name="T69" fmla="*/ 9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8">
                <a:moveTo>
                  <a:pt x="153" y="8"/>
                </a:moveTo>
                <a:cubicBezTo>
                  <a:pt x="97" y="8"/>
                  <a:pt x="97" y="8"/>
                  <a:pt x="97" y="8"/>
                </a:cubicBezTo>
                <a:cubicBezTo>
                  <a:pt x="97" y="6"/>
                  <a:pt x="97" y="6"/>
                  <a:pt x="97" y="6"/>
                </a:cubicBezTo>
                <a:cubicBezTo>
                  <a:pt x="97" y="3"/>
                  <a:pt x="95" y="0"/>
                  <a:pt x="9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3"/>
                  <a:pt x="61" y="6"/>
                </a:cubicBezTo>
                <a:cubicBezTo>
                  <a:pt x="61" y="8"/>
                  <a:pt x="61" y="8"/>
                  <a:pt x="61" y="8"/>
                </a:cubicBezTo>
                <a:cubicBezTo>
                  <a:pt x="6" y="8"/>
                  <a:pt x="6" y="8"/>
                  <a:pt x="6" y="8"/>
                </a:cubicBezTo>
                <a:cubicBezTo>
                  <a:pt x="2" y="8"/>
                  <a:pt x="0" y="11"/>
                  <a:pt x="0" y="15"/>
                </a:cubicBezTo>
                <a:cubicBezTo>
                  <a:pt x="0" y="19"/>
                  <a:pt x="2" y="22"/>
                  <a:pt x="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5" y="117"/>
                  <a:pt x="17" y="119"/>
                  <a:pt x="20" y="119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50" y="140"/>
                  <a:pt x="50" y="143"/>
                  <a:pt x="51" y="144"/>
                </a:cubicBezTo>
                <a:cubicBezTo>
                  <a:pt x="54" y="147"/>
                  <a:pt x="57" y="147"/>
                  <a:pt x="58" y="144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6" y="146"/>
                  <a:pt x="77" y="148"/>
                  <a:pt x="80" y="148"/>
                </a:cubicBezTo>
                <a:cubicBezTo>
                  <a:pt x="81" y="148"/>
                  <a:pt x="84" y="146"/>
                  <a:pt x="84" y="144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100" y="146"/>
                  <a:pt x="100" y="146"/>
                  <a:pt x="100" y="146"/>
                </a:cubicBezTo>
                <a:cubicBezTo>
                  <a:pt x="101" y="147"/>
                  <a:pt x="103" y="147"/>
                  <a:pt x="104" y="147"/>
                </a:cubicBezTo>
                <a:cubicBezTo>
                  <a:pt x="105" y="147"/>
                  <a:pt x="107" y="147"/>
                  <a:pt x="107" y="146"/>
                </a:cubicBezTo>
                <a:cubicBezTo>
                  <a:pt x="110" y="144"/>
                  <a:pt x="110" y="141"/>
                  <a:pt x="107" y="138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42" y="119"/>
                  <a:pt x="145" y="117"/>
                  <a:pt x="145" y="114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6" y="22"/>
                  <a:pt x="160" y="19"/>
                  <a:pt x="160" y="15"/>
                </a:cubicBezTo>
                <a:cubicBezTo>
                  <a:pt x="160" y="11"/>
                  <a:pt x="156" y="8"/>
                  <a:pt x="153" y="8"/>
                </a:cubicBezTo>
                <a:close/>
                <a:moveTo>
                  <a:pt x="134" y="108"/>
                </a:moveTo>
                <a:cubicBezTo>
                  <a:pt x="24" y="108"/>
                  <a:pt x="24" y="108"/>
                  <a:pt x="24" y="108"/>
                </a:cubicBezTo>
                <a:cubicBezTo>
                  <a:pt x="24" y="22"/>
                  <a:pt x="24" y="22"/>
                  <a:pt x="24" y="22"/>
                </a:cubicBezTo>
                <a:cubicBezTo>
                  <a:pt x="134" y="22"/>
                  <a:pt x="134" y="22"/>
                  <a:pt x="134" y="22"/>
                </a:cubicBezTo>
                <a:lnTo>
                  <a:pt x="134" y="108"/>
                </a:lnTo>
                <a:close/>
                <a:moveTo>
                  <a:pt x="32" y="94"/>
                </a:moveTo>
                <a:cubicBezTo>
                  <a:pt x="33" y="94"/>
                  <a:pt x="34" y="94"/>
                  <a:pt x="36" y="92"/>
                </a:cubicBezTo>
                <a:cubicBezTo>
                  <a:pt x="53" y="75"/>
                  <a:pt x="53" y="75"/>
                  <a:pt x="53" y="75"/>
                </a:cubicBezTo>
                <a:cubicBezTo>
                  <a:pt x="67" y="88"/>
                  <a:pt x="67" y="88"/>
                  <a:pt x="67" y="88"/>
                </a:cubicBezTo>
                <a:cubicBezTo>
                  <a:pt x="69" y="89"/>
                  <a:pt x="70" y="89"/>
                  <a:pt x="71" y="89"/>
                </a:cubicBezTo>
                <a:cubicBezTo>
                  <a:pt x="73" y="89"/>
                  <a:pt x="74" y="88"/>
                  <a:pt x="75" y="86"/>
                </a:cubicBezTo>
                <a:cubicBezTo>
                  <a:pt x="93" y="62"/>
                  <a:pt x="93" y="62"/>
                  <a:pt x="93" y="62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4" y="70"/>
                  <a:pt x="108" y="69"/>
                  <a:pt x="109" y="68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19" y="59"/>
                  <a:pt x="119" y="59"/>
                  <a:pt x="119" y="59"/>
                </a:cubicBezTo>
                <a:cubicBezTo>
                  <a:pt x="119" y="63"/>
                  <a:pt x="122" y="66"/>
                  <a:pt x="124" y="66"/>
                </a:cubicBezTo>
                <a:cubicBezTo>
                  <a:pt x="127" y="66"/>
                  <a:pt x="130" y="63"/>
                  <a:pt x="130" y="59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0" y="37"/>
                  <a:pt x="130" y="37"/>
                  <a:pt x="130" y="36"/>
                </a:cubicBezTo>
                <a:cubicBezTo>
                  <a:pt x="130" y="36"/>
                  <a:pt x="130" y="36"/>
                  <a:pt x="129" y="34"/>
                </a:cubicBezTo>
                <a:cubicBezTo>
                  <a:pt x="129" y="34"/>
                  <a:pt x="129" y="34"/>
                  <a:pt x="127" y="34"/>
                </a:cubicBezTo>
                <a:cubicBezTo>
                  <a:pt x="127" y="33"/>
                  <a:pt x="127" y="33"/>
                  <a:pt x="126" y="33"/>
                </a:cubicBezTo>
                <a:cubicBezTo>
                  <a:pt x="126" y="33"/>
                  <a:pt x="126" y="33"/>
                  <a:pt x="124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3" y="33"/>
                  <a:pt x="100" y="36"/>
                  <a:pt x="100" y="38"/>
                </a:cubicBezTo>
                <a:cubicBezTo>
                  <a:pt x="100" y="41"/>
                  <a:pt x="103" y="44"/>
                  <a:pt x="105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94" y="50"/>
                  <a:pt x="94" y="50"/>
                  <a:pt x="94" y="50"/>
                </a:cubicBezTo>
                <a:cubicBezTo>
                  <a:pt x="93" y="47"/>
                  <a:pt x="89" y="49"/>
                  <a:pt x="88" y="50"/>
                </a:cubicBezTo>
                <a:cubicBezTo>
                  <a:pt x="70" y="75"/>
                  <a:pt x="70" y="75"/>
                  <a:pt x="70" y="75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0"/>
                  <a:pt x="51" y="60"/>
                  <a:pt x="49" y="63"/>
                </a:cubicBezTo>
                <a:cubicBezTo>
                  <a:pt x="29" y="84"/>
                  <a:pt x="29" y="84"/>
                  <a:pt x="29" y="84"/>
                </a:cubicBezTo>
                <a:cubicBezTo>
                  <a:pt x="26" y="86"/>
                  <a:pt x="26" y="89"/>
                  <a:pt x="28" y="92"/>
                </a:cubicBezTo>
                <a:cubicBezTo>
                  <a:pt x="29" y="94"/>
                  <a:pt x="30" y="94"/>
                  <a:pt x="32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TextBox 145">
            <a:hlinkClick r:id="rId2" action="ppaction://hlinksldjump"/>
            <a:extLst>
              <a:ext uri="{FF2B5EF4-FFF2-40B4-BE49-F238E27FC236}">
                <a16:creationId xmlns:a16="http://schemas.microsoft.com/office/drawing/2014/main" id="{1B84BC53-B29D-4E38-D23C-BCDD1354EAAB}"/>
              </a:ext>
            </a:extLst>
          </p:cNvPr>
          <p:cNvSpPr txBox="1"/>
          <p:nvPr userDrawn="1"/>
        </p:nvSpPr>
        <p:spPr>
          <a:xfrm>
            <a:off x="9238379" y="6297814"/>
            <a:ext cx="12956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7" name="TextBox 146">
            <a:hlinkClick r:id="rId3" action="ppaction://hlinksldjump"/>
            <a:extLst>
              <a:ext uri="{FF2B5EF4-FFF2-40B4-BE49-F238E27FC236}">
                <a16:creationId xmlns:a16="http://schemas.microsoft.com/office/drawing/2014/main" id="{1B822DE2-EA21-0D17-232A-F8CABBBCB285}"/>
              </a:ext>
            </a:extLst>
          </p:cNvPr>
          <p:cNvSpPr txBox="1"/>
          <p:nvPr userDrawn="1"/>
        </p:nvSpPr>
        <p:spPr>
          <a:xfrm>
            <a:off x="7717546" y="6297814"/>
            <a:ext cx="13915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8" name="TextBox 147">
            <a:hlinkClick r:id="rId4" action="ppaction://hlinksldjump"/>
            <a:extLst>
              <a:ext uri="{FF2B5EF4-FFF2-40B4-BE49-F238E27FC236}">
                <a16:creationId xmlns:a16="http://schemas.microsoft.com/office/drawing/2014/main" id="{529585C2-3DA6-A15A-2A8A-F923BB0D970A}"/>
              </a:ext>
            </a:extLst>
          </p:cNvPr>
          <p:cNvSpPr txBox="1"/>
          <p:nvPr userDrawn="1"/>
        </p:nvSpPr>
        <p:spPr>
          <a:xfrm>
            <a:off x="6386547" y="6297814"/>
            <a:ext cx="13403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9" name="TextBox 148">
            <a:hlinkClick r:id="rId5" action="ppaction://hlinksldjump"/>
            <a:extLst>
              <a:ext uri="{FF2B5EF4-FFF2-40B4-BE49-F238E27FC236}">
                <a16:creationId xmlns:a16="http://schemas.microsoft.com/office/drawing/2014/main" id="{4D92B504-F4F0-7941-9FDF-584FBBF2853F}"/>
              </a:ext>
            </a:extLst>
          </p:cNvPr>
          <p:cNvSpPr txBox="1"/>
          <p:nvPr userDrawn="1"/>
        </p:nvSpPr>
        <p:spPr>
          <a:xfrm>
            <a:off x="4728388" y="6297814"/>
            <a:ext cx="14983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0" name="TextBox 149">
            <a:hlinkClick r:id="rId6" action="ppaction://hlinksldjump"/>
            <a:extLst>
              <a:ext uri="{FF2B5EF4-FFF2-40B4-BE49-F238E27FC236}">
                <a16:creationId xmlns:a16="http://schemas.microsoft.com/office/drawing/2014/main" id="{FFE49978-6C20-5770-60B7-CABDA7EC2E21}"/>
              </a:ext>
            </a:extLst>
          </p:cNvPr>
          <p:cNvSpPr txBox="1"/>
          <p:nvPr userDrawn="1"/>
        </p:nvSpPr>
        <p:spPr>
          <a:xfrm>
            <a:off x="3277473" y="6297814"/>
            <a:ext cx="14202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8" name="Rectangle: Rounded Corners 157">
            <a:extLst>
              <a:ext uri="{FF2B5EF4-FFF2-40B4-BE49-F238E27FC236}">
                <a16:creationId xmlns:a16="http://schemas.microsoft.com/office/drawing/2014/main" id="{87145549-9622-FE9A-BA17-AA60247F8FC7}"/>
              </a:ext>
            </a:extLst>
          </p:cNvPr>
          <p:cNvSpPr/>
          <p:nvPr userDrawn="1"/>
        </p:nvSpPr>
        <p:spPr>
          <a:xfrm>
            <a:off x="1402870" y="6159418"/>
            <a:ext cx="507129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60" name="Slide Number Placeholder 2">
            <a:extLst>
              <a:ext uri="{FF2B5EF4-FFF2-40B4-BE49-F238E27FC236}">
                <a16:creationId xmlns:a16="http://schemas.microsoft.com/office/drawing/2014/main" id="{80EC970C-5DB0-EC6A-3645-31BBB422BD36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401877" y="6230979"/>
            <a:ext cx="525344" cy="365125"/>
          </a:xfrm>
        </p:spPr>
        <p:txBody>
          <a:bodyPr/>
          <a:lstStyle>
            <a:lvl1pPr algn="ctr" rtl="1">
              <a:defRPr sz="1400" b="0">
                <a:solidFill>
                  <a:srgbClr val="012060"/>
                </a:solidFill>
                <a:latin typeface="B Titr (Body)"/>
                <a:cs typeface="B Titr" panose="00000700000000000000" pitchFamily="2" charset="-78"/>
              </a:defRPr>
            </a:lvl1pPr>
          </a:lstStyle>
          <a:p>
            <a:fld id="{A8043012-B8B5-47A7-9927-94221BE445D6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78FE619D-2366-2326-942F-8CDC5506BEB9}"/>
              </a:ext>
            </a:extLst>
          </p:cNvPr>
          <p:cNvGrpSpPr/>
          <p:nvPr userDrawn="1"/>
        </p:nvGrpSpPr>
        <p:grpSpPr>
          <a:xfrm>
            <a:off x="176328" y="356175"/>
            <a:ext cx="11814904" cy="4022705"/>
            <a:chOff x="176328" y="356175"/>
            <a:chExt cx="11814904" cy="4022705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F1277CB-04F9-0D4D-C999-F958D2344A38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F8334BB-8804-C6B0-585C-40CD727F4695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ACBD3FE-0B8D-C3BB-DEB5-278F2B329095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54AF13E-CF05-6D6F-849D-A664F7D1E6E6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5E75158-9347-0FA6-A667-C2B49861DF35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BE74EE2-F5AF-8F03-A06D-975B7D01C8D8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5DDB62D-1241-F712-4C72-1A29152CEBB6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D88CEE6-AB3A-2C74-C325-D8F10DBF28B1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246B1B6-EFB7-C0F8-4F33-1C468A806744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A42CA7-4A6D-95B2-F550-AA472B89D7C4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62DAE3-C511-6E1D-0141-70AD5FAE0B0F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2A474B0-750D-63CC-D389-AE2D959E5A32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0AB4FA1-86FF-91CA-225D-D43C95191E5F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FB32D45-6079-74D1-1478-1EC8360CD3E3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3795B88-855C-91E5-2B71-4CCD616B80D3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D1F1072-132F-486D-EE2A-B99DBCAEDB33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369A023-A659-9006-E059-E886577612AA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4F62A8C-844A-7AF0-A055-64DCED8D9795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284BF5E-A26A-9EAB-0544-610CE1F44EB0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22C74C9-828C-A447-9B95-76C9A63365F0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081BBDD-8D63-DCD3-5424-24B3C270648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8769ACF-5DB3-712D-8A0F-A3A9661746F7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C5BA5D8-765A-57B0-E0AA-0C1FC421D381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BA09E6E-A8D2-DFA9-32C2-D66E9691EE73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8E358F3-80AA-CC0F-58EF-0755541EEA0F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0776811-C3BD-08E9-DD3F-8A50E91016CE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3E23142-FC82-88AE-E587-B6A95EE0433A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328349A-F37E-2A39-2B1D-5EA6C304A939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017E0EC-410D-106D-45AA-1989D26A2970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2CE7341-D781-BE7C-0AD8-36036F7C96C1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EB25305-A4BC-1B8B-B47F-3492BF4E10E4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378CF93-212E-CC7E-096D-BD1C098B2E3C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37E2B72-DADB-88D7-DC2E-CED655E536EF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1B6B3A7-9831-39C0-7552-A45A3809F5BC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57922F0-4F17-14BF-22B0-AC6456B752C8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0081D9D0-3333-A8E4-8B9E-62C2B966CE67}"/>
                </a:ext>
              </a:extLst>
            </p:cNvPr>
            <p:cNvCxnSpPr>
              <a:cxnSpLocks/>
              <a:stCxn id="68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19AAA2D-0788-F000-D028-F9F2AB541C6F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sp>
        <p:nvSpPr>
          <p:cNvPr id="2" name="TextBox 1">
            <a:hlinkClick r:id="rId7" action="ppaction://hlinksldjump"/>
            <a:extLst>
              <a:ext uri="{FF2B5EF4-FFF2-40B4-BE49-F238E27FC236}">
                <a16:creationId xmlns:a16="http://schemas.microsoft.com/office/drawing/2014/main" id="{A939E4A2-6E0F-6C25-6FED-24F14BEF0985}"/>
              </a:ext>
            </a:extLst>
          </p:cNvPr>
          <p:cNvSpPr txBox="1"/>
          <p:nvPr userDrawn="1"/>
        </p:nvSpPr>
        <p:spPr>
          <a:xfrm>
            <a:off x="2029804" y="6296750"/>
            <a:ext cx="10390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 و ماخذ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7293429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>
            <a:extLst>
              <a:ext uri="{FF2B5EF4-FFF2-40B4-BE49-F238E27FC236}">
                <a16:creationId xmlns:a16="http://schemas.microsoft.com/office/drawing/2014/main" id="{309AE93D-50D3-4B04-0061-4F510FAB87CE}"/>
              </a:ext>
            </a:extLst>
          </p:cNvPr>
          <p:cNvGrpSpPr/>
          <p:nvPr userDrawn="1"/>
        </p:nvGrpSpPr>
        <p:grpSpPr>
          <a:xfrm>
            <a:off x="2524181" y="6018460"/>
            <a:ext cx="268378" cy="784398"/>
            <a:chOff x="2524181" y="6035333"/>
            <a:chExt cx="268378" cy="784398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15BC83-5AF9-F433-9706-DA458F5264E5}"/>
                </a:ext>
              </a:extLst>
            </p:cNvPr>
            <p:cNvSpPr/>
            <p:nvPr userDrawn="1"/>
          </p:nvSpPr>
          <p:spPr>
            <a:xfrm rot="13558100">
              <a:off x="2524003" y="6551176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66E2F5F-812E-1AF2-0B9D-535F166FE344}"/>
                </a:ext>
              </a:extLst>
            </p:cNvPr>
            <p:cNvSpPr/>
            <p:nvPr userDrawn="1"/>
          </p:nvSpPr>
          <p:spPr>
            <a:xfrm rot="8041900" flipV="1">
              <a:off x="2524003" y="6035511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371C1A71-962C-095B-A657-639A142793AC}"/>
              </a:ext>
            </a:extLst>
          </p:cNvPr>
          <p:cNvGrpSpPr/>
          <p:nvPr userDrawn="1"/>
        </p:nvGrpSpPr>
        <p:grpSpPr>
          <a:xfrm flipV="1">
            <a:off x="176328" y="2484061"/>
            <a:ext cx="11814904" cy="4022705"/>
            <a:chOff x="176328" y="356175"/>
            <a:chExt cx="11814904" cy="4022705"/>
          </a:xfrm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80DBD20-AD90-800C-D074-01BAD5BA544B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725D6CF-BD6D-66F7-B417-89C20D07D178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C4390D9-3077-B482-921B-235B3B42A316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2D91D0E5-6209-CFE0-AF35-509600585022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CC0686C-D4D7-7845-71E2-A7BCE8E55F7E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47645076-D85F-00D6-B5AB-D76E07AFE5B2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CA2D5EB-3CFB-5CA1-805E-B11800B08FEF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F8194F9E-32E2-C29E-2F8D-A87C4905D879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25A4C3B6-3EA0-A01C-B8E8-967076D2BCE5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0B213BC-7A96-2B67-0D31-20A719CA53FA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A2F5A5A8-AE2A-5D0C-A92F-60305A50205A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EA93923-3DFA-CAA4-CD5D-CBFE4984CE0F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FD1A9C1-1D68-45BA-573E-0D3E46903F4B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6448BB9-29D5-5A00-17DD-81ADA582099F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CD50595-4DBD-8260-E0E6-B6C9E3058BEE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6E4D622-6706-27D2-7CF6-DB4A40350C7D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CE09BA7-FC91-B6DD-3B14-CF6B53DEB5AD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B55449-34B5-B88E-9976-1B4E21284487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1AC6136-86E8-6BE5-4D54-3607136E0D26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72A97-45B6-0D5F-B666-79690490F77D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3ED6F51-F29D-5A79-132B-C8B9ECE3B4B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2D7FBA04-EA73-06A3-3BD6-78F34568CB0D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A3595E5-8FF6-ABE8-8F97-31FD176A1D25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C04BB04-8905-2F55-4999-0BD574A7F2AC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77E1F6F-B76A-5AAF-B473-7746CE3161E9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89CE4C30-3C98-2FCB-6503-BB4A0D9687F2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BE01711-065F-61C3-1ACC-86CA59353FCB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9E51A25-D318-A25C-A734-DF4E5FA93DAF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2F286704-D0AA-7D89-8C10-71B33FB6CC16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02F20CD-4A8C-3121-AC4D-1B4DEF7EF302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3D9CD7D-7F05-8CCC-A9DA-2092BADFC423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BD055E0-FA85-CF3C-6845-DFE497656BF1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97517E-BAF5-C7E2-9E68-07B1A6812CE3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ED7D8D9-43AC-F98C-0824-F13E23FBAD7E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2DC9AA4-8210-57A1-DC62-0EE5A5AAA487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1359D927-5E86-7A51-B990-4DB263D08704}"/>
                </a:ext>
              </a:extLst>
            </p:cNvPr>
            <p:cNvCxnSpPr>
              <a:cxnSpLocks/>
              <a:stCxn id="177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EAB8F981-D404-1749-0B5F-90F231299163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93EFD75-A7D2-17E4-0E53-877C55553A74}"/>
              </a:ext>
            </a:extLst>
          </p:cNvPr>
          <p:cNvGrpSpPr/>
          <p:nvPr userDrawn="1"/>
        </p:nvGrpSpPr>
        <p:grpSpPr>
          <a:xfrm>
            <a:off x="1961880" y="6173074"/>
            <a:ext cx="8829476" cy="507060"/>
            <a:chOff x="-237460" y="6075271"/>
            <a:chExt cx="10738440" cy="616689"/>
          </a:xfrm>
        </p:grpSpPr>
        <p:sp>
          <p:nvSpPr>
            <p:cNvPr id="152" name="Rectangle: Rounded Corners 151">
              <a:extLst>
                <a:ext uri="{FF2B5EF4-FFF2-40B4-BE49-F238E27FC236}">
                  <a16:creationId xmlns:a16="http://schemas.microsoft.com/office/drawing/2014/main" id="{148EBCBA-249D-2C0F-0E45-4615D2CB0332}"/>
                </a:ext>
              </a:extLst>
            </p:cNvPr>
            <p:cNvSpPr/>
            <p:nvPr/>
          </p:nvSpPr>
          <p:spPr>
            <a:xfrm>
              <a:off x="8775700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3" name="Rectangle: Rounded Corners 152">
              <a:extLst>
                <a:ext uri="{FF2B5EF4-FFF2-40B4-BE49-F238E27FC236}">
                  <a16:creationId xmlns:a16="http://schemas.microsoft.com/office/drawing/2014/main" id="{10F3A38B-0C5A-24DB-0D73-3C74F0302894}"/>
                </a:ext>
              </a:extLst>
            </p:cNvPr>
            <p:cNvSpPr/>
            <p:nvPr/>
          </p:nvSpPr>
          <p:spPr>
            <a:xfrm>
              <a:off x="6973068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4" name="Rectangle: Rounded Corners 153">
              <a:extLst>
                <a:ext uri="{FF2B5EF4-FFF2-40B4-BE49-F238E27FC236}">
                  <a16:creationId xmlns:a16="http://schemas.microsoft.com/office/drawing/2014/main" id="{DB8E2E36-F134-1AB1-A24D-F3FB8AC6610C}"/>
                </a:ext>
              </a:extLst>
            </p:cNvPr>
            <p:cNvSpPr/>
            <p:nvPr/>
          </p:nvSpPr>
          <p:spPr>
            <a:xfrm>
              <a:off x="5170436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5" name="Rectangle: Rounded Corners 154">
              <a:extLst>
                <a:ext uri="{FF2B5EF4-FFF2-40B4-BE49-F238E27FC236}">
                  <a16:creationId xmlns:a16="http://schemas.microsoft.com/office/drawing/2014/main" id="{666F6AEB-1545-770A-3437-4D4B99CDBBF9}"/>
                </a:ext>
              </a:extLst>
            </p:cNvPr>
            <p:cNvSpPr/>
            <p:nvPr/>
          </p:nvSpPr>
          <p:spPr>
            <a:xfrm>
              <a:off x="3367804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6" name="Rectangle: Rounded Corners 155">
              <a:extLst>
                <a:ext uri="{FF2B5EF4-FFF2-40B4-BE49-F238E27FC236}">
                  <a16:creationId xmlns:a16="http://schemas.microsoft.com/office/drawing/2014/main" id="{96A35489-0686-A586-D5A4-9720BF04AE8B}"/>
                </a:ext>
              </a:extLst>
            </p:cNvPr>
            <p:cNvSpPr/>
            <p:nvPr/>
          </p:nvSpPr>
          <p:spPr>
            <a:xfrm>
              <a:off x="1565172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7" name="Rectangle: Rounded Corners 156">
              <a:extLst>
                <a:ext uri="{FF2B5EF4-FFF2-40B4-BE49-F238E27FC236}">
                  <a16:creationId xmlns:a16="http://schemas.microsoft.com/office/drawing/2014/main" id="{3B3D657B-378E-2A5B-5C6D-A254D55AFF72}"/>
                </a:ext>
              </a:extLst>
            </p:cNvPr>
            <p:cNvSpPr/>
            <p:nvPr/>
          </p:nvSpPr>
          <p:spPr>
            <a:xfrm>
              <a:off x="-237460" y="6075271"/>
              <a:ext cx="1725280" cy="616689"/>
            </a:xfrm>
            <a:prstGeom prst="roundRect">
              <a:avLst>
                <a:gd name="adj" fmla="val 50000"/>
              </a:avLst>
            </a:prstGeom>
            <a:ln w="3175">
              <a:solidFill>
                <a:srgbClr val="012060"/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</p:grpSp>
      <p:sp>
        <p:nvSpPr>
          <p:cNvPr id="140" name="Freeform 123">
            <a:extLst>
              <a:ext uri="{FF2B5EF4-FFF2-40B4-BE49-F238E27FC236}">
                <a16:creationId xmlns:a16="http://schemas.microsoft.com/office/drawing/2014/main" id="{90398B16-B565-B67E-4C45-7FA8D02036F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3042663" y="6293942"/>
            <a:ext cx="241742" cy="241742"/>
          </a:xfrm>
          <a:custGeom>
            <a:avLst/>
            <a:gdLst>
              <a:gd name="T0" fmla="*/ 109 w 160"/>
              <a:gd name="T1" fmla="*/ 116 h 160"/>
              <a:gd name="T2" fmla="*/ 59 w 160"/>
              <a:gd name="T3" fmla="*/ 107 h 160"/>
              <a:gd name="T4" fmla="*/ 160 w 160"/>
              <a:gd name="T5" fmla="*/ 125 h 160"/>
              <a:gd name="T6" fmla="*/ 114 w 160"/>
              <a:gd name="T7" fmla="*/ 116 h 160"/>
              <a:gd name="T8" fmla="*/ 60 w 160"/>
              <a:gd name="T9" fmla="*/ 100 h 160"/>
              <a:gd name="T10" fmla="*/ 160 w 160"/>
              <a:gd name="T11" fmla="*/ 84 h 160"/>
              <a:gd name="T12" fmla="*/ 59 w 160"/>
              <a:gd name="T13" fmla="*/ 131 h 160"/>
              <a:gd name="T14" fmla="*/ 110 w 160"/>
              <a:gd name="T15" fmla="*/ 160 h 160"/>
              <a:gd name="T16" fmla="*/ 160 w 160"/>
              <a:gd name="T17" fmla="*/ 132 h 160"/>
              <a:gd name="T18" fmla="*/ 110 w 160"/>
              <a:gd name="T19" fmla="*/ 50 h 160"/>
              <a:gd name="T20" fmla="*/ 59 w 160"/>
              <a:gd name="T21" fmla="*/ 75 h 160"/>
              <a:gd name="T22" fmla="*/ 160 w 160"/>
              <a:gd name="T23" fmla="*/ 68 h 160"/>
              <a:gd name="T24" fmla="*/ 148 w 160"/>
              <a:gd name="T25" fmla="*/ 0 h 160"/>
              <a:gd name="T26" fmla="*/ 0 w 160"/>
              <a:gd name="T27" fmla="*/ 44 h 160"/>
              <a:gd name="T28" fmla="*/ 109 w 160"/>
              <a:gd name="T29" fmla="*/ 44 h 160"/>
              <a:gd name="T30" fmla="*/ 160 w 160"/>
              <a:gd name="T31" fmla="*/ 44 h 160"/>
              <a:gd name="T32" fmla="*/ 29 w 160"/>
              <a:gd name="T33" fmla="*/ 41 h 160"/>
              <a:gd name="T34" fmla="*/ 41 w 160"/>
              <a:gd name="T35" fmla="*/ 28 h 160"/>
              <a:gd name="T36" fmla="*/ 88 w 160"/>
              <a:gd name="T37" fmla="*/ 25 h 160"/>
              <a:gd name="T38" fmla="*/ 91 w 160"/>
              <a:gd name="T39" fmla="*/ 27 h 160"/>
              <a:gd name="T40" fmla="*/ 97 w 160"/>
              <a:gd name="T41" fmla="*/ 30 h 160"/>
              <a:gd name="T42" fmla="*/ 102 w 160"/>
              <a:gd name="T43" fmla="*/ 27 h 160"/>
              <a:gd name="T44" fmla="*/ 104 w 160"/>
              <a:gd name="T45" fmla="*/ 25 h 160"/>
              <a:gd name="T46" fmla="*/ 104 w 160"/>
              <a:gd name="T47" fmla="*/ 32 h 160"/>
              <a:gd name="T48" fmla="*/ 107 w 160"/>
              <a:gd name="T49" fmla="*/ 35 h 160"/>
              <a:gd name="T50" fmla="*/ 113 w 160"/>
              <a:gd name="T51" fmla="*/ 22 h 160"/>
              <a:gd name="T52" fmla="*/ 118 w 160"/>
              <a:gd name="T53" fmla="*/ 35 h 160"/>
              <a:gd name="T54" fmla="*/ 120 w 160"/>
              <a:gd name="T55" fmla="*/ 32 h 160"/>
              <a:gd name="T56" fmla="*/ 120 w 160"/>
              <a:gd name="T57" fmla="*/ 25 h 160"/>
              <a:gd name="T58" fmla="*/ 123 w 160"/>
              <a:gd name="T59" fmla="*/ 27 h 160"/>
              <a:gd name="T60" fmla="*/ 129 w 160"/>
              <a:gd name="T61" fmla="*/ 30 h 160"/>
              <a:gd name="T62" fmla="*/ 134 w 160"/>
              <a:gd name="T63" fmla="*/ 27 h 160"/>
              <a:gd name="T64" fmla="*/ 136 w 160"/>
              <a:gd name="T65" fmla="*/ 25 h 160"/>
              <a:gd name="T66" fmla="*/ 136 w 160"/>
              <a:gd name="T67" fmla="*/ 32 h 160"/>
              <a:gd name="T68" fmla="*/ 140 w 160"/>
              <a:gd name="T69" fmla="*/ 35 h 160"/>
              <a:gd name="T70" fmla="*/ 54 w 160"/>
              <a:gd name="T71" fmla="*/ 68 h 160"/>
              <a:gd name="T72" fmla="*/ 3 w 160"/>
              <a:gd name="T73" fmla="*/ 57 h 160"/>
              <a:gd name="T74" fmla="*/ 3 w 160"/>
              <a:gd name="T75" fmla="*/ 102 h 160"/>
              <a:gd name="T76" fmla="*/ 41 w 160"/>
              <a:gd name="T77" fmla="*/ 79 h 160"/>
              <a:gd name="T78" fmla="*/ 28 w 160"/>
              <a:gd name="T79" fmla="*/ 68 h 160"/>
              <a:gd name="T80" fmla="*/ 54 w 160"/>
              <a:gd name="T81" fmla="*/ 107 h 160"/>
              <a:gd name="T82" fmla="*/ 0 w 160"/>
              <a:gd name="T83" fmla="*/ 145 h 160"/>
              <a:gd name="T84" fmla="*/ 60 w 160"/>
              <a:gd name="T85" fmla="*/ 159 h 160"/>
              <a:gd name="T86" fmla="*/ 29 w 160"/>
              <a:gd name="T87" fmla="*/ 142 h 160"/>
              <a:gd name="T88" fmla="*/ 41 w 160"/>
              <a:gd name="T89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14" y="116"/>
                </a:moveTo>
                <a:cubicBezTo>
                  <a:pt x="113" y="116"/>
                  <a:pt x="112" y="116"/>
                  <a:pt x="112" y="116"/>
                </a:cubicBezTo>
                <a:cubicBezTo>
                  <a:pt x="110" y="116"/>
                  <a:pt x="109" y="116"/>
                  <a:pt x="109" y="116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8" y="116"/>
                  <a:pt x="107" y="116"/>
                  <a:pt x="105" y="116"/>
                </a:cubicBezTo>
                <a:cubicBezTo>
                  <a:pt x="87" y="116"/>
                  <a:pt x="69" y="112"/>
                  <a:pt x="59" y="107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5" y="129"/>
                  <a:pt x="85" y="133"/>
                  <a:pt x="112" y="133"/>
                </a:cubicBezTo>
                <a:cubicBezTo>
                  <a:pt x="135" y="133"/>
                  <a:pt x="152" y="130"/>
                  <a:pt x="160" y="125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51" y="113"/>
                  <a:pt x="134" y="116"/>
                  <a:pt x="116" y="116"/>
                </a:cubicBezTo>
                <a:cubicBezTo>
                  <a:pt x="116" y="116"/>
                  <a:pt x="115" y="116"/>
                  <a:pt x="114" y="116"/>
                </a:cubicBezTo>
                <a:close/>
                <a:moveTo>
                  <a:pt x="59" y="82"/>
                </a:moveTo>
                <a:cubicBezTo>
                  <a:pt x="59" y="100"/>
                  <a:pt x="59" y="100"/>
                  <a:pt x="59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6" y="106"/>
                  <a:pt x="86" y="111"/>
                  <a:pt x="112" y="111"/>
                </a:cubicBezTo>
                <a:cubicBezTo>
                  <a:pt x="134" y="111"/>
                  <a:pt x="152" y="106"/>
                  <a:pt x="160" y="101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49" y="89"/>
                  <a:pt x="130" y="92"/>
                  <a:pt x="112" y="92"/>
                </a:cubicBezTo>
                <a:cubicBezTo>
                  <a:pt x="91" y="92"/>
                  <a:pt x="70" y="89"/>
                  <a:pt x="59" y="82"/>
                </a:cubicBezTo>
                <a:close/>
                <a:moveTo>
                  <a:pt x="59" y="131"/>
                </a:moveTo>
                <a:cubicBezTo>
                  <a:pt x="59" y="141"/>
                  <a:pt x="59" y="141"/>
                  <a:pt x="59" y="141"/>
                </a:cubicBezTo>
                <a:cubicBezTo>
                  <a:pt x="59" y="143"/>
                  <a:pt x="59" y="143"/>
                  <a:pt x="60" y="143"/>
                </a:cubicBezTo>
                <a:cubicBezTo>
                  <a:pt x="63" y="154"/>
                  <a:pt x="87" y="160"/>
                  <a:pt x="110" y="160"/>
                </a:cubicBezTo>
                <a:cubicBezTo>
                  <a:pt x="132" y="160"/>
                  <a:pt x="157" y="154"/>
                  <a:pt x="160" y="143"/>
                </a:cubicBezTo>
                <a:cubicBezTo>
                  <a:pt x="160" y="143"/>
                  <a:pt x="160" y="143"/>
                  <a:pt x="160" y="141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9" y="138"/>
                  <a:pt x="130" y="140"/>
                  <a:pt x="112" y="140"/>
                </a:cubicBezTo>
                <a:cubicBezTo>
                  <a:pt x="91" y="140"/>
                  <a:pt x="70" y="137"/>
                  <a:pt x="59" y="131"/>
                </a:cubicBezTo>
                <a:close/>
                <a:moveTo>
                  <a:pt x="110" y="50"/>
                </a:moveTo>
                <a:cubicBezTo>
                  <a:pt x="87" y="50"/>
                  <a:pt x="63" y="56"/>
                  <a:pt x="59" y="67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75"/>
                  <a:pt x="59" y="75"/>
                  <a:pt x="59" y="75"/>
                </a:cubicBezTo>
                <a:cubicBezTo>
                  <a:pt x="65" y="82"/>
                  <a:pt x="86" y="87"/>
                  <a:pt x="112" y="87"/>
                </a:cubicBezTo>
                <a:cubicBezTo>
                  <a:pt x="134" y="87"/>
                  <a:pt x="152" y="83"/>
                  <a:pt x="160" y="7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58" y="56"/>
                  <a:pt x="134" y="50"/>
                  <a:pt x="110" y="50"/>
                </a:cubicBezTo>
                <a:close/>
                <a:moveTo>
                  <a:pt x="148" y="0"/>
                </a:moveTo>
                <a:cubicBezTo>
                  <a:pt x="13" y="0"/>
                  <a:pt x="13" y="0"/>
                  <a:pt x="13" y="0"/>
                </a:cubicBezTo>
                <a:cubicBezTo>
                  <a:pt x="7" y="0"/>
                  <a:pt x="0" y="6"/>
                  <a:pt x="0" y="1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7"/>
                  <a:pt x="2" y="49"/>
                  <a:pt x="3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77" y="47"/>
                  <a:pt x="93" y="44"/>
                  <a:pt x="109" y="44"/>
                </a:cubicBezTo>
                <a:cubicBezTo>
                  <a:pt x="124" y="44"/>
                  <a:pt x="140" y="47"/>
                  <a:pt x="151" y="50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59" y="49"/>
                  <a:pt x="160" y="47"/>
                  <a:pt x="160" y="4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8" y="0"/>
                </a:cubicBezTo>
                <a:close/>
                <a:moveTo>
                  <a:pt x="29" y="41"/>
                </a:moveTo>
                <a:cubicBezTo>
                  <a:pt x="22" y="41"/>
                  <a:pt x="16" y="35"/>
                  <a:pt x="16" y="28"/>
                </a:cubicBezTo>
                <a:cubicBezTo>
                  <a:pt x="16" y="22"/>
                  <a:pt x="22" y="16"/>
                  <a:pt x="29" y="16"/>
                </a:cubicBezTo>
                <a:cubicBezTo>
                  <a:pt x="36" y="16"/>
                  <a:pt x="41" y="22"/>
                  <a:pt x="41" y="28"/>
                </a:cubicBezTo>
                <a:cubicBezTo>
                  <a:pt x="41" y="35"/>
                  <a:pt x="36" y="41"/>
                  <a:pt x="29" y="41"/>
                </a:cubicBezTo>
                <a:close/>
                <a:moveTo>
                  <a:pt x="91" y="27"/>
                </a:moveTo>
                <a:cubicBezTo>
                  <a:pt x="90" y="27"/>
                  <a:pt x="88" y="26"/>
                  <a:pt x="88" y="25"/>
                </a:cubicBezTo>
                <a:cubicBezTo>
                  <a:pt x="88" y="24"/>
                  <a:pt x="90" y="22"/>
                  <a:pt x="91" y="22"/>
                </a:cubicBezTo>
                <a:cubicBezTo>
                  <a:pt x="93" y="22"/>
                  <a:pt x="94" y="24"/>
                  <a:pt x="94" y="25"/>
                </a:cubicBezTo>
                <a:cubicBezTo>
                  <a:pt x="94" y="26"/>
                  <a:pt x="93" y="27"/>
                  <a:pt x="91" y="27"/>
                </a:cubicBezTo>
                <a:close/>
                <a:moveTo>
                  <a:pt x="97" y="35"/>
                </a:moveTo>
                <a:cubicBezTo>
                  <a:pt x="96" y="35"/>
                  <a:pt x="94" y="33"/>
                  <a:pt x="94" y="32"/>
                </a:cubicBezTo>
                <a:cubicBezTo>
                  <a:pt x="94" y="31"/>
                  <a:pt x="96" y="30"/>
                  <a:pt x="97" y="30"/>
                </a:cubicBezTo>
                <a:cubicBezTo>
                  <a:pt x="98" y="30"/>
                  <a:pt x="99" y="31"/>
                  <a:pt x="99" y="32"/>
                </a:cubicBezTo>
                <a:cubicBezTo>
                  <a:pt x="99" y="33"/>
                  <a:pt x="98" y="35"/>
                  <a:pt x="97" y="35"/>
                </a:cubicBezTo>
                <a:close/>
                <a:moveTo>
                  <a:pt x="102" y="27"/>
                </a:moveTo>
                <a:cubicBezTo>
                  <a:pt x="101" y="27"/>
                  <a:pt x="99" y="26"/>
                  <a:pt x="99" y="25"/>
                </a:cubicBezTo>
                <a:cubicBezTo>
                  <a:pt x="99" y="24"/>
                  <a:pt x="101" y="22"/>
                  <a:pt x="102" y="22"/>
                </a:cubicBezTo>
                <a:cubicBezTo>
                  <a:pt x="103" y="22"/>
                  <a:pt x="104" y="24"/>
                  <a:pt x="104" y="25"/>
                </a:cubicBezTo>
                <a:cubicBezTo>
                  <a:pt x="104" y="26"/>
                  <a:pt x="103" y="27"/>
                  <a:pt x="102" y="27"/>
                </a:cubicBezTo>
                <a:close/>
                <a:moveTo>
                  <a:pt x="107" y="35"/>
                </a:moveTo>
                <a:cubicBezTo>
                  <a:pt x="105" y="35"/>
                  <a:pt x="104" y="33"/>
                  <a:pt x="104" y="32"/>
                </a:cubicBezTo>
                <a:cubicBezTo>
                  <a:pt x="104" y="31"/>
                  <a:pt x="105" y="30"/>
                  <a:pt x="107" y="30"/>
                </a:cubicBezTo>
                <a:cubicBezTo>
                  <a:pt x="109" y="30"/>
                  <a:pt x="110" y="31"/>
                  <a:pt x="110" y="32"/>
                </a:cubicBezTo>
                <a:cubicBezTo>
                  <a:pt x="110" y="33"/>
                  <a:pt x="109" y="35"/>
                  <a:pt x="107" y="35"/>
                </a:cubicBezTo>
                <a:close/>
                <a:moveTo>
                  <a:pt x="113" y="27"/>
                </a:moveTo>
                <a:cubicBezTo>
                  <a:pt x="112" y="27"/>
                  <a:pt x="110" y="26"/>
                  <a:pt x="110" y="25"/>
                </a:cubicBezTo>
                <a:cubicBezTo>
                  <a:pt x="110" y="24"/>
                  <a:pt x="112" y="22"/>
                  <a:pt x="113" y="22"/>
                </a:cubicBezTo>
                <a:cubicBezTo>
                  <a:pt x="114" y="22"/>
                  <a:pt x="115" y="24"/>
                  <a:pt x="115" y="25"/>
                </a:cubicBezTo>
                <a:cubicBezTo>
                  <a:pt x="115" y="26"/>
                  <a:pt x="114" y="27"/>
                  <a:pt x="113" y="27"/>
                </a:cubicBezTo>
                <a:close/>
                <a:moveTo>
                  <a:pt x="118" y="35"/>
                </a:moveTo>
                <a:cubicBezTo>
                  <a:pt x="116" y="35"/>
                  <a:pt x="115" y="33"/>
                  <a:pt x="115" y="32"/>
                </a:cubicBezTo>
                <a:cubicBezTo>
                  <a:pt x="115" y="31"/>
                  <a:pt x="116" y="30"/>
                  <a:pt x="118" y="30"/>
                </a:cubicBezTo>
                <a:cubicBezTo>
                  <a:pt x="119" y="30"/>
                  <a:pt x="120" y="31"/>
                  <a:pt x="120" y="32"/>
                </a:cubicBezTo>
                <a:cubicBezTo>
                  <a:pt x="120" y="33"/>
                  <a:pt x="119" y="35"/>
                  <a:pt x="118" y="35"/>
                </a:cubicBezTo>
                <a:close/>
                <a:moveTo>
                  <a:pt x="123" y="27"/>
                </a:moveTo>
                <a:cubicBezTo>
                  <a:pt x="121" y="27"/>
                  <a:pt x="120" y="26"/>
                  <a:pt x="120" y="25"/>
                </a:cubicBezTo>
                <a:cubicBezTo>
                  <a:pt x="120" y="24"/>
                  <a:pt x="121" y="22"/>
                  <a:pt x="123" y="22"/>
                </a:cubicBezTo>
                <a:cubicBezTo>
                  <a:pt x="125" y="22"/>
                  <a:pt x="126" y="24"/>
                  <a:pt x="126" y="25"/>
                </a:cubicBezTo>
                <a:cubicBezTo>
                  <a:pt x="126" y="26"/>
                  <a:pt x="125" y="27"/>
                  <a:pt x="123" y="27"/>
                </a:cubicBezTo>
                <a:close/>
                <a:moveTo>
                  <a:pt x="129" y="35"/>
                </a:moveTo>
                <a:cubicBezTo>
                  <a:pt x="127" y="35"/>
                  <a:pt x="126" y="33"/>
                  <a:pt x="126" y="32"/>
                </a:cubicBezTo>
                <a:cubicBezTo>
                  <a:pt x="126" y="31"/>
                  <a:pt x="127" y="30"/>
                  <a:pt x="129" y="30"/>
                </a:cubicBezTo>
                <a:cubicBezTo>
                  <a:pt x="130" y="30"/>
                  <a:pt x="131" y="31"/>
                  <a:pt x="131" y="32"/>
                </a:cubicBezTo>
                <a:cubicBezTo>
                  <a:pt x="131" y="33"/>
                  <a:pt x="130" y="35"/>
                  <a:pt x="129" y="35"/>
                </a:cubicBezTo>
                <a:close/>
                <a:moveTo>
                  <a:pt x="134" y="27"/>
                </a:moveTo>
                <a:cubicBezTo>
                  <a:pt x="132" y="27"/>
                  <a:pt x="131" y="26"/>
                  <a:pt x="131" y="25"/>
                </a:cubicBezTo>
                <a:cubicBezTo>
                  <a:pt x="131" y="24"/>
                  <a:pt x="132" y="22"/>
                  <a:pt x="134" y="22"/>
                </a:cubicBezTo>
                <a:cubicBezTo>
                  <a:pt x="135" y="22"/>
                  <a:pt x="136" y="24"/>
                  <a:pt x="136" y="25"/>
                </a:cubicBezTo>
                <a:cubicBezTo>
                  <a:pt x="136" y="26"/>
                  <a:pt x="135" y="27"/>
                  <a:pt x="134" y="27"/>
                </a:cubicBezTo>
                <a:close/>
                <a:moveTo>
                  <a:pt x="140" y="35"/>
                </a:moveTo>
                <a:cubicBezTo>
                  <a:pt x="137" y="35"/>
                  <a:pt x="136" y="33"/>
                  <a:pt x="136" y="32"/>
                </a:cubicBezTo>
                <a:cubicBezTo>
                  <a:pt x="136" y="31"/>
                  <a:pt x="137" y="30"/>
                  <a:pt x="140" y="30"/>
                </a:cubicBezTo>
                <a:cubicBezTo>
                  <a:pt x="141" y="30"/>
                  <a:pt x="142" y="31"/>
                  <a:pt x="142" y="32"/>
                </a:cubicBezTo>
                <a:cubicBezTo>
                  <a:pt x="142" y="33"/>
                  <a:pt x="141" y="35"/>
                  <a:pt x="140" y="35"/>
                </a:cubicBezTo>
                <a:close/>
                <a:moveTo>
                  <a:pt x="54" y="102"/>
                </a:moveTo>
                <a:cubicBezTo>
                  <a:pt x="54" y="101"/>
                  <a:pt x="54" y="94"/>
                  <a:pt x="54" y="94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7"/>
                  <a:pt x="54" y="67"/>
                  <a:pt x="54" y="67"/>
                </a:cubicBezTo>
                <a:cubicBezTo>
                  <a:pt x="55" y="63"/>
                  <a:pt x="59" y="60"/>
                  <a:pt x="65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8"/>
                  <a:pt x="0" y="61"/>
                  <a:pt x="0" y="6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3" y="102"/>
                </a:cubicBezTo>
                <a:lnTo>
                  <a:pt x="54" y="102"/>
                </a:lnTo>
                <a:close/>
                <a:moveTo>
                  <a:pt x="28" y="68"/>
                </a:moveTo>
                <a:cubicBezTo>
                  <a:pt x="36" y="68"/>
                  <a:pt x="41" y="73"/>
                  <a:pt x="41" y="79"/>
                </a:cubicBezTo>
                <a:cubicBezTo>
                  <a:pt x="41" y="87"/>
                  <a:pt x="36" y="91"/>
                  <a:pt x="28" y="91"/>
                </a:cubicBezTo>
                <a:cubicBezTo>
                  <a:pt x="22" y="91"/>
                  <a:pt x="16" y="87"/>
                  <a:pt x="16" y="79"/>
                </a:cubicBezTo>
                <a:cubicBezTo>
                  <a:pt x="16" y="73"/>
                  <a:pt x="22" y="68"/>
                  <a:pt x="28" y="68"/>
                </a:cubicBezTo>
                <a:close/>
                <a:moveTo>
                  <a:pt x="54" y="143"/>
                </a:moveTo>
                <a:cubicBezTo>
                  <a:pt x="54" y="143"/>
                  <a:pt x="54" y="143"/>
                  <a:pt x="54" y="142"/>
                </a:cubicBezTo>
                <a:cubicBezTo>
                  <a:pt x="54" y="107"/>
                  <a:pt x="54" y="107"/>
                  <a:pt x="54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2" y="110"/>
                  <a:pt x="0" y="112"/>
                  <a:pt x="0" y="1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2"/>
                  <a:pt x="7" y="159"/>
                  <a:pt x="13" y="159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3" y="157"/>
                  <a:pt x="64" y="154"/>
                  <a:pt x="62" y="151"/>
                </a:cubicBezTo>
                <a:cubicBezTo>
                  <a:pt x="58" y="149"/>
                  <a:pt x="56" y="146"/>
                  <a:pt x="54" y="143"/>
                </a:cubicBezTo>
                <a:close/>
                <a:moveTo>
                  <a:pt x="29" y="142"/>
                </a:moveTo>
                <a:cubicBezTo>
                  <a:pt x="22" y="142"/>
                  <a:pt x="16" y="137"/>
                  <a:pt x="16" y="131"/>
                </a:cubicBezTo>
                <a:cubicBezTo>
                  <a:pt x="16" y="123"/>
                  <a:pt x="22" y="118"/>
                  <a:pt x="29" y="118"/>
                </a:cubicBezTo>
                <a:cubicBezTo>
                  <a:pt x="36" y="118"/>
                  <a:pt x="41" y="123"/>
                  <a:pt x="41" y="131"/>
                </a:cubicBezTo>
                <a:cubicBezTo>
                  <a:pt x="41" y="137"/>
                  <a:pt x="36" y="142"/>
                  <a:pt x="29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34">
            <a:extLst>
              <a:ext uri="{FF2B5EF4-FFF2-40B4-BE49-F238E27FC236}">
                <a16:creationId xmlns:a16="http://schemas.microsoft.com/office/drawing/2014/main" id="{B188FA29-2385-DEDF-27DE-93B1E3733961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402060" y="6305465"/>
            <a:ext cx="284481" cy="218696"/>
          </a:xfrm>
          <a:custGeom>
            <a:avLst/>
            <a:gdLst>
              <a:gd name="T0" fmla="*/ 25 w 160"/>
              <a:gd name="T1" fmla="*/ 0 h 123"/>
              <a:gd name="T2" fmla="*/ 21 w 160"/>
              <a:gd name="T3" fmla="*/ 2 h 123"/>
              <a:gd name="T4" fmla="*/ 19 w 160"/>
              <a:gd name="T5" fmla="*/ 6 h 123"/>
              <a:gd name="T6" fmla="*/ 19 w 160"/>
              <a:gd name="T7" fmla="*/ 92 h 123"/>
              <a:gd name="T8" fmla="*/ 25 w 160"/>
              <a:gd name="T9" fmla="*/ 97 h 123"/>
              <a:gd name="T10" fmla="*/ 76 w 160"/>
              <a:gd name="T11" fmla="*/ 116 h 123"/>
              <a:gd name="T12" fmla="*/ 76 w 160"/>
              <a:gd name="T13" fmla="*/ 26 h 123"/>
              <a:gd name="T14" fmla="*/ 74 w 160"/>
              <a:gd name="T15" fmla="*/ 24 h 123"/>
              <a:gd name="T16" fmla="*/ 25 w 160"/>
              <a:gd name="T17" fmla="*/ 0 h 123"/>
              <a:gd name="T18" fmla="*/ 141 w 160"/>
              <a:gd name="T19" fmla="*/ 92 h 123"/>
              <a:gd name="T20" fmla="*/ 141 w 160"/>
              <a:gd name="T21" fmla="*/ 6 h 123"/>
              <a:gd name="T22" fmla="*/ 140 w 160"/>
              <a:gd name="T23" fmla="*/ 2 h 123"/>
              <a:gd name="T24" fmla="*/ 136 w 160"/>
              <a:gd name="T25" fmla="*/ 0 h 123"/>
              <a:gd name="T26" fmla="*/ 85 w 160"/>
              <a:gd name="T27" fmla="*/ 24 h 123"/>
              <a:gd name="T28" fmla="*/ 84 w 160"/>
              <a:gd name="T29" fmla="*/ 26 h 123"/>
              <a:gd name="T30" fmla="*/ 84 w 160"/>
              <a:gd name="T31" fmla="*/ 116 h 123"/>
              <a:gd name="T32" fmla="*/ 136 w 160"/>
              <a:gd name="T33" fmla="*/ 97 h 123"/>
              <a:gd name="T34" fmla="*/ 141 w 160"/>
              <a:gd name="T35" fmla="*/ 92 h 123"/>
              <a:gd name="T36" fmla="*/ 154 w 160"/>
              <a:gd name="T37" fmla="*/ 20 h 123"/>
              <a:gd name="T38" fmla="*/ 150 w 160"/>
              <a:gd name="T39" fmla="*/ 20 h 123"/>
              <a:gd name="T40" fmla="*/ 150 w 160"/>
              <a:gd name="T41" fmla="*/ 92 h 123"/>
              <a:gd name="T42" fmla="*/ 136 w 160"/>
              <a:gd name="T43" fmla="*/ 107 h 123"/>
              <a:gd name="T44" fmla="*/ 92 w 160"/>
              <a:gd name="T45" fmla="*/ 121 h 123"/>
              <a:gd name="T46" fmla="*/ 153 w 160"/>
              <a:gd name="T47" fmla="*/ 121 h 123"/>
              <a:gd name="T48" fmla="*/ 158 w 160"/>
              <a:gd name="T49" fmla="*/ 121 h 123"/>
              <a:gd name="T50" fmla="*/ 160 w 160"/>
              <a:gd name="T51" fmla="*/ 117 h 123"/>
              <a:gd name="T52" fmla="*/ 160 w 160"/>
              <a:gd name="T53" fmla="*/ 26 h 123"/>
              <a:gd name="T54" fmla="*/ 154 w 160"/>
              <a:gd name="T55" fmla="*/ 20 h 123"/>
              <a:gd name="T56" fmla="*/ 10 w 160"/>
              <a:gd name="T57" fmla="*/ 92 h 123"/>
              <a:gd name="T58" fmla="*/ 10 w 160"/>
              <a:gd name="T59" fmla="*/ 20 h 123"/>
              <a:gd name="T60" fmla="*/ 6 w 160"/>
              <a:gd name="T61" fmla="*/ 20 h 123"/>
              <a:gd name="T62" fmla="*/ 0 w 160"/>
              <a:gd name="T63" fmla="*/ 26 h 123"/>
              <a:gd name="T64" fmla="*/ 0 w 160"/>
              <a:gd name="T65" fmla="*/ 117 h 123"/>
              <a:gd name="T66" fmla="*/ 3 w 160"/>
              <a:gd name="T67" fmla="*/ 121 h 123"/>
              <a:gd name="T68" fmla="*/ 8 w 160"/>
              <a:gd name="T69" fmla="*/ 121 h 123"/>
              <a:gd name="T70" fmla="*/ 68 w 160"/>
              <a:gd name="T71" fmla="*/ 121 h 123"/>
              <a:gd name="T72" fmla="*/ 25 w 160"/>
              <a:gd name="T73" fmla="*/ 107 h 123"/>
              <a:gd name="T74" fmla="*/ 10 w 160"/>
              <a:gd name="T75" fmla="*/ 9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23">
                <a:moveTo>
                  <a:pt x="25" y="0"/>
                </a:moveTo>
                <a:cubicBezTo>
                  <a:pt x="24" y="0"/>
                  <a:pt x="22" y="0"/>
                  <a:pt x="21" y="2"/>
                </a:cubicBezTo>
                <a:cubicBezTo>
                  <a:pt x="20" y="3"/>
                  <a:pt x="19" y="4"/>
                  <a:pt x="19" y="6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94"/>
                  <a:pt x="21" y="97"/>
                  <a:pt x="25" y="97"/>
                </a:cubicBezTo>
                <a:cubicBezTo>
                  <a:pt x="38" y="97"/>
                  <a:pt x="60" y="100"/>
                  <a:pt x="76" y="116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26"/>
                  <a:pt x="76" y="25"/>
                  <a:pt x="74" y="24"/>
                </a:cubicBezTo>
                <a:cubicBezTo>
                  <a:pt x="62" y="3"/>
                  <a:pt x="38" y="0"/>
                  <a:pt x="25" y="0"/>
                </a:cubicBezTo>
                <a:close/>
                <a:moveTo>
                  <a:pt x="141" y="92"/>
                </a:moveTo>
                <a:cubicBezTo>
                  <a:pt x="141" y="6"/>
                  <a:pt x="141" y="6"/>
                  <a:pt x="141" y="6"/>
                </a:cubicBezTo>
                <a:cubicBezTo>
                  <a:pt x="141" y="4"/>
                  <a:pt x="141" y="3"/>
                  <a:pt x="140" y="2"/>
                </a:cubicBezTo>
                <a:cubicBezTo>
                  <a:pt x="139" y="0"/>
                  <a:pt x="137" y="0"/>
                  <a:pt x="136" y="0"/>
                </a:cubicBezTo>
                <a:cubicBezTo>
                  <a:pt x="122" y="0"/>
                  <a:pt x="98" y="3"/>
                  <a:pt x="85" y="24"/>
                </a:cubicBezTo>
                <a:cubicBezTo>
                  <a:pt x="84" y="25"/>
                  <a:pt x="84" y="26"/>
                  <a:pt x="84" y="26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100" y="100"/>
                  <a:pt x="122" y="97"/>
                  <a:pt x="136" y="97"/>
                </a:cubicBezTo>
                <a:cubicBezTo>
                  <a:pt x="139" y="97"/>
                  <a:pt x="141" y="94"/>
                  <a:pt x="141" y="92"/>
                </a:cubicBezTo>
                <a:close/>
                <a:moveTo>
                  <a:pt x="154" y="20"/>
                </a:moveTo>
                <a:cubicBezTo>
                  <a:pt x="150" y="20"/>
                  <a:pt x="150" y="20"/>
                  <a:pt x="150" y="20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0" y="99"/>
                  <a:pt x="143" y="106"/>
                  <a:pt x="136" y="107"/>
                </a:cubicBezTo>
                <a:cubicBezTo>
                  <a:pt x="123" y="107"/>
                  <a:pt x="105" y="108"/>
                  <a:pt x="92" y="121"/>
                </a:cubicBezTo>
                <a:cubicBezTo>
                  <a:pt x="115" y="115"/>
                  <a:pt x="139" y="119"/>
                  <a:pt x="153" y="121"/>
                </a:cubicBezTo>
                <a:cubicBezTo>
                  <a:pt x="154" y="123"/>
                  <a:pt x="157" y="121"/>
                  <a:pt x="158" y="121"/>
                </a:cubicBezTo>
                <a:cubicBezTo>
                  <a:pt x="159" y="120"/>
                  <a:pt x="160" y="118"/>
                  <a:pt x="160" y="117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60" y="22"/>
                  <a:pt x="158" y="20"/>
                  <a:pt x="154" y="20"/>
                </a:cubicBezTo>
                <a:close/>
                <a:moveTo>
                  <a:pt x="10" y="92"/>
                </a:moveTo>
                <a:cubicBezTo>
                  <a:pt x="10" y="20"/>
                  <a:pt x="10" y="20"/>
                  <a:pt x="10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8"/>
                  <a:pt x="2" y="120"/>
                  <a:pt x="3" y="121"/>
                </a:cubicBezTo>
                <a:cubicBezTo>
                  <a:pt x="4" y="121"/>
                  <a:pt x="5" y="123"/>
                  <a:pt x="8" y="121"/>
                </a:cubicBezTo>
                <a:cubicBezTo>
                  <a:pt x="21" y="119"/>
                  <a:pt x="46" y="115"/>
                  <a:pt x="68" y="121"/>
                </a:cubicBezTo>
                <a:cubicBezTo>
                  <a:pt x="55" y="108"/>
                  <a:pt x="36" y="107"/>
                  <a:pt x="25" y="107"/>
                </a:cubicBezTo>
                <a:cubicBezTo>
                  <a:pt x="16" y="106"/>
                  <a:pt x="10" y="99"/>
                  <a:pt x="10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70">
            <a:extLst>
              <a:ext uri="{FF2B5EF4-FFF2-40B4-BE49-F238E27FC236}">
                <a16:creationId xmlns:a16="http://schemas.microsoft.com/office/drawing/2014/main" id="{B38B7A63-CF7F-DEC8-694B-71F1415567A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912083" y="6287045"/>
            <a:ext cx="253941" cy="255537"/>
          </a:xfrm>
          <a:custGeom>
            <a:avLst/>
            <a:gdLst>
              <a:gd name="T0" fmla="*/ 34 w 159"/>
              <a:gd name="T1" fmla="*/ 27 h 160"/>
              <a:gd name="T2" fmla="*/ 34 w 159"/>
              <a:gd name="T3" fmla="*/ 41 h 160"/>
              <a:gd name="T4" fmla="*/ 95 w 159"/>
              <a:gd name="T5" fmla="*/ 34 h 160"/>
              <a:gd name="T6" fmla="*/ 95 w 159"/>
              <a:gd name="T7" fmla="*/ 63 h 160"/>
              <a:gd name="T8" fmla="*/ 34 w 159"/>
              <a:gd name="T9" fmla="*/ 55 h 160"/>
              <a:gd name="T10" fmla="*/ 34 w 159"/>
              <a:gd name="T11" fmla="*/ 69 h 160"/>
              <a:gd name="T12" fmla="*/ 95 w 159"/>
              <a:gd name="T13" fmla="*/ 63 h 160"/>
              <a:gd name="T14" fmla="*/ 68 w 159"/>
              <a:gd name="T15" fmla="*/ 90 h 160"/>
              <a:gd name="T16" fmla="*/ 34 w 159"/>
              <a:gd name="T17" fmla="*/ 83 h 160"/>
              <a:gd name="T18" fmla="*/ 34 w 159"/>
              <a:gd name="T19" fmla="*/ 97 h 160"/>
              <a:gd name="T20" fmla="*/ 115 w 159"/>
              <a:gd name="T21" fmla="*/ 122 h 160"/>
              <a:gd name="T22" fmla="*/ 108 w 159"/>
              <a:gd name="T23" fmla="*/ 145 h 160"/>
              <a:gd name="T24" fmla="*/ 14 w 159"/>
              <a:gd name="T25" fmla="*/ 14 h 160"/>
              <a:gd name="T26" fmla="*/ 108 w 159"/>
              <a:gd name="T27" fmla="*/ 42 h 160"/>
              <a:gd name="T28" fmla="*/ 123 w 159"/>
              <a:gd name="T29" fmla="*/ 7 h 160"/>
              <a:gd name="T30" fmla="*/ 7 w 159"/>
              <a:gd name="T31" fmla="*/ 0 h 160"/>
              <a:gd name="T32" fmla="*/ 0 w 159"/>
              <a:gd name="T33" fmla="*/ 152 h 160"/>
              <a:gd name="T34" fmla="*/ 115 w 159"/>
              <a:gd name="T35" fmla="*/ 160 h 160"/>
              <a:gd name="T36" fmla="*/ 123 w 159"/>
              <a:gd name="T37" fmla="*/ 112 h 160"/>
              <a:gd name="T38" fmla="*/ 115 w 159"/>
              <a:gd name="T39" fmla="*/ 122 h 160"/>
              <a:gd name="T40" fmla="*/ 132 w 159"/>
              <a:gd name="T41" fmla="*/ 18 h 160"/>
              <a:gd name="T42" fmla="*/ 84 w 159"/>
              <a:gd name="T43" fmla="*/ 98 h 160"/>
              <a:gd name="T44" fmla="*/ 82 w 159"/>
              <a:gd name="T45" fmla="*/ 127 h 160"/>
              <a:gd name="T46" fmla="*/ 87 w 159"/>
              <a:gd name="T47" fmla="*/ 131 h 160"/>
              <a:gd name="T48" fmla="*/ 113 w 159"/>
              <a:gd name="T49" fmla="*/ 114 h 160"/>
              <a:gd name="T50" fmla="*/ 159 w 159"/>
              <a:gd name="T51" fmla="*/ 33 h 160"/>
              <a:gd name="T52" fmla="*/ 97 w 159"/>
              <a:gd name="T53" fmla="*/ 118 h 160"/>
              <a:gd name="T54" fmla="*/ 89 w 159"/>
              <a:gd name="T55" fmla="*/ 113 h 160"/>
              <a:gd name="T56" fmla="*/ 97 w 159"/>
              <a:gd name="T57" fmla="*/ 108 h 160"/>
              <a:gd name="T58" fmla="*/ 97 w 159"/>
              <a:gd name="T59" fmla="*/ 118 h 160"/>
              <a:gd name="T60" fmla="*/ 56 w 159"/>
              <a:gd name="T61" fmla="*/ 131 h 160"/>
              <a:gd name="T62" fmla="*/ 75 w 159"/>
              <a:gd name="T63" fmla="*/ 126 h 160"/>
              <a:gd name="T64" fmla="*/ 55 w 159"/>
              <a:gd name="T65" fmla="*/ 124 h 160"/>
              <a:gd name="T66" fmla="*/ 50 w 159"/>
              <a:gd name="T67" fmla="*/ 121 h 160"/>
              <a:gd name="T68" fmla="*/ 50 w 159"/>
              <a:gd name="T69" fmla="*/ 110 h 160"/>
              <a:gd name="T70" fmla="*/ 39 w 159"/>
              <a:gd name="T71" fmla="*/ 115 h 160"/>
              <a:gd name="T72" fmla="*/ 28 w 159"/>
              <a:gd name="T73" fmla="*/ 135 h 160"/>
              <a:gd name="T74" fmla="*/ 38 w 159"/>
              <a:gd name="T75" fmla="*/ 125 h 160"/>
              <a:gd name="T76" fmla="*/ 44 w 159"/>
              <a:gd name="T77" fmla="*/ 127 h 160"/>
              <a:gd name="T78" fmla="*/ 44 w 159"/>
              <a:gd name="T79" fmla="*/ 127 h 160"/>
              <a:gd name="T80" fmla="*/ 44 w 159"/>
              <a:gd name="T81" fmla="*/ 128 h 160"/>
              <a:gd name="T82" fmla="*/ 50 w 159"/>
              <a:gd name="T83" fmla="*/ 128 h 160"/>
              <a:gd name="T84" fmla="*/ 53 w 159"/>
              <a:gd name="T85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9" h="160">
                <a:moveTo>
                  <a:pt x="88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0" y="27"/>
                  <a:pt x="26" y="31"/>
                  <a:pt x="26" y="34"/>
                </a:cubicBezTo>
                <a:cubicBezTo>
                  <a:pt x="26" y="39"/>
                  <a:pt x="30" y="41"/>
                  <a:pt x="34" y="41"/>
                </a:cubicBezTo>
                <a:cubicBezTo>
                  <a:pt x="88" y="41"/>
                  <a:pt x="88" y="41"/>
                  <a:pt x="88" y="41"/>
                </a:cubicBezTo>
                <a:cubicBezTo>
                  <a:pt x="93" y="41"/>
                  <a:pt x="95" y="39"/>
                  <a:pt x="95" y="34"/>
                </a:cubicBezTo>
                <a:cubicBezTo>
                  <a:pt x="95" y="31"/>
                  <a:pt x="93" y="27"/>
                  <a:pt x="88" y="27"/>
                </a:cubicBezTo>
                <a:close/>
                <a:moveTo>
                  <a:pt x="95" y="63"/>
                </a:moveTo>
                <a:cubicBezTo>
                  <a:pt x="95" y="57"/>
                  <a:pt x="93" y="55"/>
                  <a:pt x="88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5"/>
                  <a:pt x="26" y="57"/>
                  <a:pt x="26" y="63"/>
                </a:cubicBezTo>
                <a:cubicBezTo>
                  <a:pt x="26" y="67"/>
                  <a:pt x="30" y="69"/>
                  <a:pt x="34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93" y="69"/>
                  <a:pt x="95" y="67"/>
                  <a:pt x="95" y="63"/>
                </a:cubicBezTo>
                <a:close/>
                <a:moveTo>
                  <a:pt x="61" y="97"/>
                </a:moveTo>
                <a:cubicBezTo>
                  <a:pt x="65" y="97"/>
                  <a:pt x="68" y="93"/>
                  <a:pt x="68" y="90"/>
                </a:cubicBezTo>
                <a:cubicBezTo>
                  <a:pt x="68" y="85"/>
                  <a:pt x="65" y="83"/>
                  <a:pt x="61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0" y="83"/>
                  <a:pt x="26" y="85"/>
                  <a:pt x="26" y="90"/>
                </a:cubicBezTo>
                <a:cubicBezTo>
                  <a:pt x="26" y="93"/>
                  <a:pt x="30" y="97"/>
                  <a:pt x="34" y="97"/>
                </a:cubicBezTo>
                <a:lnTo>
                  <a:pt x="61" y="97"/>
                </a:lnTo>
                <a:close/>
                <a:moveTo>
                  <a:pt x="115" y="122"/>
                </a:moveTo>
                <a:cubicBezTo>
                  <a:pt x="108" y="127"/>
                  <a:pt x="108" y="127"/>
                  <a:pt x="108" y="127"/>
                </a:cubicBezTo>
                <a:cubicBezTo>
                  <a:pt x="108" y="145"/>
                  <a:pt x="108" y="145"/>
                  <a:pt x="108" y="145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4" y="14"/>
                  <a:pt x="14" y="14"/>
                  <a:pt x="14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3"/>
                  <a:pt x="119" y="0"/>
                  <a:pt x="115" y="0"/>
                </a:cubicBezTo>
                <a:cubicBezTo>
                  <a:pt x="7" y="0"/>
                  <a:pt x="7" y="0"/>
                  <a:pt x="7" y="0"/>
                </a:cubicBezTo>
                <a:cubicBezTo>
                  <a:pt x="2" y="0"/>
                  <a:pt x="0" y="3"/>
                  <a:pt x="0" y="7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2" y="160"/>
                  <a:pt x="7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9" y="160"/>
                  <a:pt x="123" y="156"/>
                  <a:pt x="123" y="15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19" y="118"/>
                  <a:pt x="119" y="118"/>
                  <a:pt x="119" y="118"/>
                </a:cubicBezTo>
                <a:cubicBezTo>
                  <a:pt x="118" y="119"/>
                  <a:pt x="117" y="120"/>
                  <a:pt x="115" y="122"/>
                </a:cubicBezTo>
                <a:close/>
                <a:moveTo>
                  <a:pt x="148" y="21"/>
                </a:moveTo>
                <a:cubicBezTo>
                  <a:pt x="139" y="16"/>
                  <a:pt x="133" y="18"/>
                  <a:pt x="132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84" y="98"/>
                  <a:pt x="84" y="98"/>
                  <a:pt x="84" y="98"/>
                </a:cubicBezTo>
                <a:cubicBezTo>
                  <a:pt x="84" y="98"/>
                  <a:pt x="84" y="98"/>
                  <a:pt x="84" y="99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9"/>
                  <a:pt x="82" y="130"/>
                  <a:pt x="84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2" y="115"/>
                  <a:pt x="112" y="114"/>
                  <a:pt x="113" y="114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5"/>
                  <a:pt x="159" y="33"/>
                  <a:pt x="159" y="33"/>
                </a:cubicBezTo>
                <a:cubicBezTo>
                  <a:pt x="159" y="32"/>
                  <a:pt x="157" y="26"/>
                  <a:pt x="148" y="21"/>
                </a:cubicBezTo>
                <a:close/>
                <a:moveTo>
                  <a:pt x="97" y="118"/>
                </a:moveTo>
                <a:cubicBezTo>
                  <a:pt x="96" y="118"/>
                  <a:pt x="95" y="116"/>
                  <a:pt x="92" y="115"/>
                </a:cubicBezTo>
                <a:cubicBezTo>
                  <a:pt x="91" y="114"/>
                  <a:pt x="90" y="114"/>
                  <a:pt x="89" y="113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5"/>
                  <a:pt x="94" y="105"/>
                  <a:pt x="97" y="108"/>
                </a:cubicBezTo>
                <a:cubicBezTo>
                  <a:pt x="101" y="110"/>
                  <a:pt x="103" y="112"/>
                  <a:pt x="105" y="114"/>
                </a:cubicBezTo>
                <a:lnTo>
                  <a:pt x="97" y="118"/>
                </a:lnTo>
                <a:close/>
                <a:moveTo>
                  <a:pt x="53" y="132"/>
                </a:moveTo>
                <a:cubicBezTo>
                  <a:pt x="53" y="132"/>
                  <a:pt x="55" y="132"/>
                  <a:pt x="56" y="131"/>
                </a:cubicBezTo>
                <a:cubicBezTo>
                  <a:pt x="62" y="128"/>
                  <a:pt x="69" y="132"/>
                  <a:pt x="75" y="132"/>
                </a:cubicBezTo>
                <a:cubicBezTo>
                  <a:pt x="79" y="132"/>
                  <a:pt x="79" y="126"/>
                  <a:pt x="75" y="126"/>
                </a:cubicBezTo>
                <a:cubicBezTo>
                  <a:pt x="68" y="126"/>
                  <a:pt x="62" y="125"/>
                  <a:pt x="56" y="126"/>
                </a:cubicBezTo>
                <a:cubicBezTo>
                  <a:pt x="56" y="125"/>
                  <a:pt x="56" y="125"/>
                  <a:pt x="55" y="124"/>
                </a:cubicBezTo>
                <a:cubicBezTo>
                  <a:pt x="53" y="122"/>
                  <a:pt x="52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0"/>
                  <a:pt x="49" y="120"/>
                  <a:pt x="49" y="120"/>
                </a:cubicBezTo>
                <a:cubicBezTo>
                  <a:pt x="50" y="116"/>
                  <a:pt x="51" y="113"/>
                  <a:pt x="50" y="110"/>
                </a:cubicBezTo>
                <a:cubicBezTo>
                  <a:pt x="50" y="109"/>
                  <a:pt x="49" y="109"/>
                  <a:pt x="49" y="109"/>
                </a:cubicBezTo>
                <a:cubicBezTo>
                  <a:pt x="45" y="109"/>
                  <a:pt x="41" y="113"/>
                  <a:pt x="39" y="115"/>
                </a:cubicBezTo>
                <a:cubicBezTo>
                  <a:pt x="33" y="120"/>
                  <a:pt x="28" y="127"/>
                  <a:pt x="23" y="133"/>
                </a:cubicBezTo>
                <a:cubicBezTo>
                  <a:pt x="20" y="135"/>
                  <a:pt x="25" y="138"/>
                  <a:pt x="28" y="135"/>
                </a:cubicBezTo>
                <a:cubicBezTo>
                  <a:pt x="31" y="129"/>
                  <a:pt x="36" y="125"/>
                  <a:pt x="41" y="120"/>
                </a:cubicBezTo>
                <a:cubicBezTo>
                  <a:pt x="40" y="121"/>
                  <a:pt x="39" y="124"/>
                  <a:pt x="38" y="125"/>
                </a:cubicBezTo>
                <a:cubicBezTo>
                  <a:pt x="36" y="128"/>
                  <a:pt x="40" y="131"/>
                  <a:pt x="42" y="128"/>
                </a:cubicBezTo>
                <a:cubicBezTo>
                  <a:pt x="42" y="128"/>
                  <a:pt x="43" y="127"/>
                  <a:pt x="44" y="127"/>
                </a:cubicBezTo>
                <a:cubicBezTo>
                  <a:pt x="44" y="126"/>
                  <a:pt x="44" y="126"/>
                  <a:pt x="45" y="126"/>
                </a:cubicBezTo>
                <a:cubicBezTo>
                  <a:pt x="45" y="126"/>
                  <a:pt x="44" y="127"/>
                  <a:pt x="44" y="127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44" y="127"/>
                  <a:pt x="44" y="127"/>
                  <a:pt x="44" y="128"/>
                </a:cubicBezTo>
                <a:cubicBezTo>
                  <a:pt x="42" y="131"/>
                  <a:pt x="47" y="132"/>
                  <a:pt x="49" y="129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50" y="131"/>
                  <a:pt x="52" y="132"/>
                  <a:pt x="53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79">
            <a:extLst>
              <a:ext uri="{FF2B5EF4-FFF2-40B4-BE49-F238E27FC236}">
                <a16:creationId xmlns:a16="http://schemas.microsoft.com/office/drawing/2014/main" id="{BCD83E62-95E4-3F30-E188-B248D495A17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6000173" y="6306209"/>
            <a:ext cx="257136" cy="217208"/>
          </a:xfrm>
          <a:custGeom>
            <a:avLst/>
            <a:gdLst>
              <a:gd name="T0" fmla="*/ 12 w 161"/>
              <a:gd name="T1" fmla="*/ 108 h 136"/>
              <a:gd name="T2" fmla="*/ 12 w 161"/>
              <a:gd name="T3" fmla="*/ 134 h 136"/>
              <a:gd name="T4" fmla="*/ 16 w 161"/>
              <a:gd name="T5" fmla="*/ 136 h 136"/>
              <a:gd name="T6" fmla="*/ 35 w 161"/>
              <a:gd name="T7" fmla="*/ 136 h 136"/>
              <a:gd name="T8" fmla="*/ 37 w 161"/>
              <a:gd name="T9" fmla="*/ 134 h 136"/>
              <a:gd name="T10" fmla="*/ 37 w 161"/>
              <a:gd name="T11" fmla="*/ 88 h 136"/>
              <a:gd name="T12" fmla="*/ 23 w 161"/>
              <a:gd name="T13" fmla="*/ 102 h 136"/>
              <a:gd name="T14" fmla="*/ 12 w 161"/>
              <a:gd name="T15" fmla="*/ 108 h 136"/>
              <a:gd name="T16" fmla="*/ 47 w 161"/>
              <a:gd name="T17" fmla="*/ 87 h 136"/>
              <a:gd name="T18" fmla="*/ 47 w 161"/>
              <a:gd name="T19" fmla="*/ 134 h 136"/>
              <a:gd name="T20" fmla="*/ 51 w 161"/>
              <a:gd name="T21" fmla="*/ 136 h 136"/>
              <a:gd name="T22" fmla="*/ 70 w 161"/>
              <a:gd name="T23" fmla="*/ 136 h 136"/>
              <a:gd name="T24" fmla="*/ 73 w 161"/>
              <a:gd name="T25" fmla="*/ 134 h 136"/>
              <a:gd name="T26" fmla="*/ 73 w 161"/>
              <a:gd name="T27" fmla="*/ 106 h 136"/>
              <a:gd name="T28" fmla="*/ 62 w 161"/>
              <a:gd name="T29" fmla="*/ 101 h 136"/>
              <a:gd name="T30" fmla="*/ 47 w 161"/>
              <a:gd name="T31" fmla="*/ 87 h 136"/>
              <a:gd name="T32" fmla="*/ 84 w 161"/>
              <a:gd name="T33" fmla="*/ 103 h 136"/>
              <a:gd name="T34" fmla="*/ 84 w 161"/>
              <a:gd name="T35" fmla="*/ 134 h 136"/>
              <a:gd name="T36" fmla="*/ 86 w 161"/>
              <a:gd name="T37" fmla="*/ 136 h 136"/>
              <a:gd name="T38" fmla="*/ 106 w 161"/>
              <a:gd name="T39" fmla="*/ 136 h 136"/>
              <a:gd name="T40" fmla="*/ 110 w 161"/>
              <a:gd name="T41" fmla="*/ 134 h 136"/>
              <a:gd name="T42" fmla="*/ 110 w 161"/>
              <a:gd name="T43" fmla="*/ 78 h 136"/>
              <a:gd name="T44" fmla="*/ 86 w 161"/>
              <a:gd name="T45" fmla="*/ 100 h 136"/>
              <a:gd name="T46" fmla="*/ 84 w 161"/>
              <a:gd name="T47" fmla="*/ 103 h 136"/>
              <a:gd name="T48" fmla="*/ 143 w 161"/>
              <a:gd name="T49" fmla="*/ 45 h 136"/>
              <a:gd name="T50" fmla="*/ 120 w 161"/>
              <a:gd name="T51" fmla="*/ 69 h 136"/>
              <a:gd name="T52" fmla="*/ 120 w 161"/>
              <a:gd name="T53" fmla="*/ 134 h 136"/>
              <a:gd name="T54" fmla="*/ 122 w 161"/>
              <a:gd name="T55" fmla="*/ 136 h 136"/>
              <a:gd name="T56" fmla="*/ 143 w 161"/>
              <a:gd name="T57" fmla="*/ 136 h 136"/>
              <a:gd name="T58" fmla="*/ 146 w 161"/>
              <a:gd name="T59" fmla="*/ 134 h 136"/>
              <a:gd name="T60" fmla="*/ 146 w 161"/>
              <a:gd name="T61" fmla="*/ 47 h 136"/>
              <a:gd name="T62" fmla="*/ 145 w 161"/>
              <a:gd name="T63" fmla="*/ 45 h 136"/>
              <a:gd name="T64" fmla="*/ 143 w 161"/>
              <a:gd name="T65" fmla="*/ 45 h 136"/>
              <a:gd name="T66" fmla="*/ 160 w 161"/>
              <a:gd name="T67" fmla="*/ 2 h 136"/>
              <a:gd name="T68" fmla="*/ 155 w 161"/>
              <a:gd name="T69" fmla="*/ 0 h 136"/>
              <a:gd name="T70" fmla="*/ 127 w 161"/>
              <a:gd name="T71" fmla="*/ 1 h 136"/>
              <a:gd name="T72" fmla="*/ 123 w 161"/>
              <a:gd name="T73" fmla="*/ 4 h 136"/>
              <a:gd name="T74" fmla="*/ 122 w 161"/>
              <a:gd name="T75" fmla="*/ 5 h 136"/>
              <a:gd name="T76" fmla="*/ 123 w 161"/>
              <a:gd name="T77" fmla="*/ 11 h 136"/>
              <a:gd name="T78" fmla="*/ 125 w 161"/>
              <a:gd name="T79" fmla="*/ 12 h 136"/>
              <a:gd name="T80" fmla="*/ 130 w 161"/>
              <a:gd name="T81" fmla="*/ 17 h 136"/>
              <a:gd name="T82" fmla="*/ 74 w 161"/>
              <a:gd name="T83" fmla="*/ 74 h 136"/>
              <a:gd name="T84" fmla="*/ 48 w 161"/>
              <a:gd name="T85" fmla="*/ 49 h 136"/>
              <a:gd name="T86" fmla="*/ 42 w 161"/>
              <a:gd name="T87" fmla="*/ 46 h 136"/>
              <a:gd name="T88" fmla="*/ 37 w 161"/>
              <a:gd name="T89" fmla="*/ 49 h 136"/>
              <a:gd name="T90" fmla="*/ 3 w 161"/>
              <a:gd name="T91" fmla="*/ 82 h 136"/>
              <a:gd name="T92" fmla="*/ 3 w 161"/>
              <a:gd name="T93" fmla="*/ 94 h 136"/>
              <a:gd name="T94" fmla="*/ 5 w 161"/>
              <a:gd name="T95" fmla="*/ 95 h 136"/>
              <a:gd name="T96" fmla="*/ 10 w 161"/>
              <a:gd name="T97" fmla="*/ 98 h 136"/>
              <a:gd name="T98" fmla="*/ 16 w 161"/>
              <a:gd name="T99" fmla="*/ 95 h 136"/>
              <a:gd name="T100" fmla="*/ 42 w 161"/>
              <a:gd name="T101" fmla="*/ 68 h 136"/>
              <a:gd name="T102" fmla="*/ 68 w 161"/>
              <a:gd name="T103" fmla="*/ 94 h 136"/>
              <a:gd name="T104" fmla="*/ 74 w 161"/>
              <a:gd name="T105" fmla="*/ 96 h 136"/>
              <a:gd name="T106" fmla="*/ 79 w 161"/>
              <a:gd name="T107" fmla="*/ 94 h 136"/>
              <a:gd name="T108" fmla="*/ 143 w 161"/>
              <a:gd name="T109" fmla="*/ 30 h 136"/>
              <a:gd name="T110" fmla="*/ 150 w 161"/>
              <a:gd name="T111" fmla="*/ 38 h 136"/>
              <a:gd name="T112" fmla="*/ 154 w 161"/>
              <a:gd name="T113" fmla="*/ 40 h 136"/>
              <a:gd name="T114" fmla="*/ 156 w 161"/>
              <a:gd name="T115" fmla="*/ 39 h 136"/>
              <a:gd name="T116" fmla="*/ 157 w 161"/>
              <a:gd name="T117" fmla="*/ 38 h 136"/>
              <a:gd name="T118" fmla="*/ 160 w 161"/>
              <a:gd name="T119" fmla="*/ 33 h 136"/>
              <a:gd name="T120" fmla="*/ 161 w 161"/>
              <a:gd name="T121" fmla="*/ 16 h 136"/>
              <a:gd name="T122" fmla="*/ 161 w 161"/>
              <a:gd name="T123" fmla="*/ 6 h 136"/>
              <a:gd name="T124" fmla="*/ 160 w 161"/>
              <a:gd name="T125" fmla="*/ 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1" h="136">
                <a:moveTo>
                  <a:pt x="12" y="108"/>
                </a:moveTo>
                <a:cubicBezTo>
                  <a:pt x="12" y="134"/>
                  <a:pt x="12" y="134"/>
                  <a:pt x="12" y="134"/>
                </a:cubicBezTo>
                <a:cubicBezTo>
                  <a:pt x="12" y="135"/>
                  <a:pt x="13" y="136"/>
                  <a:pt x="16" y="136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6" y="136"/>
                  <a:pt x="37" y="135"/>
                  <a:pt x="37" y="134"/>
                </a:cubicBezTo>
                <a:cubicBezTo>
                  <a:pt x="37" y="88"/>
                  <a:pt x="37" y="88"/>
                  <a:pt x="37" y="88"/>
                </a:cubicBezTo>
                <a:cubicBezTo>
                  <a:pt x="23" y="102"/>
                  <a:pt x="23" y="102"/>
                  <a:pt x="23" y="102"/>
                </a:cubicBezTo>
                <a:cubicBezTo>
                  <a:pt x="20" y="105"/>
                  <a:pt x="17" y="107"/>
                  <a:pt x="12" y="108"/>
                </a:cubicBezTo>
                <a:close/>
                <a:moveTo>
                  <a:pt x="47" y="87"/>
                </a:moveTo>
                <a:cubicBezTo>
                  <a:pt x="47" y="134"/>
                  <a:pt x="47" y="134"/>
                  <a:pt x="47" y="134"/>
                </a:cubicBezTo>
                <a:cubicBezTo>
                  <a:pt x="47" y="135"/>
                  <a:pt x="49" y="136"/>
                  <a:pt x="51" y="136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71" y="136"/>
                  <a:pt x="73" y="135"/>
                  <a:pt x="73" y="134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69" y="106"/>
                  <a:pt x="64" y="104"/>
                  <a:pt x="62" y="101"/>
                </a:cubicBezTo>
                <a:lnTo>
                  <a:pt x="47" y="87"/>
                </a:lnTo>
                <a:close/>
                <a:moveTo>
                  <a:pt x="84" y="103"/>
                </a:moveTo>
                <a:cubicBezTo>
                  <a:pt x="84" y="134"/>
                  <a:pt x="84" y="134"/>
                  <a:pt x="84" y="134"/>
                </a:cubicBezTo>
                <a:cubicBezTo>
                  <a:pt x="84" y="135"/>
                  <a:pt x="85" y="136"/>
                  <a:pt x="86" y="136"/>
                </a:cubicBezTo>
                <a:cubicBezTo>
                  <a:pt x="106" y="136"/>
                  <a:pt x="106" y="136"/>
                  <a:pt x="106" y="136"/>
                </a:cubicBezTo>
                <a:cubicBezTo>
                  <a:pt x="108" y="136"/>
                  <a:pt x="110" y="135"/>
                  <a:pt x="110" y="134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102"/>
                  <a:pt x="84" y="103"/>
                  <a:pt x="84" y="103"/>
                </a:cubicBezTo>
                <a:close/>
                <a:moveTo>
                  <a:pt x="143" y="45"/>
                </a:moveTo>
                <a:cubicBezTo>
                  <a:pt x="120" y="69"/>
                  <a:pt x="120" y="69"/>
                  <a:pt x="120" y="69"/>
                </a:cubicBezTo>
                <a:cubicBezTo>
                  <a:pt x="120" y="134"/>
                  <a:pt x="120" y="134"/>
                  <a:pt x="120" y="134"/>
                </a:cubicBezTo>
                <a:cubicBezTo>
                  <a:pt x="120" y="135"/>
                  <a:pt x="121" y="136"/>
                  <a:pt x="122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5" y="136"/>
                  <a:pt x="146" y="135"/>
                  <a:pt x="146" y="134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5" y="46"/>
                  <a:pt x="145" y="46"/>
                  <a:pt x="145" y="45"/>
                </a:cubicBezTo>
                <a:lnTo>
                  <a:pt x="143" y="45"/>
                </a:lnTo>
                <a:close/>
                <a:moveTo>
                  <a:pt x="160" y="2"/>
                </a:moveTo>
                <a:cubicBezTo>
                  <a:pt x="158" y="1"/>
                  <a:pt x="157" y="0"/>
                  <a:pt x="155" y="0"/>
                </a:cubicBezTo>
                <a:cubicBezTo>
                  <a:pt x="145" y="1"/>
                  <a:pt x="136" y="1"/>
                  <a:pt x="127" y="1"/>
                </a:cubicBezTo>
                <a:cubicBezTo>
                  <a:pt x="125" y="1"/>
                  <a:pt x="124" y="1"/>
                  <a:pt x="123" y="4"/>
                </a:cubicBezTo>
                <a:cubicBezTo>
                  <a:pt x="122" y="4"/>
                  <a:pt x="122" y="4"/>
                  <a:pt x="122" y="5"/>
                </a:cubicBezTo>
                <a:cubicBezTo>
                  <a:pt x="120" y="7"/>
                  <a:pt x="122" y="10"/>
                  <a:pt x="123" y="11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27" y="15"/>
                  <a:pt x="128" y="16"/>
                  <a:pt x="130" y="17"/>
                </a:cubicBezTo>
                <a:cubicBezTo>
                  <a:pt x="74" y="74"/>
                  <a:pt x="74" y="74"/>
                  <a:pt x="74" y="74"/>
                </a:cubicBezTo>
                <a:cubicBezTo>
                  <a:pt x="48" y="49"/>
                  <a:pt x="48" y="49"/>
                  <a:pt x="48" y="49"/>
                </a:cubicBezTo>
                <a:cubicBezTo>
                  <a:pt x="47" y="48"/>
                  <a:pt x="44" y="46"/>
                  <a:pt x="42" y="46"/>
                </a:cubicBezTo>
                <a:cubicBezTo>
                  <a:pt x="41" y="46"/>
                  <a:pt x="38" y="48"/>
                  <a:pt x="37" y="49"/>
                </a:cubicBezTo>
                <a:cubicBezTo>
                  <a:pt x="3" y="82"/>
                  <a:pt x="3" y="82"/>
                  <a:pt x="3" y="82"/>
                </a:cubicBezTo>
                <a:cubicBezTo>
                  <a:pt x="0" y="85"/>
                  <a:pt x="0" y="90"/>
                  <a:pt x="3" y="94"/>
                </a:cubicBezTo>
                <a:cubicBezTo>
                  <a:pt x="5" y="95"/>
                  <a:pt x="5" y="95"/>
                  <a:pt x="5" y="95"/>
                </a:cubicBezTo>
                <a:cubicBezTo>
                  <a:pt x="6" y="96"/>
                  <a:pt x="8" y="98"/>
                  <a:pt x="10" y="98"/>
                </a:cubicBezTo>
                <a:cubicBezTo>
                  <a:pt x="13" y="98"/>
                  <a:pt x="15" y="96"/>
                  <a:pt x="16" y="95"/>
                </a:cubicBezTo>
                <a:cubicBezTo>
                  <a:pt x="42" y="68"/>
                  <a:pt x="42" y="68"/>
                  <a:pt x="42" y="68"/>
                </a:cubicBezTo>
                <a:cubicBezTo>
                  <a:pt x="68" y="94"/>
                  <a:pt x="68" y="94"/>
                  <a:pt x="68" y="94"/>
                </a:cubicBezTo>
                <a:cubicBezTo>
                  <a:pt x="69" y="95"/>
                  <a:pt x="71" y="96"/>
                  <a:pt x="74" y="96"/>
                </a:cubicBezTo>
                <a:cubicBezTo>
                  <a:pt x="76" y="96"/>
                  <a:pt x="78" y="95"/>
                  <a:pt x="79" y="94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50" y="38"/>
                  <a:pt x="150" y="38"/>
                  <a:pt x="150" y="38"/>
                </a:cubicBezTo>
                <a:cubicBezTo>
                  <a:pt x="151" y="39"/>
                  <a:pt x="152" y="40"/>
                  <a:pt x="154" y="40"/>
                </a:cubicBezTo>
                <a:cubicBezTo>
                  <a:pt x="155" y="40"/>
                  <a:pt x="156" y="39"/>
                  <a:pt x="156" y="39"/>
                </a:cubicBezTo>
                <a:cubicBezTo>
                  <a:pt x="157" y="39"/>
                  <a:pt x="157" y="39"/>
                  <a:pt x="157" y="38"/>
                </a:cubicBezTo>
                <a:cubicBezTo>
                  <a:pt x="160" y="37"/>
                  <a:pt x="160" y="35"/>
                  <a:pt x="160" y="33"/>
                </a:cubicBezTo>
                <a:cubicBezTo>
                  <a:pt x="160" y="27"/>
                  <a:pt x="160" y="22"/>
                  <a:pt x="161" y="16"/>
                </a:cubicBezTo>
                <a:cubicBezTo>
                  <a:pt x="161" y="6"/>
                  <a:pt x="161" y="6"/>
                  <a:pt x="161" y="6"/>
                </a:cubicBezTo>
                <a:cubicBezTo>
                  <a:pt x="161" y="5"/>
                  <a:pt x="161" y="2"/>
                  <a:pt x="16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66">
            <a:hlinkClick r:id="" action="ppaction://noaction"/>
            <a:extLst>
              <a:ext uri="{FF2B5EF4-FFF2-40B4-BE49-F238E27FC236}">
                <a16:creationId xmlns:a16="http://schemas.microsoft.com/office/drawing/2014/main" id="{12D0E0F7-9317-8B1F-6FAA-3C038690714A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9280" y="6272763"/>
            <a:ext cx="230832" cy="284101"/>
          </a:xfrm>
          <a:custGeom>
            <a:avLst/>
            <a:gdLst>
              <a:gd name="T0" fmla="*/ 91 w 130"/>
              <a:gd name="T1" fmla="*/ 69 h 160"/>
              <a:gd name="T2" fmla="*/ 74 w 130"/>
              <a:gd name="T3" fmla="*/ 72 h 160"/>
              <a:gd name="T4" fmla="*/ 51 w 130"/>
              <a:gd name="T5" fmla="*/ 73 h 160"/>
              <a:gd name="T6" fmla="*/ 2 w 130"/>
              <a:gd name="T7" fmla="*/ 81 h 160"/>
              <a:gd name="T8" fmla="*/ 5 w 130"/>
              <a:gd name="T9" fmla="*/ 128 h 160"/>
              <a:gd name="T10" fmla="*/ 21 w 130"/>
              <a:gd name="T11" fmla="*/ 129 h 160"/>
              <a:gd name="T12" fmla="*/ 23 w 130"/>
              <a:gd name="T13" fmla="*/ 160 h 160"/>
              <a:gd name="T14" fmla="*/ 104 w 130"/>
              <a:gd name="T15" fmla="*/ 155 h 160"/>
              <a:gd name="T16" fmla="*/ 113 w 130"/>
              <a:gd name="T17" fmla="*/ 146 h 160"/>
              <a:gd name="T18" fmla="*/ 124 w 130"/>
              <a:gd name="T19" fmla="*/ 103 h 160"/>
              <a:gd name="T20" fmla="*/ 25 w 130"/>
              <a:gd name="T21" fmla="*/ 126 h 160"/>
              <a:gd name="T22" fmla="*/ 34 w 130"/>
              <a:gd name="T23" fmla="*/ 112 h 160"/>
              <a:gd name="T24" fmla="*/ 28 w 130"/>
              <a:gd name="T25" fmla="*/ 89 h 160"/>
              <a:gd name="T26" fmla="*/ 25 w 130"/>
              <a:gd name="T27" fmla="*/ 89 h 160"/>
              <a:gd name="T28" fmla="*/ 29 w 130"/>
              <a:gd name="T29" fmla="*/ 109 h 160"/>
              <a:gd name="T30" fmla="*/ 8 w 130"/>
              <a:gd name="T31" fmla="*/ 83 h 160"/>
              <a:gd name="T32" fmla="*/ 98 w 130"/>
              <a:gd name="T33" fmla="*/ 145 h 160"/>
              <a:gd name="T34" fmla="*/ 103 w 130"/>
              <a:gd name="T35" fmla="*/ 109 h 160"/>
              <a:gd name="T36" fmla="*/ 77 w 130"/>
              <a:gd name="T37" fmla="*/ 62 h 160"/>
              <a:gd name="T38" fmla="*/ 51 w 130"/>
              <a:gd name="T39" fmla="*/ 26 h 160"/>
              <a:gd name="T40" fmla="*/ 80 w 130"/>
              <a:gd name="T41" fmla="*/ 121 h 160"/>
              <a:gd name="T42" fmla="*/ 35 w 130"/>
              <a:gd name="T43" fmla="*/ 124 h 160"/>
              <a:gd name="T44" fmla="*/ 79 w 130"/>
              <a:gd name="T45" fmla="*/ 136 h 160"/>
              <a:gd name="T46" fmla="*/ 42 w 130"/>
              <a:gd name="T47" fmla="*/ 146 h 160"/>
              <a:gd name="T48" fmla="*/ 79 w 130"/>
              <a:gd name="T49" fmla="*/ 136 h 160"/>
              <a:gd name="T50" fmla="*/ 50 w 130"/>
              <a:gd name="T51" fmla="*/ 108 h 160"/>
              <a:gd name="T52" fmla="*/ 42 w 130"/>
              <a:gd name="T53" fmla="*/ 87 h 160"/>
              <a:gd name="T54" fmla="*/ 34 w 130"/>
              <a:gd name="T55" fmla="*/ 91 h 160"/>
              <a:gd name="T56" fmla="*/ 38 w 130"/>
              <a:gd name="T57" fmla="*/ 90 h 160"/>
              <a:gd name="T58" fmla="*/ 47 w 130"/>
              <a:gd name="T59" fmla="*/ 105 h 160"/>
              <a:gd name="T60" fmla="*/ 42 w 130"/>
              <a:gd name="T61" fmla="*/ 105 h 160"/>
              <a:gd name="T62" fmla="*/ 57 w 130"/>
              <a:gd name="T63" fmla="*/ 111 h 160"/>
              <a:gd name="T64" fmla="*/ 65 w 130"/>
              <a:gd name="T65" fmla="*/ 106 h 160"/>
              <a:gd name="T66" fmla="*/ 61 w 130"/>
              <a:gd name="T67" fmla="*/ 97 h 160"/>
              <a:gd name="T68" fmla="*/ 58 w 130"/>
              <a:gd name="T69" fmla="*/ 85 h 160"/>
              <a:gd name="T70" fmla="*/ 47 w 130"/>
              <a:gd name="T71" fmla="*/ 87 h 160"/>
              <a:gd name="T72" fmla="*/ 60 w 130"/>
              <a:gd name="T73" fmla="*/ 100 h 160"/>
              <a:gd name="T74" fmla="*/ 61 w 130"/>
              <a:gd name="T75" fmla="*/ 108 h 160"/>
              <a:gd name="T76" fmla="*/ 58 w 130"/>
              <a:gd name="T77" fmla="*/ 100 h 160"/>
              <a:gd name="T78" fmla="*/ 54 w 130"/>
              <a:gd name="T79" fmla="*/ 88 h 160"/>
              <a:gd name="T80" fmla="*/ 58 w 130"/>
              <a:gd name="T81" fmla="*/ 95 h 160"/>
              <a:gd name="T82" fmla="*/ 52 w 130"/>
              <a:gd name="T83" fmla="*/ 88 h 160"/>
              <a:gd name="T84" fmla="*/ 74 w 130"/>
              <a:gd name="T85" fmla="*/ 98 h 160"/>
              <a:gd name="T86" fmla="*/ 75 w 130"/>
              <a:gd name="T87" fmla="*/ 105 h 160"/>
              <a:gd name="T88" fmla="*/ 73 w 130"/>
              <a:gd name="T89" fmla="*/ 103 h 160"/>
              <a:gd name="T90" fmla="*/ 68 w 130"/>
              <a:gd name="T91" fmla="*/ 105 h 160"/>
              <a:gd name="T92" fmla="*/ 80 w 130"/>
              <a:gd name="T93" fmla="*/ 108 h 160"/>
              <a:gd name="T94" fmla="*/ 75 w 130"/>
              <a:gd name="T95" fmla="*/ 96 h 160"/>
              <a:gd name="T96" fmla="*/ 68 w 130"/>
              <a:gd name="T97" fmla="*/ 93 h 160"/>
              <a:gd name="T98" fmla="*/ 70 w 130"/>
              <a:gd name="T99" fmla="*/ 87 h 160"/>
              <a:gd name="T100" fmla="*/ 73 w 130"/>
              <a:gd name="T101" fmla="*/ 90 h 160"/>
              <a:gd name="T102" fmla="*/ 74 w 130"/>
              <a:gd name="T103" fmla="*/ 88 h 160"/>
              <a:gd name="T104" fmla="*/ 64 w 130"/>
              <a:gd name="T105" fmla="*/ 85 h 160"/>
              <a:gd name="T106" fmla="*/ 67 w 130"/>
              <a:gd name="T107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0" h="160">
                <a:moveTo>
                  <a:pt x="124" y="103"/>
                </a:moveTo>
                <a:cubicBezTo>
                  <a:pt x="119" y="89"/>
                  <a:pt x="111" y="80"/>
                  <a:pt x="104" y="75"/>
                </a:cubicBezTo>
                <a:cubicBezTo>
                  <a:pt x="103" y="75"/>
                  <a:pt x="91" y="69"/>
                  <a:pt x="91" y="69"/>
                </a:cubicBezTo>
                <a:cubicBezTo>
                  <a:pt x="85" y="64"/>
                  <a:pt x="85" y="64"/>
                  <a:pt x="85" y="64"/>
                </a:cubicBezTo>
                <a:cubicBezTo>
                  <a:pt x="78" y="72"/>
                  <a:pt x="78" y="72"/>
                  <a:pt x="78" y="72"/>
                </a:cubicBezTo>
                <a:cubicBezTo>
                  <a:pt x="74" y="72"/>
                  <a:pt x="74" y="72"/>
                  <a:pt x="74" y="72"/>
                </a:cubicBezTo>
                <a:cubicBezTo>
                  <a:pt x="67" y="64"/>
                  <a:pt x="67" y="64"/>
                  <a:pt x="67" y="64"/>
                </a:cubicBezTo>
                <a:cubicBezTo>
                  <a:pt x="61" y="69"/>
                  <a:pt x="61" y="69"/>
                  <a:pt x="61" y="69"/>
                </a:cubicBezTo>
                <a:cubicBezTo>
                  <a:pt x="51" y="73"/>
                  <a:pt x="51" y="73"/>
                  <a:pt x="51" y="73"/>
                </a:cubicBezTo>
                <a:cubicBezTo>
                  <a:pt x="3" y="78"/>
                  <a:pt x="3" y="78"/>
                  <a:pt x="3" y="78"/>
                </a:cubicBezTo>
                <a:cubicBezTo>
                  <a:pt x="2" y="78"/>
                  <a:pt x="2" y="78"/>
                  <a:pt x="2" y="80"/>
                </a:cubicBezTo>
                <a:cubicBezTo>
                  <a:pt x="0" y="80"/>
                  <a:pt x="0" y="81"/>
                  <a:pt x="2" y="81"/>
                </a:cubicBezTo>
                <a:cubicBezTo>
                  <a:pt x="5" y="89"/>
                  <a:pt x="9" y="95"/>
                  <a:pt x="10" y="101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0" y="112"/>
                  <a:pt x="2" y="121"/>
                  <a:pt x="5" y="128"/>
                </a:cubicBezTo>
                <a:cubicBezTo>
                  <a:pt x="6" y="131"/>
                  <a:pt x="10" y="132"/>
                  <a:pt x="13" y="132"/>
                </a:cubicBezTo>
                <a:cubicBezTo>
                  <a:pt x="15" y="132"/>
                  <a:pt x="18" y="132"/>
                  <a:pt x="19" y="131"/>
                </a:cubicBezTo>
                <a:cubicBezTo>
                  <a:pt x="19" y="131"/>
                  <a:pt x="21" y="131"/>
                  <a:pt x="21" y="129"/>
                </a:cubicBezTo>
                <a:cubicBezTo>
                  <a:pt x="21" y="134"/>
                  <a:pt x="22" y="137"/>
                  <a:pt x="22" y="138"/>
                </a:cubicBezTo>
                <a:cubicBezTo>
                  <a:pt x="23" y="151"/>
                  <a:pt x="22" y="157"/>
                  <a:pt x="22" y="157"/>
                </a:cubicBezTo>
                <a:cubicBezTo>
                  <a:pt x="22" y="159"/>
                  <a:pt x="22" y="159"/>
                  <a:pt x="23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101" y="157"/>
                  <a:pt x="101" y="157"/>
                  <a:pt x="101" y="157"/>
                </a:cubicBezTo>
                <a:cubicBezTo>
                  <a:pt x="103" y="157"/>
                  <a:pt x="104" y="157"/>
                  <a:pt x="104" y="155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6" y="149"/>
                </a:cubicBezTo>
                <a:cubicBezTo>
                  <a:pt x="107" y="149"/>
                  <a:pt x="110" y="148"/>
                  <a:pt x="113" y="146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9" y="129"/>
                  <a:pt x="130" y="126"/>
                  <a:pt x="130" y="121"/>
                </a:cubicBezTo>
                <a:cubicBezTo>
                  <a:pt x="129" y="121"/>
                  <a:pt x="127" y="112"/>
                  <a:pt x="124" y="103"/>
                </a:cubicBezTo>
                <a:close/>
                <a:moveTo>
                  <a:pt x="98" y="152"/>
                </a:moveTo>
                <a:cubicBezTo>
                  <a:pt x="28" y="155"/>
                  <a:pt x="28" y="155"/>
                  <a:pt x="28" y="155"/>
                </a:cubicBezTo>
                <a:cubicBezTo>
                  <a:pt x="28" y="151"/>
                  <a:pt x="29" y="141"/>
                  <a:pt x="25" y="126"/>
                </a:cubicBezTo>
                <a:cubicBezTo>
                  <a:pt x="29" y="123"/>
                  <a:pt x="31" y="118"/>
                  <a:pt x="29" y="112"/>
                </a:cubicBezTo>
                <a:cubicBezTo>
                  <a:pt x="29" y="114"/>
                  <a:pt x="31" y="114"/>
                  <a:pt x="31" y="114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6" y="111"/>
                  <a:pt x="36" y="111"/>
                  <a:pt x="36" y="10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7"/>
                  <a:pt x="28" y="87"/>
                  <a:pt x="26" y="87"/>
                </a:cubicBezTo>
                <a:cubicBezTo>
                  <a:pt x="25" y="87"/>
                  <a:pt x="25" y="87"/>
                  <a:pt x="25" y="87"/>
                </a:cubicBezTo>
                <a:cubicBezTo>
                  <a:pt x="25" y="89"/>
                  <a:pt x="25" y="89"/>
                  <a:pt x="25" y="89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2" y="107"/>
                  <a:pt x="32" y="109"/>
                  <a:pt x="31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6" y="104"/>
                  <a:pt x="21" y="106"/>
                  <a:pt x="18" y="106"/>
                </a:cubicBezTo>
                <a:cubicBezTo>
                  <a:pt x="16" y="98"/>
                  <a:pt x="12" y="90"/>
                  <a:pt x="8" y="83"/>
                </a:cubicBezTo>
                <a:cubicBezTo>
                  <a:pt x="81" y="76"/>
                  <a:pt x="81" y="76"/>
                  <a:pt x="81" y="76"/>
                </a:cubicBezTo>
                <a:cubicBezTo>
                  <a:pt x="84" y="83"/>
                  <a:pt x="93" y="107"/>
                  <a:pt x="97" y="132"/>
                </a:cubicBezTo>
                <a:cubicBezTo>
                  <a:pt x="95" y="135"/>
                  <a:pt x="95" y="141"/>
                  <a:pt x="98" y="145"/>
                </a:cubicBezTo>
                <a:lnTo>
                  <a:pt x="98" y="152"/>
                </a:lnTo>
                <a:close/>
                <a:moveTo>
                  <a:pt x="101" y="126"/>
                </a:moveTo>
                <a:cubicBezTo>
                  <a:pt x="103" y="109"/>
                  <a:pt x="103" y="109"/>
                  <a:pt x="103" y="109"/>
                </a:cubicBezTo>
                <a:cubicBezTo>
                  <a:pt x="104" y="112"/>
                  <a:pt x="106" y="117"/>
                  <a:pt x="107" y="120"/>
                </a:cubicBezTo>
                <a:lnTo>
                  <a:pt x="101" y="126"/>
                </a:lnTo>
                <a:close/>
                <a:moveTo>
                  <a:pt x="77" y="62"/>
                </a:moveTo>
                <a:cubicBezTo>
                  <a:pt x="90" y="62"/>
                  <a:pt x="101" y="49"/>
                  <a:pt x="101" y="26"/>
                </a:cubicBezTo>
                <a:cubicBezTo>
                  <a:pt x="101" y="9"/>
                  <a:pt x="94" y="0"/>
                  <a:pt x="77" y="0"/>
                </a:cubicBezTo>
                <a:cubicBezTo>
                  <a:pt x="58" y="0"/>
                  <a:pt x="51" y="9"/>
                  <a:pt x="51" y="26"/>
                </a:cubicBezTo>
                <a:cubicBezTo>
                  <a:pt x="51" y="49"/>
                  <a:pt x="62" y="62"/>
                  <a:pt x="77" y="62"/>
                </a:cubicBezTo>
                <a:close/>
                <a:moveTo>
                  <a:pt x="77" y="126"/>
                </a:moveTo>
                <a:cubicBezTo>
                  <a:pt x="78" y="126"/>
                  <a:pt x="80" y="124"/>
                  <a:pt x="80" y="121"/>
                </a:cubicBezTo>
                <a:cubicBezTo>
                  <a:pt x="80" y="120"/>
                  <a:pt x="78" y="118"/>
                  <a:pt x="75" y="118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36" y="121"/>
                  <a:pt x="35" y="123"/>
                  <a:pt x="35" y="124"/>
                </a:cubicBezTo>
                <a:cubicBezTo>
                  <a:pt x="36" y="127"/>
                  <a:pt x="38" y="129"/>
                  <a:pt x="39" y="129"/>
                </a:cubicBezTo>
                <a:cubicBezTo>
                  <a:pt x="77" y="126"/>
                  <a:pt x="77" y="126"/>
                  <a:pt x="77" y="126"/>
                </a:cubicBezTo>
                <a:close/>
                <a:moveTo>
                  <a:pt x="79" y="136"/>
                </a:moveTo>
                <a:cubicBezTo>
                  <a:pt x="42" y="137"/>
                  <a:pt x="42" y="137"/>
                  <a:pt x="42" y="137"/>
                </a:cubicBezTo>
                <a:cubicBezTo>
                  <a:pt x="39" y="137"/>
                  <a:pt x="37" y="140"/>
                  <a:pt x="37" y="141"/>
                </a:cubicBezTo>
                <a:cubicBezTo>
                  <a:pt x="37" y="143"/>
                  <a:pt x="39" y="146"/>
                  <a:pt x="42" y="146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81" y="143"/>
                  <a:pt x="83" y="141"/>
                  <a:pt x="83" y="139"/>
                </a:cubicBezTo>
                <a:cubicBezTo>
                  <a:pt x="83" y="137"/>
                  <a:pt x="81" y="136"/>
                  <a:pt x="79" y="136"/>
                </a:cubicBezTo>
                <a:close/>
                <a:moveTo>
                  <a:pt x="42" y="110"/>
                </a:moveTo>
                <a:cubicBezTo>
                  <a:pt x="44" y="111"/>
                  <a:pt x="45" y="111"/>
                  <a:pt x="47" y="111"/>
                </a:cubicBezTo>
                <a:cubicBezTo>
                  <a:pt x="48" y="111"/>
                  <a:pt x="50" y="110"/>
                  <a:pt x="50" y="108"/>
                </a:cubicBezTo>
                <a:cubicBezTo>
                  <a:pt x="51" y="108"/>
                  <a:pt x="51" y="107"/>
                  <a:pt x="51" y="105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0"/>
                  <a:pt x="44" y="88"/>
                  <a:pt x="42" y="87"/>
                </a:cubicBezTo>
                <a:cubicBezTo>
                  <a:pt x="41" y="87"/>
                  <a:pt x="40" y="85"/>
                  <a:pt x="38" y="87"/>
                </a:cubicBezTo>
                <a:cubicBezTo>
                  <a:pt x="35" y="87"/>
                  <a:pt x="35" y="87"/>
                  <a:pt x="34" y="88"/>
                </a:cubicBezTo>
                <a:cubicBezTo>
                  <a:pt x="34" y="90"/>
                  <a:pt x="34" y="90"/>
                  <a:pt x="34" y="91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1" y="108"/>
                  <a:pt x="42" y="110"/>
                </a:cubicBezTo>
                <a:close/>
                <a:moveTo>
                  <a:pt x="38" y="90"/>
                </a:moveTo>
                <a:cubicBezTo>
                  <a:pt x="40" y="90"/>
                  <a:pt x="40" y="90"/>
                  <a:pt x="41" y="90"/>
                </a:cubicBezTo>
                <a:cubicBezTo>
                  <a:pt x="41" y="91"/>
                  <a:pt x="41" y="91"/>
                  <a:pt x="41" y="91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2" y="107"/>
                  <a:pt x="42" y="105"/>
                </a:cubicBezTo>
                <a:cubicBezTo>
                  <a:pt x="38" y="91"/>
                  <a:pt x="38" y="91"/>
                  <a:pt x="38" y="91"/>
                </a:cubicBezTo>
                <a:cubicBezTo>
                  <a:pt x="37" y="91"/>
                  <a:pt x="37" y="90"/>
                  <a:pt x="38" y="90"/>
                </a:cubicBezTo>
                <a:close/>
                <a:moveTo>
                  <a:pt x="57" y="111"/>
                </a:moveTo>
                <a:cubicBezTo>
                  <a:pt x="64" y="111"/>
                  <a:pt x="64" y="111"/>
                  <a:pt x="64" y="111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7" y="108"/>
                  <a:pt x="67" y="108"/>
                  <a:pt x="65" y="106"/>
                </a:cubicBezTo>
                <a:cubicBezTo>
                  <a:pt x="64" y="98"/>
                  <a:pt x="64" y="98"/>
                  <a:pt x="64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1" y="97"/>
                  <a:pt x="61" y="97"/>
                  <a:pt x="61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58" y="85"/>
                  <a:pt x="58" y="85"/>
                </a:cubicBezTo>
                <a:cubicBezTo>
                  <a:pt x="57" y="85"/>
                  <a:pt x="55" y="83"/>
                  <a:pt x="54" y="85"/>
                </a:cubicBezTo>
                <a:cubicBezTo>
                  <a:pt x="48" y="85"/>
                  <a:pt x="48" y="85"/>
                  <a:pt x="48" y="85"/>
                </a:cubicBezTo>
                <a:cubicBezTo>
                  <a:pt x="47" y="85"/>
                  <a:pt x="47" y="85"/>
                  <a:pt x="47" y="87"/>
                </a:cubicBezTo>
                <a:cubicBezTo>
                  <a:pt x="55" y="111"/>
                  <a:pt x="55" y="111"/>
                  <a:pt x="55" y="111"/>
                </a:cubicBezTo>
                <a:lnTo>
                  <a:pt x="57" y="111"/>
                </a:lnTo>
                <a:close/>
                <a:moveTo>
                  <a:pt x="60" y="100"/>
                </a:moveTo>
                <a:cubicBezTo>
                  <a:pt x="60" y="100"/>
                  <a:pt x="60" y="100"/>
                  <a:pt x="60" y="101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1" y="106"/>
                  <a:pt x="61" y="106"/>
                  <a:pt x="61" y="108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8" y="100"/>
                  <a:pt x="58" y="100"/>
                  <a:pt x="58" y="100"/>
                </a:cubicBezTo>
                <a:lnTo>
                  <a:pt x="60" y="100"/>
                </a:lnTo>
                <a:close/>
                <a:moveTo>
                  <a:pt x="52" y="88"/>
                </a:moveTo>
                <a:cubicBezTo>
                  <a:pt x="54" y="88"/>
                  <a:pt x="54" y="88"/>
                  <a:pt x="54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7" y="88"/>
                  <a:pt x="57" y="90"/>
                </a:cubicBezTo>
                <a:cubicBezTo>
                  <a:pt x="58" y="95"/>
                  <a:pt x="58" y="95"/>
                  <a:pt x="58" y="95"/>
                </a:cubicBezTo>
                <a:cubicBezTo>
                  <a:pt x="57" y="97"/>
                  <a:pt x="57" y="97"/>
                  <a:pt x="57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2" y="88"/>
                  <a:pt x="52" y="88"/>
                  <a:pt x="52" y="88"/>
                </a:cubicBezTo>
                <a:close/>
                <a:moveTo>
                  <a:pt x="67" y="96"/>
                </a:moveTo>
                <a:cubicBezTo>
                  <a:pt x="68" y="98"/>
                  <a:pt x="71" y="98"/>
                  <a:pt x="73" y="98"/>
                </a:cubicBezTo>
                <a:cubicBezTo>
                  <a:pt x="73" y="98"/>
                  <a:pt x="73" y="98"/>
                  <a:pt x="74" y="98"/>
                </a:cubicBezTo>
                <a:cubicBezTo>
                  <a:pt x="74" y="100"/>
                  <a:pt x="74" y="100"/>
                  <a:pt x="75" y="100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7" y="105"/>
                  <a:pt x="77" y="105"/>
                  <a:pt x="75" y="105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4" y="106"/>
                  <a:pt x="74" y="106"/>
                  <a:pt x="73" y="105"/>
                </a:cubicBezTo>
                <a:cubicBezTo>
                  <a:pt x="73" y="103"/>
                  <a:pt x="73" y="103"/>
                  <a:pt x="73" y="103"/>
                </a:cubicBezTo>
                <a:cubicBezTo>
                  <a:pt x="71" y="103"/>
                  <a:pt x="71" y="103"/>
                  <a:pt x="71" y="103"/>
                </a:cubicBezTo>
                <a:cubicBezTo>
                  <a:pt x="68" y="103"/>
                  <a:pt x="68" y="103"/>
                  <a:pt x="68" y="103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6"/>
                  <a:pt x="70" y="108"/>
                  <a:pt x="71" y="108"/>
                </a:cubicBezTo>
                <a:cubicBezTo>
                  <a:pt x="73" y="110"/>
                  <a:pt x="74" y="110"/>
                  <a:pt x="75" y="110"/>
                </a:cubicBezTo>
                <a:cubicBezTo>
                  <a:pt x="78" y="110"/>
                  <a:pt x="78" y="108"/>
                  <a:pt x="80" y="108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78" y="100"/>
                  <a:pt x="78" y="100"/>
                  <a:pt x="78" y="100"/>
                </a:cubicBezTo>
                <a:cubicBezTo>
                  <a:pt x="78" y="98"/>
                  <a:pt x="77" y="96"/>
                  <a:pt x="75" y="96"/>
                </a:cubicBezTo>
                <a:cubicBezTo>
                  <a:pt x="74" y="95"/>
                  <a:pt x="73" y="95"/>
                  <a:pt x="71" y="95"/>
                </a:cubicBezTo>
                <a:cubicBezTo>
                  <a:pt x="70" y="95"/>
                  <a:pt x="70" y="95"/>
                  <a:pt x="70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7"/>
                  <a:pt x="68" y="87"/>
                  <a:pt x="68" y="87"/>
                </a:cubicBezTo>
                <a:cubicBezTo>
                  <a:pt x="70" y="87"/>
                  <a:pt x="70" y="87"/>
                  <a:pt x="70" y="87"/>
                </a:cubicBezTo>
                <a:cubicBezTo>
                  <a:pt x="70" y="88"/>
                  <a:pt x="71" y="88"/>
                  <a:pt x="71" y="88"/>
                </a:cubicBezTo>
                <a:cubicBezTo>
                  <a:pt x="71" y="90"/>
                  <a:pt x="71" y="90"/>
                  <a:pt x="71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5" y="90"/>
                  <a:pt x="75" y="90"/>
                  <a:pt x="75" y="88"/>
                </a:cubicBezTo>
                <a:cubicBezTo>
                  <a:pt x="74" y="88"/>
                  <a:pt x="74" y="88"/>
                  <a:pt x="74" y="88"/>
                </a:cubicBezTo>
                <a:cubicBezTo>
                  <a:pt x="74" y="87"/>
                  <a:pt x="73" y="85"/>
                  <a:pt x="71" y="85"/>
                </a:cubicBezTo>
                <a:cubicBezTo>
                  <a:pt x="70" y="83"/>
                  <a:pt x="68" y="83"/>
                  <a:pt x="67" y="83"/>
                </a:cubicBezTo>
                <a:cubicBezTo>
                  <a:pt x="66" y="83"/>
                  <a:pt x="64" y="83"/>
                  <a:pt x="64" y="85"/>
                </a:cubicBezTo>
                <a:cubicBezTo>
                  <a:pt x="63" y="87"/>
                  <a:pt x="63" y="88"/>
                  <a:pt x="63" y="90"/>
                </a:cubicBezTo>
                <a:cubicBezTo>
                  <a:pt x="64" y="93"/>
                  <a:pt x="64" y="93"/>
                  <a:pt x="64" y="93"/>
                </a:cubicBezTo>
                <a:cubicBezTo>
                  <a:pt x="66" y="95"/>
                  <a:pt x="66" y="96"/>
                  <a:pt x="67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19">
            <a:extLst>
              <a:ext uri="{FF2B5EF4-FFF2-40B4-BE49-F238E27FC236}">
                <a16:creationId xmlns:a16="http://schemas.microsoft.com/office/drawing/2014/main" id="{DDAC4801-1677-6E26-A106-BDE2A6828FC9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4496376" y="6279844"/>
            <a:ext cx="291826" cy="269939"/>
          </a:xfrm>
          <a:custGeom>
            <a:avLst/>
            <a:gdLst>
              <a:gd name="T0" fmla="*/ 97 w 160"/>
              <a:gd name="T1" fmla="*/ 8 h 148"/>
              <a:gd name="T2" fmla="*/ 92 w 160"/>
              <a:gd name="T3" fmla="*/ 0 h 148"/>
              <a:gd name="T4" fmla="*/ 61 w 160"/>
              <a:gd name="T5" fmla="*/ 6 h 148"/>
              <a:gd name="T6" fmla="*/ 6 w 160"/>
              <a:gd name="T7" fmla="*/ 8 h 148"/>
              <a:gd name="T8" fmla="*/ 6 w 160"/>
              <a:gd name="T9" fmla="*/ 22 h 148"/>
              <a:gd name="T10" fmla="*/ 15 w 160"/>
              <a:gd name="T11" fmla="*/ 114 h 148"/>
              <a:gd name="T12" fmla="*/ 67 w 160"/>
              <a:gd name="T13" fmla="*/ 119 h 148"/>
              <a:gd name="T14" fmla="*/ 51 w 160"/>
              <a:gd name="T15" fmla="*/ 144 h 148"/>
              <a:gd name="T16" fmla="*/ 76 w 160"/>
              <a:gd name="T17" fmla="*/ 127 h 148"/>
              <a:gd name="T18" fmla="*/ 80 w 160"/>
              <a:gd name="T19" fmla="*/ 148 h 148"/>
              <a:gd name="T20" fmla="*/ 84 w 160"/>
              <a:gd name="T21" fmla="*/ 128 h 148"/>
              <a:gd name="T22" fmla="*/ 104 w 160"/>
              <a:gd name="T23" fmla="*/ 147 h 148"/>
              <a:gd name="T24" fmla="*/ 107 w 160"/>
              <a:gd name="T25" fmla="*/ 138 h 148"/>
              <a:gd name="T26" fmla="*/ 139 w 160"/>
              <a:gd name="T27" fmla="*/ 119 h 148"/>
              <a:gd name="T28" fmla="*/ 145 w 160"/>
              <a:gd name="T29" fmla="*/ 22 h 148"/>
              <a:gd name="T30" fmla="*/ 160 w 160"/>
              <a:gd name="T31" fmla="*/ 15 h 148"/>
              <a:gd name="T32" fmla="*/ 134 w 160"/>
              <a:gd name="T33" fmla="*/ 108 h 148"/>
              <a:gd name="T34" fmla="*/ 24 w 160"/>
              <a:gd name="T35" fmla="*/ 22 h 148"/>
              <a:gd name="T36" fmla="*/ 134 w 160"/>
              <a:gd name="T37" fmla="*/ 108 h 148"/>
              <a:gd name="T38" fmla="*/ 36 w 160"/>
              <a:gd name="T39" fmla="*/ 92 h 148"/>
              <a:gd name="T40" fmla="*/ 67 w 160"/>
              <a:gd name="T41" fmla="*/ 88 h 148"/>
              <a:gd name="T42" fmla="*/ 75 w 160"/>
              <a:gd name="T43" fmla="*/ 86 h 148"/>
              <a:gd name="T44" fmla="*/ 103 w 160"/>
              <a:gd name="T45" fmla="*/ 69 h 148"/>
              <a:gd name="T46" fmla="*/ 119 w 160"/>
              <a:gd name="T47" fmla="*/ 54 h 148"/>
              <a:gd name="T48" fmla="*/ 124 w 160"/>
              <a:gd name="T49" fmla="*/ 66 h 148"/>
              <a:gd name="T50" fmla="*/ 130 w 160"/>
              <a:gd name="T51" fmla="*/ 38 h 148"/>
              <a:gd name="T52" fmla="*/ 130 w 160"/>
              <a:gd name="T53" fmla="*/ 36 h 148"/>
              <a:gd name="T54" fmla="*/ 127 w 160"/>
              <a:gd name="T55" fmla="*/ 34 h 148"/>
              <a:gd name="T56" fmla="*/ 124 w 160"/>
              <a:gd name="T57" fmla="*/ 33 h 148"/>
              <a:gd name="T58" fmla="*/ 100 w 160"/>
              <a:gd name="T59" fmla="*/ 38 h 148"/>
              <a:gd name="T60" fmla="*/ 112 w 160"/>
              <a:gd name="T61" fmla="*/ 44 h 148"/>
              <a:gd name="T62" fmla="*/ 94 w 160"/>
              <a:gd name="T63" fmla="*/ 50 h 148"/>
              <a:gd name="T64" fmla="*/ 70 w 160"/>
              <a:gd name="T65" fmla="*/ 75 h 148"/>
              <a:gd name="T66" fmla="*/ 49 w 160"/>
              <a:gd name="T67" fmla="*/ 63 h 148"/>
              <a:gd name="T68" fmla="*/ 28 w 160"/>
              <a:gd name="T69" fmla="*/ 9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8">
                <a:moveTo>
                  <a:pt x="153" y="8"/>
                </a:moveTo>
                <a:cubicBezTo>
                  <a:pt x="97" y="8"/>
                  <a:pt x="97" y="8"/>
                  <a:pt x="97" y="8"/>
                </a:cubicBezTo>
                <a:cubicBezTo>
                  <a:pt x="97" y="6"/>
                  <a:pt x="97" y="6"/>
                  <a:pt x="97" y="6"/>
                </a:cubicBezTo>
                <a:cubicBezTo>
                  <a:pt x="97" y="3"/>
                  <a:pt x="95" y="0"/>
                  <a:pt x="9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3"/>
                  <a:pt x="61" y="6"/>
                </a:cubicBezTo>
                <a:cubicBezTo>
                  <a:pt x="61" y="8"/>
                  <a:pt x="61" y="8"/>
                  <a:pt x="61" y="8"/>
                </a:cubicBezTo>
                <a:cubicBezTo>
                  <a:pt x="6" y="8"/>
                  <a:pt x="6" y="8"/>
                  <a:pt x="6" y="8"/>
                </a:cubicBezTo>
                <a:cubicBezTo>
                  <a:pt x="2" y="8"/>
                  <a:pt x="0" y="11"/>
                  <a:pt x="0" y="15"/>
                </a:cubicBezTo>
                <a:cubicBezTo>
                  <a:pt x="0" y="19"/>
                  <a:pt x="2" y="22"/>
                  <a:pt x="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5" y="117"/>
                  <a:pt x="17" y="119"/>
                  <a:pt x="20" y="119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50" y="140"/>
                  <a:pt x="50" y="143"/>
                  <a:pt x="51" y="144"/>
                </a:cubicBezTo>
                <a:cubicBezTo>
                  <a:pt x="54" y="147"/>
                  <a:pt x="57" y="147"/>
                  <a:pt x="58" y="144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6" y="146"/>
                  <a:pt x="77" y="148"/>
                  <a:pt x="80" y="148"/>
                </a:cubicBezTo>
                <a:cubicBezTo>
                  <a:pt x="81" y="148"/>
                  <a:pt x="84" y="146"/>
                  <a:pt x="84" y="144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100" y="146"/>
                  <a:pt x="100" y="146"/>
                  <a:pt x="100" y="146"/>
                </a:cubicBezTo>
                <a:cubicBezTo>
                  <a:pt x="101" y="147"/>
                  <a:pt x="103" y="147"/>
                  <a:pt x="104" y="147"/>
                </a:cubicBezTo>
                <a:cubicBezTo>
                  <a:pt x="105" y="147"/>
                  <a:pt x="107" y="147"/>
                  <a:pt x="107" y="146"/>
                </a:cubicBezTo>
                <a:cubicBezTo>
                  <a:pt x="110" y="144"/>
                  <a:pt x="110" y="141"/>
                  <a:pt x="107" y="138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42" y="119"/>
                  <a:pt x="145" y="117"/>
                  <a:pt x="145" y="114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6" y="22"/>
                  <a:pt x="160" y="19"/>
                  <a:pt x="160" y="15"/>
                </a:cubicBezTo>
                <a:cubicBezTo>
                  <a:pt x="160" y="11"/>
                  <a:pt x="156" y="8"/>
                  <a:pt x="153" y="8"/>
                </a:cubicBezTo>
                <a:close/>
                <a:moveTo>
                  <a:pt x="134" y="108"/>
                </a:moveTo>
                <a:cubicBezTo>
                  <a:pt x="24" y="108"/>
                  <a:pt x="24" y="108"/>
                  <a:pt x="24" y="108"/>
                </a:cubicBezTo>
                <a:cubicBezTo>
                  <a:pt x="24" y="22"/>
                  <a:pt x="24" y="22"/>
                  <a:pt x="24" y="22"/>
                </a:cubicBezTo>
                <a:cubicBezTo>
                  <a:pt x="134" y="22"/>
                  <a:pt x="134" y="22"/>
                  <a:pt x="134" y="22"/>
                </a:cubicBezTo>
                <a:lnTo>
                  <a:pt x="134" y="108"/>
                </a:lnTo>
                <a:close/>
                <a:moveTo>
                  <a:pt x="32" y="94"/>
                </a:moveTo>
                <a:cubicBezTo>
                  <a:pt x="33" y="94"/>
                  <a:pt x="34" y="94"/>
                  <a:pt x="36" y="92"/>
                </a:cubicBezTo>
                <a:cubicBezTo>
                  <a:pt x="53" y="75"/>
                  <a:pt x="53" y="75"/>
                  <a:pt x="53" y="75"/>
                </a:cubicBezTo>
                <a:cubicBezTo>
                  <a:pt x="67" y="88"/>
                  <a:pt x="67" y="88"/>
                  <a:pt x="67" y="88"/>
                </a:cubicBezTo>
                <a:cubicBezTo>
                  <a:pt x="69" y="89"/>
                  <a:pt x="70" y="89"/>
                  <a:pt x="71" y="89"/>
                </a:cubicBezTo>
                <a:cubicBezTo>
                  <a:pt x="73" y="89"/>
                  <a:pt x="74" y="88"/>
                  <a:pt x="75" y="86"/>
                </a:cubicBezTo>
                <a:cubicBezTo>
                  <a:pt x="93" y="62"/>
                  <a:pt x="93" y="62"/>
                  <a:pt x="93" y="62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4" y="70"/>
                  <a:pt x="108" y="69"/>
                  <a:pt x="109" y="68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19" y="59"/>
                  <a:pt x="119" y="59"/>
                  <a:pt x="119" y="59"/>
                </a:cubicBezTo>
                <a:cubicBezTo>
                  <a:pt x="119" y="63"/>
                  <a:pt x="122" y="66"/>
                  <a:pt x="124" y="66"/>
                </a:cubicBezTo>
                <a:cubicBezTo>
                  <a:pt x="127" y="66"/>
                  <a:pt x="130" y="63"/>
                  <a:pt x="130" y="59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0" y="37"/>
                  <a:pt x="130" y="37"/>
                  <a:pt x="130" y="36"/>
                </a:cubicBezTo>
                <a:cubicBezTo>
                  <a:pt x="130" y="36"/>
                  <a:pt x="130" y="36"/>
                  <a:pt x="129" y="34"/>
                </a:cubicBezTo>
                <a:cubicBezTo>
                  <a:pt x="129" y="34"/>
                  <a:pt x="129" y="34"/>
                  <a:pt x="127" y="34"/>
                </a:cubicBezTo>
                <a:cubicBezTo>
                  <a:pt x="127" y="33"/>
                  <a:pt x="127" y="33"/>
                  <a:pt x="126" y="33"/>
                </a:cubicBezTo>
                <a:cubicBezTo>
                  <a:pt x="126" y="33"/>
                  <a:pt x="126" y="33"/>
                  <a:pt x="124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3" y="33"/>
                  <a:pt x="100" y="36"/>
                  <a:pt x="100" y="38"/>
                </a:cubicBezTo>
                <a:cubicBezTo>
                  <a:pt x="100" y="41"/>
                  <a:pt x="103" y="44"/>
                  <a:pt x="105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94" y="50"/>
                  <a:pt x="94" y="50"/>
                  <a:pt x="94" y="50"/>
                </a:cubicBezTo>
                <a:cubicBezTo>
                  <a:pt x="93" y="47"/>
                  <a:pt x="89" y="49"/>
                  <a:pt x="88" y="50"/>
                </a:cubicBezTo>
                <a:cubicBezTo>
                  <a:pt x="70" y="75"/>
                  <a:pt x="70" y="75"/>
                  <a:pt x="70" y="75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0"/>
                  <a:pt x="51" y="60"/>
                  <a:pt x="49" y="63"/>
                </a:cubicBezTo>
                <a:cubicBezTo>
                  <a:pt x="29" y="84"/>
                  <a:pt x="29" y="84"/>
                  <a:pt x="29" y="84"/>
                </a:cubicBezTo>
                <a:cubicBezTo>
                  <a:pt x="26" y="86"/>
                  <a:pt x="26" y="89"/>
                  <a:pt x="28" y="92"/>
                </a:cubicBezTo>
                <a:cubicBezTo>
                  <a:pt x="29" y="94"/>
                  <a:pt x="30" y="94"/>
                  <a:pt x="32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TextBox 145">
            <a:hlinkClick r:id="rId2" action="ppaction://hlinksldjump"/>
            <a:extLst>
              <a:ext uri="{FF2B5EF4-FFF2-40B4-BE49-F238E27FC236}">
                <a16:creationId xmlns:a16="http://schemas.microsoft.com/office/drawing/2014/main" id="{1B84BC53-B29D-4E38-D23C-BCDD1354EAAB}"/>
              </a:ext>
            </a:extLst>
          </p:cNvPr>
          <p:cNvSpPr txBox="1"/>
          <p:nvPr userDrawn="1"/>
        </p:nvSpPr>
        <p:spPr>
          <a:xfrm>
            <a:off x="9238379" y="6297814"/>
            <a:ext cx="12956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7" name="TextBox 146">
            <a:hlinkClick r:id="rId3" action="ppaction://hlinksldjump"/>
            <a:extLst>
              <a:ext uri="{FF2B5EF4-FFF2-40B4-BE49-F238E27FC236}">
                <a16:creationId xmlns:a16="http://schemas.microsoft.com/office/drawing/2014/main" id="{1B822DE2-EA21-0D17-232A-F8CABBBCB285}"/>
              </a:ext>
            </a:extLst>
          </p:cNvPr>
          <p:cNvSpPr txBox="1"/>
          <p:nvPr userDrawn="1"/>
        </p:nvSpPr>
        <p:spPr>
          <a:xfrm>
            <a:off x="7717546" y="6297814"/>
            <a:ext cx="13915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8" name="TextBox 147">
            <a:hlinkClick r:id="rId4" action="ppaction://hlinksldjump"/>
            <a:extLst>
              <a:ext uri="{FF2B5EF4-FFF2-40B4-BE49-F238E27FC236}">
                <a16:creationId xmlns:a16="http://schemas.microsoft.com/office/drawing/2014/main" id="{529585C2-3DA6-A15A-2A8A-F923BB0D970A}"/>
              </a:ext>
            </a:extLst>
          </p:cNvPr>
          <p:cNvSpPr txBox="1"/>
          <p:nvPr userDrawn="1"/>
        </p:nvSpPr>
        <p:spPr>
          <a:xfrm>
            <a:off x="6386547" y="6297814"/>
            <a:ext cx="13403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9" name="TextBox 148">
            <a:hlinkClick r:id="rId5" action="ppaction://hlinksldjump"/>
            <a:extLst>
              <a:ext uri="{FF2B5EF4-FFF2-40B4-BE49-F238E27FC236}">
                <a16:creationId xmlns:a16="http://schemas.microsoft.com/office/drawing/2014/main" id="{4D92B504-F4F0-7941-9FDF-584FBBF2853F}"/>
              </a:ext>
            </a:extLst>
          </p:cNvPr>
          <p:cNvSpPr txBox="1"/>
          <p:nvPr userDrawn="1"/>
        </p:nvSpPr>
        <p:spPr>
          <a:xfrm>
            <a:off x="4728388" y="6297814"/>
            <a:ext cx="14983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0" name="TextBox 149">
            <a:hlinkClick r:id="rId6" action="ppaction://hlinksldjump"/>
            <a:extLst>
              <a:ext uri="{FF2B5EF4-FFF2-40B4-BE49-F238E27FC236}">
                <a16:creationId xmlns:a16="http://schemas.microsoft.com/office/drawing/2014/main" id="{FFE49978-6C20-5770-60B7-CABDA7EC2E21}"/>
              </a:ext>
            </a:extLst>
          </p:cNvPr>
          <p:cNvSpPr txBox="1"/>
          <p:nvPr userDrawn="1"/>
        </p:nvSpPr>
        <p:spPr>
          <a:xfrm>
            <a:off x="3277473" y="6297814"/>
            <a:ext cx="14202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8" name="Rectangle: Rounded Corners 157">
            <a:extLst>
              <a:ext uri="{FF2B5EF4-FFF2-40B4-BE49-F238E27FC236}">
                <a16:creationId xmlns:a16="http://schemas.microsoft.com/office/drawing/2014/main" id="{87145549-9622-FE9A-BA17-AA60247F8FC7}"/>
              </a:ext>
            </a:extLst>
          </p:cNvPr>
          <p:cNvSpPr/>
          <p:nvPr userDrawn="1"/>
        </p:nvSpPr>
        <p:spPr>
          <a:xfrm>
            <a:off x="1402870" y="6159418"/>
            <a:ext cx="507129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60" name="Slide Number Placeholder 2">
            <a:extLst>
              <a:ext uri="{FF2B5EF4-FFF2-40B4-BE49-F238E27FC236}">
                <a16:creationId xmlns:a16="http://schemas.microsoft.com/office/drawing/2014/main" id="{80EC970C-5DB0-EC6A-3645-31BBB422BD36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401877" y="6230979"/>
            <a:ext cx="525344" cy="365125"/>
          </a:xfrm>
        </p:spPr>
        <p:txBody>
          <a:bodyPr/>
          <a:lstStyle>
            <a:lvl1pPr algn="ctr" rtl="1">
              <a:defRPr sz="1400" b="0">
                <a:solidFill>
                  <a:srgbClr val="012060"/>
                </a:solidFill>
                <a:latin typeface="B Titr (Body)"/>
                <a:cs typeface="B Titr" panose="00000700000000000000" pitchFamily="2" charset="-78"/>
              </a:defRPr>
            </a:lvl1pPr>
          </a:lstStyle>
          <a:p>
            <a:fld id="{A8043012-B8B5-47A7-9927-94221BE445D6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78FE619D-2366-2326-942F-8CDC5506BEB9}"/>
              </a:ext>
            </a:extLst>
          </p:cNvPr>
          <p:cNvGrpSpPr/>
          <p:nvPr userDrawn="1"/>
        </p:nvGrpSpPr>
        <p:grpSpPr>
          <a:xfrm>
            <a:off x="176328" y="356175"/>
            <a:ext cx="11814904" cy="4022705"/>
            <a:chOff x="176328" y="356175"/>
            <a:chExt cx="11814904" cy="4022705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F1277CB-04F9-0D4D-C999-F958D2344A38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F8334BB-8804-C6B0-585C-40CD727F4695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ACBD3FE-0B8D-C3BB-DEB5-278F2B329095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54AF13E-CF05-6D6F-849D-A664F7D1E6E6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5E75158-9347-0FA6-A667-C2B49861DF35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BE74EE2-F5AF-8F03-A06D-975B7D01C8D8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5DDB62D-1241-F712-4C72-1A29152CEBB6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D88CEE6-AB3A-2C74-C325-D8F10DBF28B1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246B1B6-EFB7-C0F8-4F33-1C468A806744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A42CA7-4A6D-95B2-F550-AA472B89D7C4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62DAE3-C511-6E1D-0141-70AD5FAE0B0F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2A474B0-750D-63CC-D389-AE2D959E5A32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0AB4FA1-86FF-91CA-225D-D43C95191E5F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FB32D45-6079-74D1-1478-1EC8360CD3E3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3795B88-855C-91E5-2B71-4CCD616B80D3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D1F1072-132F-486D-EE2A-B99DBCAEDB33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369A023-A659-9006-E059-E886577612AA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4F62A8C-844A-7AF0-A055-64DCED8D9795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284BF5E-A26A-9EAB-0544-610CE1F44EB0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22C74C9-828C-A447-9B95-76C9A63365F0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081BBDD-8D63-DCD3-5424-24B3C270648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8769ACF-5DB3-712D-8A0F-A3A9661746F7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C5BA5D8-765A-57B0-E0AA-0C1FC421D381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BA09E6E-A8D2-DFA9-32C2-D66E9691EE73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8E358F3-80AA-CC0F-58EF-0755541EEA0F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0776811-C3BD-08E9-DD3F-8A50E91016CE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3E23142-FC82-88AE-E587-B6A95EE0433A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328349A-F37E-2A39-2B1D-5EA6C304A939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017E0EC-410D-106D-45AA-1989D26A2970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2CE7341-D781-BE7C-0AD8-36036F7C96C1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EB25305-A4BC-1B8B-B47F-3492BF4E10E4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378CF93-212E-CC7E-096D-BD1C098B2E3C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37E2B72-DADB-88D7-DC2E-CED655E536EF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1B6B3A7-9831-39C0-7552-A45A3809F5BC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57922F0-4F17-14BF-22B0-AC6456B752C8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0081D9D0-3333-A8E4-8B9E-62C2B966CE67}"/>
                </a:ext>
              </a:extLst>
            </p:cNvPr>
            <p:cNvCxnSpPr>
              <a:cxnSpLocks/>
              <a:stCxn id="68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19AAA2D-0788-F000-D028-F9F2AB541C6F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sp>
        <p:nvSpPr>
          <p:cNvPr id="2" name="TextBox 1">
            <a:hlinkClick r:id="rId7" action="ppaction://hlinksldjump"/>
            <a:extLst>
              <a:ext uri="{FF2B5EF4-FFF2-40B4-BE49-F238E27FC236}">
                <a16:creationId xmlns:a16="http://schemas.microsoft.com/office/drawing/2014/main" id="{A939E4A2-6E0F-6C25-6FED-24F14BEF0985}"/>
              </a:ext>
            </a:extLst>
          </p:cNvPr>
          <p:cNvSpPr txBox="1"/>
          <p:nvPr userDrawn="1"/>
        </p:nvSpPr>
        <p:spPr>
          <a:xfrm>
            <a:off x="2029804" y="6296750"/>
            <a:ext cx="10390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 و ماخذ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8099D74A-183D-C4C9-E5EA-4310FEA87BF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23363" y="1175066"/>
            <a:ext cx="4845154" cy="3235646"/>
          </a:xfrm>
          <a:prstGeom prst="roundRect">
            <a:avLst>
              <a:gd name="adj" fmla="val 5247"/>
            </a:avLst>
          </a:prstGeom>
        </p:spPr>
        <p:txBody>
          <a:bodyPr/>
          <a:lstStyle/>
          <a:p>
            <a:endParaRPr lang="fa-IR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A70C586A-A8BB-2D85-2CC9-CDAF660F7B6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15396" y="1175066"/>
            <a:ext cx="4845154" cy="3235646"/>
          </a:xfrm>
          <a:prstGeom prst="roundRect">
            <a:avLst>
              <a:gd name="adj" fmla="val 5247"/>
            </a:avLst>
          </a:prstGeom>
        </p:spPr>
        <p:txBody>
          <a:bodyPr/>
          <a:lstStyle/>
          <a:p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16286826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>
            <a:extLst>
              <a:ext uri="{FF2B5EF4-FFF2-40B4-BE49-F238E27FC236}">
                <a16:creationId xmlns:a16="http://schemas.microsoft.com/office/drawing/2014/main" id="{309AE93D-50D3-4B04-0061-4F510FAB87CE}"/>
              </a:ext>
            </a:extLst>
          </p:cNvPr>
          <p:cNvGrpSpPr/>
          <p:nvPr userDrawn="1"/>
        </p:nvGrpSpPr>
        <p:grpSpPr>
          <a:xfrm>
            <a:off x="2524181" y="6018460"/>
            <a:ext cx="268378" cy="784398"/>
            <a:chOff x="2524181" y="6035333"/>
            <a:chExt cx="268378" cy="784398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15BC83-5AF9-F433-9706-DA458F5264E5}"/>
                </a:ext>
              </a:extLst>
            </p:cNvPr>
            <p:cNvSpPr/>
            <p:nvPr userDrawn="1"/>
          </p:nvSpPr>
          <p:spPr>
            <a:xfrm rot="13558100">
              <a:off x="2524003" y="6551176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66E2F5F-812E-1AF2-0B9D-535F166FE344}"/>
                </a:ext>
              </a:extLst>
            </p:cNvPr>
            <p:cNvSpPr/>
            <p:nvPr userDrawn="1"/>
          </p:nvSpPr>
          <p:spPr>
            <a:xfrm rot="8041900" flipV="1">
              <a:off x="2524003" y="6035511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371C1A71-962C-095B-A657-639A142793AC}"/>
              </a:ext>
            </a:extLst>
          </p:cNvPr>
          <p:cNvGrpSpPr/>
          <p:nvPr userDrawn="1"/>
        </p:nvGrpSpPr>
        <p:grpSpPr>
          <a:xfrm flipV="1">
            <a:off x="176328" y="2484061"/>
            <a:ext cx="11814904" cy="4022705"/>
            <a:chOff x="176328" y="356175"/>
            <a:chExt cx="11814904" cy="4022705"/>
          </a:xfrm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80DBD20-AD90-800C-D074-01BAD5BA544B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725D6CF-BD6D-66F7-B417-89C20D07D178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C4390D9-3077-B482-921B-235B3B42A316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2D91D0E5-6209-CFE0-AF35-509600585022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CC0686C-D4D7-7845-71E2-A7BCE8E55F7E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47645076-D85F-00D6-B5AB-D76E07AFE5B2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CA2D5EB-3CFB-5CA1-805E-B11800B08FEF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F8194F9E-32E2-C29E-2F8D-A87C4905D879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25A4C3B6-3EA0-A01C-B8E8-967076D2BCE5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0B213BC-7A96-2B67-0D31-20A719CA53FA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A2F5A5A8-AE2A-5D0C-A92F-60305A50205A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EA93923-3DFA-CAA4-CD5D-CBFE4984CE0F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FD1A9C1-1D68-45BA-573E-0D3E46903F4B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6448BB9-29D5-5A00-17DD-81ADA582099F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CD50595-4DBD-8260-E0E6-B6C9E3058BEE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6E4D622-6706-27D2-7CF6-DB4A40350C7D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CE09BA7-FC91-B6DD-3B14-CF6B53DEB5AD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B55449-34B5-B88E-9976-1B4E21284487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1AC6136-86E8-6BE5-4D54-3607136E0D26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72A97-45B6-0D5F-B666-79690490F77D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3ED6F51-F29D-5A79-132B-C8B9ECE3B4B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2D7FBA04-EA73-06A3-3BD6-78F34568CB0D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A3595E5-8FF6-ABE8-8F97-31FD176A1D25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C04BB04-8905-2F55-4999-0BD574A7F2AC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77E1F6F-B76A-5AAF-B473-7746CE3161E9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89CE4C30-3C98-2FCB-6503-BB4A0D9687F2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BE01711-065F-61C3-1ACC-86CA59353FCB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9E51A25-D318-A25C-A734-DF4E5FA93DAF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2F286704-D0AA-7D89-8C10-71B33FB6CC16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02F20CD-4A8C-3121-AC4D-1B4DEF7EF302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3D9CD7D-7F05-8CCC-A9DA-2092BADFC423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BD055E0-FA85-CF3C-6845-DFE497656BF1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97517E-BAF5-C7E2-9E68-07B1A6812CE3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ED7D8D9-43AC-F98C-0824-F13E23FBAD7E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2DC9AA4-8210-57A1-DC62-0EE5A5AAA487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1359D927-5E86-7A51-B990-4DB263D08704}"/>
                </a:ext>
              </a:extLst>
            </p:cNvPr>
            <p:cNvCxnSpPr>
              <a:cxnSpLocks/>
              <a:stCxn id="177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EAB8F981-D404-1749-0B5F-90F231299163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93EFD75-A7D2-17E4-0E53-877C55553A74}"/>
              </a:ext>
            </a:extLst>
          </p:cNvPr>
          <p:cNvGrpSpPr/>
          <p:nvPr userDrawn="1"/>
        </p:nvGrpSpPr>
        <p:grpSpPr>
          <a:xfrm>
            <a:off x="1961880" y="6173074"/>
            <a:ext cx="8829476" cy="507060"/>
            <a:chOff x="-237460" y="6075271"/>
            <a:chExt cx="10738440" cy="616689"/>
          </a:xfrm>
        </p:grpSpPr>
        <p:sp>
          <p:nvSpPr>
            <p:cNvPr id="152" name="Rectangle: Rounded Corners 151">
              <a:extLst>
                <a:ext uri="{FF2B5EF4-FFF2-40B4-BE49-F238E27FC236}">
                  <a16:creationId xmlns:a16="http://schemas.microsoft.com/office/drawing/2014/main" id="{148EBCBA-249D-2C0F-0E45-4615D2CB0332}"/>
                </a:ext>
              </a:extLst>
            </p:cNvPr>
            <p:cNvSpPr/>
            <p:nvPr/>
          </p:nvSpPr>
          <p:spPr>
            <a:xfrm>
              <a:off x="8775700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3" name="Rectangle: Rounded Corners 152">
              <a:extLst>
                <a:ext uri="{FF2B5EF4-FFF2-40B4-BE49-F238E27FC236}">
                  <a16:creationId xmlns:a16="http://schemas.microsoft.com/office/drawing/2014/main" id="{10F3A38B-0C5A-24DB-0D73-3C74F0302894}"/>
                </a:ext>
              </a:extLst>
            </p:cNvPr>
            <p:cNvSpPr/>
            <p:nvPr/>
          </p:nvSpPr>
          <p:spPr>
            <a:xfrm>
              <a:off x="6973068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4" name="Rectangle: Rounded Corners 153">
              <a:extLst>
                <a:ext uri="{FF2B5EF4-FFF2-40B4-BE49-F238E27FC236}">
                  <a16:creationId xmlns:a16="http://schemas.microsoft.com/office/drawing/2014/main" id="{DB8E2E36-F134-1AB1-A24D-F3FB8AC6610C}"/>
                </a:ext>
              </a:extLst>
            </p:cNvPr>
            <p:cNvSpPr/>
            <p:nvPr/>
          </p:nvSpPr>
          <p:spPr>
            <a:xfrm>
              <a:off x="5170436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5" name="Rectangle: Rounded Corners 154">
              <a:extLst>
                <a:ext uri="{FF2B5EF4-FFF2-40B4-BE49-F238E27FC236}">
                  <a16:creationId xmlns:a16="http://schemas.microsoft.com/office/drawing/2014/main" id="{666F6AEB-1545-770A-3437-4D4B99CDBBF9}"/>
                </a:ext>
              </a:extLst>
            </p:cNvPr>
            <p:cNvSpPr/>
            <p:nvPr/>
          </p:nvSpPr>
          <p:spPr>
            <a:xfrm>
              <a:off x="3367804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6" name="Rectangle: Rounded Corners 155">
              <a:extLst>
                <a:ext uri="{FF2B5EF4-FFF2-40B4-BE49-F238E27FC236}">
                  <a16:creationId xmlns:a16="http://schemas.microsoft.com/office/drawing/2014/main" id="{96A35489-0686-A586-D5A4-9720BF04AE8B}"/>
                </a:ext>
              </a:extLst>
            </p:cNvPr>
            <p:cNvSpPr/>
            <p:nvPr/>
          </p:nvSpPr>
          <p:spPr>
            <a:xfrm>
              <a:off x="1565172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7" name="Rectangle: Rounded Corners 156">
              <a:extLst>
                <a:ext uri="{FF2B5EF4-FFF2-40B4-BE49-F238E27FC236}">
                  <a16:creationId xmlns:a16="http://schemas.microsoft.com/office/drawing/2014/main" id="{3B3D657B-378E-2A5B-5C6D-A254D55AFF72}"/>
                </a:ext>
              </a:extLst>
            </p:cNvPr>
            <p:cNvSpPr/>
            <p:nvPr/>
          </p:nvSpPr>
          <p:spPr>
            <a:xfrm>
              <a:off x="-237460" y="6075271"/>
              <a:ext cx="1725280" cy="616689"/>
            </a:xfrm>
            <a:prstGeom prst="roundRect">
              <a:avLst>
                <a:gd name="adj" fmla="val 50000"/>
              </a:avLst>
            </a:prstGeom>
            <a:ln w="3175">
              <a:solidFill>
                <a:srgbClr val="012060"/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</p:grpSp>
      <p:sp>
        <p:nvSpPr>
          <p:cNvPr id="140" name="Freeform 123">
            <a:extLst>
              <a:ext uri="{FF2B5EF4-FFF2-40B4-BE49-F238E27FC236}">
                <a16:creationId xmlns:a16="http://schemas.microsoft.com/office/drawing/2014/main" id="{90398B16-B565-B67E-4C45-7FA8D02036F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3042663" y="6293942"/>
            <a:ext cx="241742" cy="241742"/>
          </a:xfrm>
          <a:custGeom>
            <a:avLst/>
            <a:gdLst>
              <a:gd name="T0" fmla="*/ 109 w 160"/>
              <a:gd name="T1" fmla="*/ 116 h 160"/>
              <a:gd name="T2" fmla="*/ 59 w 160"/>
              <a:gd name="T3" fmla="*/ 107 h 160"/>
              <a:gd name="T4" fmla="*/ 160 w 160"/>
              <a:gd name="T5" fmla="*/ 125 h 160"/>
              <a:gd name="T6" fmla="*/ 114 w 160"/>
              <a:gd name="T7" fmla="*/ 116 h 160"/>
              <a:gd name="T8" fmla="*/ 60 w 160"/>
              <a:gd name="T9" fmla="*/ 100 h 160"/>
              <a:gd name="T10" fmla="*/ 160 w 160"/>
              <a:gd name="T11" fmla="*/ 84 h 160"/>
              <a:gd name="T12" fmla="*/ 59 w 160"/>
              <a:gd name="T13" fmla="*/ 131 h 160"/>
              <a:gd name="T14" fmla="*/ 110 w 160"/>
              <a:gd name="T15" fmla="*/ 160 h 160"/>
              <a:gd name="T16" fmla="*/ 160 w 160"/>
              <a:gd name="T17" fmla="*/ 132 h 160"/>
              <a:gd name="T18" fmla="*/ 110 w 160"/>
              <a:gd name="T19" fmla="*/ 50 h 160"/>
              <a:gd name="T20" fmla="*/ 59 w 160"/>
              <a:gd name="T21" fmla="*/ 75 h 160"/>
              <a:gd name="T22" fmla="*/ 160 w 160"/>
              <a:gd name="T23" fmla="*/ 68 h 160"/>
              <a:gd name="T24" fmla="*/ 148 w 160"/>
              <a:gd name="T25" fmla="*/ 0 h 160"/>
              <a:gd name="T26" fmla="*/ 0 w 160"/>
              <a:gd name="T27" fmla="*/ 44 h 160"/>
              <a:gd name="T28" fmla="*/ 109 w 160"/>
              <a:gd name="T29" fmla="*/ 44 h 160"/>
              <a:gd name="T30" fmla="*/ 160 w 160"/>
              <a:gd name="T31" fmla="*/ 44 h 160"/>
              <a:gd name="T32" fmla="*/ 29 w 160"/>
              <a:gd name="T33" fmla="*/ 41 h 160"/>
              <a:gd name="T34" fmla="*/ 41 w 160"/>
              <a:gd name="T35" fmla="*/ 28 h 160"/>
              <a:gd name="T36" fmla="*/ 88 w 160"/>
              <a:gd name="T37" fmla="*/ 25 h 160"/>
              <a:gd name="T38" fmla="*/ 91 w 160"/>
              <a:gd name="T39" fmla="*/ 27 h 160"/>
              <a:gd name="T40" fmla="*/ 97 w 160"/>
              <a:gd name="T41" fmla="*/ 30 h 160"/>
              <a:gd name="T42" fmla="*/ 102 w 160"/>
              <a:gd name="T43" fmla="*/ 27 h 160"/>
              <a:gd name="T44" fmla="*/ 104 w 160"/>
              <a:gd name="T45" fmla="*/ 25 h 160"/>
              <a:gd name="T46" fmla="*/ 104 w 160"/>
              <a:gd name="T47" fmla="*/ 32 h 160"/>
              <a:gd name="T48" fmla="*/ 107 w 160"/>
              <a:gd name="T49" fmla="*/ 35 h 160"/>
              <a:gd name="T50" fmla="*/ 113 w 160"/>
              <a:gd name="T51" fmla="*/ 22 h 160"/>
              <a:gd name="T52" fmla="*/ 118 w 160"/>
              <a:gd name="T53" fmla="*/ 35 h 160"/>
              <a:gd name="T54" fmla="*/ 120 w 160"/>
              <a:gd name="T55" fmla="*/ 32 h 160"/>
              <a:gd name="T56" fmla="*/ 120 w 160"/>
              <a:gd name="T57" fmla="*/ 25 h 160"/>
              <a:gd name="T58" fmla="*/ 123 w 160"/>
              <a:gd name="T59" fmla="*/ 27 h 160"/>
              <a:gd name="T60" fmla="*/ 129 w 160"/>
              <a:gd name="T61" fmla="*/ 30 h 160"/>
              <a:gd name="T62" fmla="*/ 134 w 160"/>
              <a:gd name="T63" fmla="*/ 27 h 160"/>
              <a:gd name="T64" fmla="*/ 136 w 160"/>
              <a:gd name="T65" fmla="*/ 25 h 160"/>
              <a:gd name="T66" fmla="*/ 136 w 160"/>
              <a:gd name="T67" fmla="*/ 32 h 160"/>
              <a:gd name="T68" fmla="*/ 140 w 160"/>
              <a:gd name="T69" fmla="*/ 35 h 160"/>
              <a:gd name="T70" fmla="*/ 54 w 160"/>
              <a:gd name="T71" fmla="*/ 68 h 160"/>
              <a:gd name="T72" fmla="*/ 3 w 160"/>
              <a:gd name="T73" fmla="*/ 57 h 160"/>
              <a:gd name="T74" fmla="*/ 3 w 160"/>
              <a:gd name="T75" fmla="*/ 102 h 160"/>
              <a:gd name="T76" fmla="*/ 41 w 160"/>
              <a:gd name="T77" fmla="*/ 79 h 160"/>
              <a:gd name="T78" fmla="*/ 28 w 160"/>
              <a:gd name="T79" fmla="*/ 68 h 160"/>
              <a:gd name="T80" fmla="*/ 54 w 160"/>
              <a:gd name="T81" fmla="*/ 107 h 160"/>
              <a:gd name="T82" fmla="*/ 0 w 160"/>
              <a:gd name="T83" fmla="*/ 145 h 160"/>
              <a:gd name="T84" fmla="*/ 60 w 160"/>
              <a:gd name="T85" fmla="*/ 159 h 160"/>
              <a:gd name="T86" fmla="*/ 29 w 160"/>
              <a:gd name="T87" fmla="*/ 142 h 160"/>
              <a:gd name="T88" fmla="*/ 41 w 160"/>
              <a:gd name="T89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14" y="116"/>
                </a:moveTo>
                <a:cubicBezTo>
                  <a:pt x="113" y="116"/>
                  <a:pt x="112" y="116"/>
                  <a:pt x="112" y="116"/>
                </a:cubicBezTo>
                <a:cubicBezTo>
                  <a:pt x="110" y="116"/>
                  <a:pt x="109" y="116"/>
                  <a:pt x="109" y="116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8" y="116"/>
                  <a:pt x="107" y="116"/>
                  <a:pt x="105" y="116"/>
                </a:cubicBezTo>
                <a:cubicBezTo>
                  <a:pt x="87" y="116"/>
                  <a:pt x="69" y="112"/>
                  <a:pt x="59" y="107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5" y="129"/>
                  <a:pt x="85" y="133"/>
                  <a:pt x="112" y="133"/>
                </a:cubicBezTo>
                <a:cubicBezTo>
                  <a:pt x="135" y="133"/>
                  <a:pt x="152" y="130"/>
                  <a:pt x="160" y="125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51" y="113"/>
                  <a:pt x="134" y="116"/>
                  <a:pt x="116" y="116"/>
                </a:cubicBezTo>
                <a:cubicBezTo>
                  <a:pt x="116" y="116"/>
                  <a:pt x="115" y="116"/>
                  <a:pt x="114" y="116"/>
                </a:cubicBezTo>
                <a:close/>
                <a:moveTo>
                  <a:pt x="59" y="82"/>
                </a:moveTo>
                <a:cubicBezTo>
                  <a:pt x="59" y="100"/>
                  <a:pt x="59" y="100"/>
                  <a:pt x="59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6" y="106"/>
                  <a:pt x="86" y="111"/>
                  <a:pt x="112" y="111"/>
                </a:cubicBezTo>
                <a:cubicBezTo>
                  <a:pt x="134" y="111"/>
                  <a:pt x="152" y="106"/>
                  <a:pt x="160" y="101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49" y="89"/>
                  <a:pt x="130" y="92"/>
                  <a:pt x="112" y="92"/>
                </a:cubicBezTo>
                <a:cubicBezTo>
                  <a:pt x="91" y="92"/>
                  <a:pt x="70" y="89"/>
                  <a:pt x="59" y="82"/>
                </a:cubicBezTo>
                <a:close/>
                <a:moveTo>
                  <a:pt x="59" y="131"/>
                </a:moveTo>
                <a:cubicBezTo>
                  <a:pt x="59" y="141"/>
                  <a:pt x="59" y="141"/>
                  <a:pt x="59" y="141"/>
                </a:cubicBezTo>
                <a:cubicBezTo>
                  <a:pt x="59" y="143"/>
                  <a:pt x="59" y="143"/>
                  <a:pt x="60" y="143"/>
                </a:cubicBezTo>
                <a:cubicBezTo>
                  <a:pt x="63" y="154"/>
                  <a:pt x="87" y="160"/>
                  <a:pt x="110" y="160"/>
                </a:cubicBezTo>
                <a:cubicBezTo>
                  <a:pt x="132" y="160"/>
                  <a:pt x="157" y="154"/>
                  <a:pt x="160" y="143"/>
                </a:cubicBezTo>
                <a:cubicBezTo>
                  <a:pt x="160" y="143"/>
                  <a:pt x="160" y="143"/>
                  <a:pt x="160" y="141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9" y="138"/>
                  <a:pt x="130" y="140"/>
                  <a:pt x="112" y="140"/>
                </a:cubicBezTo>
                <a:cubicBezTo>
                  <a:pt x="91" y="140"/>
                  <a:pt x="70" y="137"/>
                  <a:pt x="59" y="131"/>
                </a:cubicBezTo>
                <a:close/>
                <a:moveTo>
                  <a:pt x="110" y="50"/>
                </a:moveTo>
                <a:cubicBezTo>
                  <a:pt x="87" y="50"/>
                  <a:pt x="63" y="56"/>
                  <a:pt x="59" y="67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75"/>
                  <a:pt x="59" y="75"/>
                  <a:pt x="59" y="75"/>
                </a:cubicBezTo>
                <a:cubicBezTo>
                  <a:pt x="65" y="82"/>
                  <a:pt x="86" y="87"/>
                  <a:pt x="112" y="87"/>
                </a:cubicBezTo>
                <a:cubicBezTo>
                  <a:pt x="134" y="87"/>
                  <a:pt x="152" y="83"/>
                  <a:pt x="160" y="7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58" y="56"/>
                  <a:pt x="134" y="50"/>
                  <a:pt x="110" y="50"/>
                </a:cubicBezTo>
                <a:close/>
                <a:moveTo>
                  <a:pt x="148" y="0"/>
                </a:moveTo>
                <a:cubicBezTo>
                  <a:pt x="13" y="0"/>
                  <a:pt x="13" y="0"/>
                  <a:pt x="13" y="0"/>
                </a:cubicBezTo>
                <a:cubicBezTo>
                  <a:pt x="7" y="0"/>
                  <a:pt x="0" y="6"/>
                  <a:pt x="0" y="1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7"/>
                  <a:pt x="2" y="49"/>
                  <a:pt x="3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77" y="47"/>
                  <a:pt x="93" y="44"/>
                  <a:pt x="109" y="44"/>
                </a:cubicBezTo>
                <a:cubicBezTo>
                  <a:pt x="124" y="44"/>
                  <a:pt x="140" y="47"/>
                  <a:pt x="151" y="50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59" y="49"/>
                  <a:pt x="160" y="47"/>
                  <a:pt x="160" y="4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8" y="0"/>
                </a:cubicBezTo>
                <a:close/>
                <a:moveTo>
                  <a:pt x="29" y="41"/>
                </a:moveTo>
                <a:cubicBezTo>
                  <a:pt x="22" y="41"/>
                  <a:pt x="16" y="35"/>
                  <a:pt x="16" y="28"/>
                </a:cubicBezTo>
                <a:cubicBezTo>
                  <a:pt x="16" y="22"/>
                  <a:pt x="22" y="16"/>
                  <a:pt x="29" y="16"/>
                </a:cubicBezTo>
                <a:cubicBezTo>
                  <a:pt x="36" y="16"/>
                  <a:pt x="41" y="22"/>
                  <a:pt x="41" y="28"/>
                </a:cubicBezTo>
                <a:cubicBezTo>
                  <a:pt x="41" y="35"/>
                  <a:pt x="36" y="41"/>
                  <a:pt x="29" y="41"/>
                </a:cubicBezTo>
                <a:close/>
                <a:moveTo>
                  <a:pt x="91" y="27"/>
                </a:moveTo>
                <a:cubicBezTo>
                  <a:pt x="90" y="27"/>
                  <a:pt x="88" y="26"/>
                  <a:pt x="88" y="25"/>
                </a:cubicBezTo>
                <a:cubicBezTo>
                  <a:pt x="88" y="24"/>
                  <a:pt x="90" y="22"/>
                  <a:pt x="91" y="22"/>
                </a:cubicBezTo>
                <a:cubicBezTo>
                  <a:pt x="93" y="22"/>
                  <a:pt x="94" y="24"/>
                  <a:pt x="94" y="25"/>
                </a:cubicBezTo>
                <a:cubicBezTo>
                  <a:pt x="94" y="26"/>
                  <a:pt x="93" y="27"/>
                  <a:pt x="91" y="27"/>
                </a:cubicBezTo>
                <a:close/>
                <a:moveTo>
                  <a:pt x="97" y="35"/>
                </a:moveTo>
                <a:cubicBezTo>
                  <a:pt x="96" y="35"/>
                  <a:pt x="94" y="33"/>
                  <a:pt x="94" y="32"/>
                </a:cubicBezTo>
                <a:cubicBezTo>
                  <a:pt x="94" y="31"/>
                  <a:pt x="96" y="30"/>
                  <a:pt x="97" y="30"/>
                </a:cubicBezTo>
                <a:cubicBezTo>
                  <a:pt x="98" y="30"/>
                  <a:pt x="99" y="31"/>
                  <a:pt x="99" y="32"/>
                </a:cubicBezTo>
                <a:cubicBezTo>
                  <a:pt x="99" y="33"/>
                  <a:pt x="98" y="35"/>
                  <a:pt x="97" y="35"/>
                </a:cubicBezTo>
                <a:close/>
                <a:moveTo>
                  <a:pt x="102" y="27"/>
                </a:moveTo>
                <a:cubicBezTo>
                  <a:pt x="101" y="27"/>
                  <a:pt x="99" y="26"/>
                  <a:pt x="99" y="25"/>
                </a:cubicBezTo>
                <a:cubicBezTo>
                  <a:pt x="99" y="24"/>
                  <a:pt x="101" y="22"/>
                  <a:pt x="102" y="22"/>
                </a:cubicBezTo>
                <a:cubicBezTo>
                  <a:pt x="103" y="22"/>
                  <a:pt x="104" y="24"/>
                  <a:pt x="104" y="25"/>
                </a:cubicBezTo>
                <a:cubicBezTo>
                  <a:pt x="104" y="26"/>
                  <a:pt x="103" y="27"/>
                  <a:pt x="102" y="27"/>
                </a:cubicBezTo>
                <a:close/>
                <a:moveTo>
                  <a:pt x="107" y="35"/>
                </a:moveTo>
                <a:cubicBezTo>
                  <a:pt x="105" y="35"/>
                  <a:pt x="104" y="33"/>
                  <a:pt x="104" y="32"/>
                </a:cubicBezTo>
                <a:cubicBezTo>
                  <a:pt x="104" y="31"/>
                  <a:pt x="105" y="30"/>
                  <a:pt x="107" y="30"/>
                </a:cubicBezTo>
                <a:cubicBezTo>
                  <a:pt x="109" y="30"/>
                  <a:pt x="110" y="31"/>
                  <a:pt x="110" y="32"/>
                </a:cubicBezTo>
                <a:cubicBezTo>
                  <a:pt x="110" y="33"/>
                  <a:pt x="109" y="35"/>
                  <a:pt x="107" y="35"/>
                </a:cubicBezTo>
                <a:close/>
                <a:moveTo>
                  <a:pt x="113" y="27"/>
                </a:moveTo>
                <a:cubicBezTo>
                  <a:pt x="112" y="27"/>
                  <a:pt x="110" y="26"/>
                  <a:pt x="110" y="25"/>
                </a:cubicBezTo>
                <a:cubicBezTo>
                  <a:pt x="110" y="24"/>
                  <a:pt x="112" y="22"/>
                  <a:pt x="113" y="22"/>
                </a:cubicBezTo>
                <a:cubicBezTo>
                  <a:pt x="114" y="22"/>
                  <a:pt x="115" y="24"/>
                  <a:pt x="115" y="25"/>
                </a:cubicBezTo>
                <a:cubicBezTo>
                  <a:pt x="115" y="26"/>
                  <a:pt x="114" y="27"/>
                  <a:pt x="113" y="27"/>
                </a:cubicBezTo>
                <a:close/>
                <a:moveTo>
                  <a:pt x="118" y="35"/>
                </a:moveTo>
                <a:cubicBezTo>
                  <a:pt x="116" y="35"/>
                  <a:pt x="115" y="33"/>
                  <a:pt x="115" y="32"/>
                </a:cubicBezTo>
                <a:cubicBezTo>
                  <a:pt x="115" y="31"/>
                  <a:pt x="116" y="30"/>
                  <a:pt x="118" y="30"/>
                </a:cubicBezTo>
                <a:cubicBezTo>
                  <a:pt x="119" y="30"/>
                  <a:pt x="120" y="31"/>
                  <a:pt x="120" y="32"/>
                </a:cubicBezTo>
                <a:cubicBezTo>
                  <a:pt x="120" y="33"/>
                  <a:pt x="119" y="35"/>
                  <a:pt x="118" y="35"/>
                </a:cubicBezTo>
                <a:close/>
                <a:moveTo>
                  <a:pt x="123" y="27"/>
                </a:moveTo>
                <a:cubicBezTo>
                  <a:pt x="121" y="27"/>
                  <a:pt x="120" y="26"/>
                  <a:pt x="120" y="25"/>
                </a:cubicBezTo>
                <a:cubicBezTo>
                  <a:pt x="120" y="24"/>
                  <a:pt x="121" y="22"/>
                  <a:pt x="123" y="22"/>
                </a:cubicBezTo>
                <a:cubicBezTo>
                  <a:pt x="125" y="22"/>
                  <a:pt x="126" y="24"/>
                  <a:pt x="126" y="25"/>
                </a:cubicBezTo>
                <a:cubicBezTo>
                  <a:pt x="126" y="26"/>
                  <a:pt x="125" y="27"/>
                  <a:pt x="123" y="27"/>
                </a:cubicBezTo>
                <a:close/>
                <a:moveTo>
                  <a:pt x="129" y="35"/>
                </a:moveTo>
                <a:cubicBezTo>
                  <a:pt x="127" y="35"/>
                  <a:pt x="126" y="33"/>
                  <a:pt x="126" y="32"/>
                </a:cubicBezTo>
                <a:cubicBezTo>
                  <a:pt x="126" y="31"/>
                  <a:pt x="127" y="30"/>
                  <a:pt x="129" y="30"/>
                </a:cubicBezTo>
                <a:cubicBezTo>
                  <a:pt x="130" y="30"/>
                  <a:pt x="131" y="31"/>
                  <a:pt x="131" y="32"/>
                </a:cubicBezTo>
                <a:cubicBezTo>
                  <a:pt x="131" y="33"/>
                  <a:pt x="130" y="35"/>
                  <a:pt x="129" y="35"/>
                </a:cubicBezTo>
                <a:close/>
                <a:moveTo>
                  <a:pt x="134" y="27"/>
                </a:moveTo>
                <a:cubicBezTo>
                  <a:pt x="132" y="27"/>
                  <a:pt x="131" y="26"/>
                  <a:pt x="131" y="25"/>
                </a:cubicBezTo>
                <a:cubicBezTo>
                  <a:pt x="131" y="24"/>
                  <a:pt x="132" y="22"/>
                  <a:pt x="134" y="22"/>
                </a:cubicBezTo>
                <a:cubicBezTo>
                  <a:pt x="135" y="22"/>
                  <a:pt x="136" y="24"/>
                  <a:pt x="136" y="25"/>
                </a:cubicBezTo>
                <a:cubicBezTo>
                  <a:pt x="136" y="26"/>
                  <a:pt x="135" y="27"/>
                  <a:pt x="134" y="27"/>
                </a:cubicBezTo>
                <a:close/>
                <a:moveTo>
                  <a:pt x="140" y="35"/>
                </a:moveTo>
                <a:cubicBezTo>
                  <a:pt x="137" y="35"/>
                  <a:pt x="136" y="33"/>
                  <a:pt x="136" y="32"/>
                </a:cubicBezTo>
                <a:cubicBezTo>
                  <a:pt x="136" y="31"/>
                  <a:pt x="137" y="30"/>
                  <a:pt x="140" y="30"/>
                </a:cubicBezTo>
                <a:cubicBezTo>
                  <a:pt x="141" y="30"/>
                  <a:pt x="142" y="31"/>
                  <a:pt x="142" y="32"/>
                </a:cubicBezTo>
                <a:cubicBezTo>
                  <a:pt x="142" y="33"/>
                  <a:pt x="141" y="35"/>
                  <a:pt x="140" y="35"/>
                </a:cubicBezTo>
                <a:close/>
                <a:moveTo>
                  <a:pt x="54" y="102"/>
                </a:moveTo>
                <a:cubicBezTo>
                  <a:pt x="54" y="101"/>
                  <a:pt x="54" y="94"/>
                  <a:pt x="54" y="94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7"/>
                  <a:pt x="54" y="67"/>
                  <a:pt x="54" y="67"/>
                </a:cubicBezTo>
                <a:cubicBezTo>
                  <a:pt x="55" y="63"/>
                  <a:pt x="59" y="60"/>
                  <a:pt x="65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8"/>
                  <a:pt x="0" y="61"/>
                  <a:pt x="0" y="6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3" y="102"/>
                </a:cubicBezTo>
                <a:lnTo>
                  <a:pt x="54" y="102"/>
                </a:lnTo>
                <a:close/>
                <a:moveTo>
                  <a:pt x="28" y="68"/>
                </a:moveTo>
                <a:cubicBezTo>
                  <a:pt x="36" y="68"/>
                  <a:pt x="41" y="73"/>
                  <a:pt x="41" y="79"/>
                </a:cubicBezTo>
                <a:cubicBezTo>
                  <a:pt x="41" y="87"/>
                  <a:pt x="36" y="91"/>
                  <a:pt x="28" y="91"/>
                </a:cubicBezTo>
                <a:cubicBezTo>
                  <a:pt x="22" y="91"/>
                  <a:pt x="16" y="87"/>
                  <a:pt x="16" y="79"/>
                </a:cubicBezTo>
                <a:cubicBezTo>
                  <a:pt x="16" y="73"/>
                  <a:pt x="22" y="68"/>
                  <a:pt x="28" y="68"/>
                </a:cubicBezTo>
                <a:close/>
                <a:moveTo>
                  <a:pt x="54" y="143"/>
                </a:moveTo>
                <a:cubicBezTo>
                  <a:pt x="54" y="143"/>
                  <a:pt x="54" y="143"/>
                  <a:pt x="54" y="142"/>
                </a:cubicBezTo>
                <a:cubicBezTo>
                  <a:pt x="54" y="107"/>
                  <a:pt x="54" y="107"/>
                  <a:pt x="54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2" y="110"/>
                  <a:pt x="0" y="112"/>
                  <a:pt x="0" y="1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2"/>
                  <a:pt x="7" y="159"/>
                  <a:pt x="13" y="159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3" y="157"/>
                  <a:pt x="64" y="154"/>
                  <a:pt x="62" y="151"/>
                </a:cubicBezTo>
                <a:cubicBezTo>
                  <a:pt x="58" y="149"/>
                  <a:pt x="56" y="146"/>
                  <a:pt x="54" y="143"/>
                </a:cubicBezTo>
                <a:close/>
                <a:moveTo>
                  <a:pt x="29" y="142"/>
                </a:moveTo>
                <a:cubicBezTo>
                  <a:pt x="22" y="142"/>
                  <a:pt x="16" y="137"/>
                  <a:pt x="16" y="131"/>
                </a:cubicBezTo>
                <a:cubicBezTo>
                  <a:pt x="16" y="123"/>
                  <a:pt x="22" y="118"/>
                  <a:pt x="29" y="118"/>
                </a:cubicBezTo>
                <a:cubicBezTo>
                  <a:pt x="36" y="118"/>
                  <a:pt x="41" y="123"/>
                  <a:pt x="41" y="131"/>
                </a:cubicBezTo>
                <a:cubicBezTo>
                  <a:pt x="41" y="137"/>
                  <a:pt x="36" y="142"/>
                  <a:pt x="29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34">
            <a:extLst>
              <a:ext uri="{FF2B5EF4-FFF2-40B4-BE49-F238E27FC236}">
                <a16:creationId xmlns:a16="http://schemas.microsoft.com/office/drawing/2014/main" id="{B188FA29-2385-DEDF-27DE-93B1E3733961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402060" y="6305465"/>
            <a:ext cx="284481" cy="218696"/>
          </a:xfrm>
          <a:custGeom>
            <a:avLst/>
            <a:gdLst>
              <a:gd name="T0" fmla="*/ 25 w 160"/>
              <a:gd name="T1" fmla="*/ 0 h 123"/>
              <a:gd name="T2" fmla="*/ 21 w 160"/>
              <a:gd name="T3" fmla="*/ 2 h 123"/>
              <a:gd name="T4" fmla="*/ 19 w 160"/>
              <a:gd name="T5" fmla="*/ 6 h 123"/>
              <a:gd name="T6" fmla="*/ 19 w 160"/>
              <a:gd name="T7" fmla="*/ 92 h 123"/>
              <a:gd name="T8" fmla="*/ 25 w 160"/>
              <a:gd name="T9" fmla="*/ 97 h 123"/>
              <a:gd name="T10" fmla="*/ 76 w 160"/>
              <a:gd name="T11" fmla="*/ 116 h 123"/>
              <a:gd name="T12" fmla="*/ 76 w 160"/>
              <a:gd name="T13" fmla="*/ 26 h 123"/>
              <a:gd name="T14" fmla="*/ 74 w 160"/>
              <a:gd name="T15" fmla="*/ 24 h 123"/>
              <a:gd name="T16" fmla="*/ 25 w 160"/>
              <a:gd name="T17" fmla="*/ 0 h 123"/>
              <a:gd name="T18" fmla="*/ 141 w 160"/>
              <a:gd name="T19" fmla="*/ 92 h 123"/>
              <a:gd name="T20" fmla="*/ 141 w 160"/>
              <a:gd name="T21" fmla="*/ 6 h 123"/>
              <a:gd name="T22" fmla="*/ 140 w 160"/>
              <a:gd name="T23" fmla="*/ 2 h 123"/>
              <a:gd name="T24" fmla="*/ 136 w 160"/>
              <a:gd name="T25" fmla="*/ 0 h 123"/>
              <a:gd name="T26" fmla="*/ 85 w 160"/>
              <a:gd name="T27" fmla="*/ 24 h 123"/>
              <a:gd name="T28" fmla="*/ 84 w 160"/>
              <a:gd name="T29" fmla="*/ 26 h 123"/>
              <a:gd name="T30" fmla="*/ 84 w 160"/>
              <a:gd name="T31" fmla="*/ 116 h 123"/>
              <a:gd name="T32" fmla="*/ 136 w 160"/>
              <a:gd name="T33" fmla="*/ 97 h 123"/>
              <a:gd name="T34" fmla="*/ 141 w 160"/>
              <a:gd name="T35" fmla="*/ 92 h 123"/>
              <a:gd name="T36" fmla="*/ 154 w 160"/>
              <a:gd name="T37" fmla="*/ 20 h 123"/>
              <a:gd name="T38" fmla="*/ 150 w 160"/>
              <a:gd name="T39" fmla="*/ 20 h 123"/>
              <a:gd name="T40" fmla="*/ 150 w 160"/>
              <a:gd name="T41" fmla="*/ 92 h 123"/>
              <a:gd name="T42" fmla="*/ 136 w 160"/>
              <a:gd name="T43" fmla="*/ 107 h 123"/>
              <a:gd name="T44" fmla="*/ 92 w 160"/>
              <a:gd name="T45" fmla="*/ 121 h 123"/>
              <a:gd name="T46" fmla="*/ 153 w 160"/>
              <a:gd name="T47" fmla="*/ 121 h 123"/>
              <a:gd name="T48" fmla="*/ 158 w 160"/>
              <a:gd name="T49" fmla="*/ 121 h 123"/>
              <a:gd name="T50" fmla="*/ 160 w 160"/>
              <a:gd name="T51" fmla="*/ 117 h 123"/>
              <a:gd name="T52" fmla="*/ 160 w 160"/>
              <a:gd name="T53" fmla="*/ 26 h 123"/>
              <a:gd name="T54" fmla="*/ 154 w 160"/>
              <a:gd name="T55" fmla="*/ 20 h 123"/>
              <a:gd name="T56" fmla="*/ 10 w 160"/>
              <a:gd name="T57" fmla="*/ 92 h 123"/>
              <a:gd name="T58" fmla="*/ 10 w 160"/>
              <a:gd name="T59" fmla="*/ 20 h 123"/>
              <a:gd name="T60" fmla="*/ 6 w 160"/>
              <a:gd name="T61" fmla="*/ 20 h 123"/>
              <a:gd name="T62" fmla="*/ 0 w 160"/>
              <a:gd name="T63" fmla="*/ 26 h 123"/>
              <a:gd name="T64" fmla="*/ 0 w 160"/>
              <a:gd name="T65" fmla="*/ 117 h 123"/>
              <a:gd name="T66" fmla="*/ 3 w 160"/>
              <a:gd name="T67" fmla="*/ 121 h 123"/>
              <a:gd name="T68" fmla="*/ 8 w 160"/>
              <a:gd name="T69" fmla="*/ 121 h 123"/>
              <a:gd name="T70" fmla="*/ 68 w 160"/>
              <a:gd name="T71" fmla="*/ 121 h 123"/>
              <a:gd name="T72" fmla="*/ 25 w 160"/>
              <a:gd name="T73" fmla="*/ 107 h 123"/>
              <a:gd name="T74" fmla="*/ 10 w 160"/>
              <a:gd name="T75" fmla="*/ 9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23">
                <a:moveTo>
                  <a:pt x="25" y="0"/>
                </a:moveTo>
                <a:cubicBezTo>
                  <a:pt x="24" y="0"/>
                  <a:pt x="22" y="0"/>
                  <a:pt x="21" y="2"/>
                </a:cubicBezTo>
                <a:cubicBezTo>
                  <a:pt x="20" y="3"/>
                  <a:pt x="19" y="4"/>
                  <a:pt x="19" y="6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94"/>
                  <a:pt x="21" y="97"/>
                  <a:pt x="25" y="97"/>
                </a:cubicBezTo>
                <a:cubicBezTo>
                  <a:pt x="38" y="97"/>
                  <a:pt x="60" y="100"/>
                  <a:pt x="76" y="116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26"/>
                  <a:pt x="76" y="25"/>
                  <a:pt x="74" y="24"/>
                </a:cubicBezTo>
                <a:cubicBezTo>
                  <a:pt x="62" y="3"/>
                  <a:pt x="38" y="0"/>
                  <a:pt x="25" y="0"/>
                </a:cubicBezTo>
                <a:close/>
                <a:moveTo>
                  <a:pt x="141" y="92"/>
                </a:moveTo>
                <a:cubicBezTo>
                  <a:pt x="141" y="6"/>
                  <a:pt x="141" y="6"/>
                  <a:pt x="141" y="6"/>
                </a:cubicBezTo>
                <a:cubicBezTo>
                  <a:pt x="141" y="4"/>
                  <a:pt x="141" y="3"/>
                  <a:pt x="140" y="2"/>
                </a:cubicBezTo>
                <a:cubicBezTo>
                  <a:pt x="139" y="0"/>
                  <a:pt x="137" y="0"/>
                  <a:pt x="136" y="0"/>
                </a:cubicBezTo>
                <a:cubicBezTo>
                  <a:pt x="122" y="0"/>
                  <a:pt x="98" y="3"/>
                  <a:pt x="85" y="24"/>
                </a:cubicBezTo>
                <a:cubicBezTo>
                  <a:pt x="84" y="25"/>
                  <a:pt x="84" y="26"/>
                  <a:pt x="84" y="26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100" y="100"/>
                  <a:pt x="122" y="97"/>
                  <a:pt x="136" y="97"/>
                </a:cubicBezTo>
                <a:cubicBezTo>
                  <a:pt x="139" y="97"/>
                  <a:pt x="141" y="94"/>
                  <a:pt x="141" y="92"/>
                </a:cubicBezTo>
                <a:close/>
                <a:moveTo>
                  <a:pt x="154" y="20"/>
                </a:moveTo>
                <a:cubicBezTo>
                  <a:pt x="150" y="20"/>
                  <a:pt x="150" y="20"/>
                  <a:pt x="150" y="20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0" y="99"/>
                  <a:pt x="143" y="106"/>
                  <a:pt x="136" y="107"/>
                </a:cubicBezTo>
                <a:cubicBezTo>
                  <a:pt x="123" y="107"/>
                  <a:pt x="105" y="108"/>
                  <a:pt x="92" y="121"/>
                </a:cubicBezTo>
                <a:cubicBezTo>
                  <a:pt x="115" y="115"/>
                  <a:pt x="139" y="119"/>
                  <a:pt x="153" y="121"/>
                </a:cubicBezTo>
                <a:cubicBezTo>
                  <a:pt x="154" y="123"/>
                  <a:pt x="157" y="121"/>
                  <a:pt x="158" y="121"/>
                </a:cubicBezTo>
                <a:cubicBezTo>
                  <a:pt x="159" y="120"/>
                  <a:pt x="160" y="118"/>
                  <a:pt x="160" y="117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60" y="22"/>
                  <a:pt x="158" y="20"/>
                  <a:pt x="154" y="20"/>
                </a:cubicBezTo>
                <a:close/>
                <a:moveTo>
                  <a:pt x="10" y="92"/>
                </a:moveTo>
                <a:cubicBezTo>
                  <a:pt x="10" y="20"/>
                  <a:pt x="10" y="20"/>
                  <a:pt x="10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8"/>
                  <a:pt x="2" y="120"/>
                  <a:pt x="3" y="121"/>
                </a:cubicBezTo>
                <a:cubicBezTo>
                  <a:pt x="4" y="121"/>
                  <a:pt x="5" y="123"/>
                  <a:pt x="8" y="121"/>
                </a:cubicBezTo>
                <a:cubicBezTo>
                  <a:pt x="21" y="119"/>
                  <a:pt x="46" y="115"/>
                  <a:pt x="68" y="121"/>
                </a:cubicBezTo>
                <a:cubicBezTo>
                  <a:pt x="55" y="108"/>
                  <a:pt x="36" y="107"/>
                  <a:pt x="25" y="107"/>
                </a:cubicBezTo>
                <a:cubicBezTo>
                  <a:pt x="16" y="106"/>
                  <a:pt x="10" y="99"/>
                  <a:pt x="10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70">
            <a:extLst>
              <a:ext uri="{FF2B5EF4-FFF2-40B4-BE49-F238E27FC236}">
                <a16:creationId xmlns:a16="http://schemas.microsoft.com/office/drawing/2014/main" id="{B38B7A63-CF7F-DEC8-694B-71F1415567A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912083" y="6287045"/>
            <a:ext cx="253941" cy="255537"/>
          </a:xfrm>
          <a:custGeom>
            <a:avLst/>
            <a:gdLst>
              <a:gd name="T0" fmla="*/ 34 w 159"/>
              <a:gd name="T1" fmla="*/ 27 h 160"/>
              <a:gd name="T2" fmla="*/ 34 w 159"/>
              <a:gd name="T3" fmla="*/ 41 h 160"/>
              <a:gd name="T4" fmla="*/ 95 w 159"/>
              <a:gd name="T5" fmla="*/ 34 h 160"/>
              <a:gd name="T6" fmla="*/ 95 w 159"/>
              <a:gd name="T7" fmla="*/ 63 h 160"/>
              <a:gd name="T8" fmla="*/ 34 w 159"/>
              <a:gd name="T9" fmla="*/ 55 h 160"/>
              <a:gd name="T10" fmla="*/ 34 w 159"/>
              <a:gd name="T11" fmla="*/ 69 h 160"/>
              <a:gd name="T12" fmla="*/ 95 w 159"/>
              <a:gd name="T13" fmla="*/ 63 h 160"/>
              <a:gd name="T14" fmla="*/ 68 w 159"/>
              <a:gd name="T15" fmla="*/ 90 h 160"/>
              <a:gd name="T16" fmla="*/ 34 w 159"/>
              <a:gd name="T17" fmla="*/ 83 h 160"/>
              <a:gd name="T18" fmla="*/ 34 w 159"/>
              <a:gd name="T19" fmla="*/ 97 h 160"/>
              <a:gd name="T20" fmla="*/ 115 w 159"/>
              <a:gd name="T21" fmla="*/ 122 h 160"/>
              <a:gd name="T22" fmla="*/ 108 w 159"/>
              <a:gd name="T23" fmla="*/ 145 h 160"/>
              <a:gd name="T24" fmla="*/ 14 w 159"/>
              <a:gd name="T25" fmla="*/ 14 h 160"/>
              <a:gd name="T26" fmla="*/ 108 w 159"/>
              <a:gd name="T27" fmla="*/ 42 h 160"/>
              <a:gd name="T28" fmla="*/ 123 w 159"/>
              <a:gd name="T29" fmla="*/ 7 h 160"/>
              <a:gd name="T30" fmla="*/ 7 w 159"/>
              <a:gd name="T31" fmla="*/ 0 h 160"/>
              <a:gd name="T32" fmla="*/ 0 w 159"/>
              <a:gd name="T33" fmla="*/ 152 h 160"/>
              <a:gd name="T34" fmla="*/ 115 w 159"/>
              <a:gd name="T35" fmla="*/ 160 h 160"/>
              <a:gd name="T36" fmla="*/ 123 w 159"/>
              <a:gd name="T37" fmla="*/ 112 h 160"/>
              <a:gd name="T38" fmla="*/ 115 w 159"/>
              <a:gd name="T39" fmla="*/ 122 h 160"/>
              <a:gd name="T40" fmla="*/ 132 w 159"/>
              <a:gd name="T41" fmla="*/ 18 h 160"/>
              <a:gd name="T42" fmla="*/ 84 w 159"/>
              <a:gd name="T43" fmla="*/ 98 h 160"/>
              <a:gd name="T44" fmla="*/ 82 w 159"/>
              <a:gd name="T45" fmla="*/ 127 h 160"/>
              <a:gd name="T46" fmla="*/ 87 w 159"/>
              <a:gd name="T47" fmla="*/ 131 h 160"/>
              <a:gd name="T48" fmla="*/ 113 w 159"/>
              <a:gd name="T49" fmla="*/ 114 h 160"/>
              <a:gd name="T50" fmla="*/ 159 w 159"/>
              <a:gd name="T51" fmla="*/ 33 h 160"/>
              <a:gd name="T52" fmla="*/ 97 w 159"/>
              <a:gd name="T53" fmla="*/ 118 h 160"/>
              <a:gd name="T54" fmla="*/ 89 w 159"/>
              <a:gd name="T55" fmla="*/ 113 h 160"/>
              <a:gd name="T56" fmla="*/ 97 w 159"/>
              <a:gd name="T57" fmla="*/ 108 h 160"/>
              <a:gd name="T58" fmla="*/ 97 w 159"/>
              <a:gd name="T59" fmla="*/ 118 h 160"/>
              <a:gd name="T60" fmla="*/ 56 w 159"/>
              <a:gd name="T61" fmla="*/ 131 h 160"/>
              <a:gd name="T62" fmla="*/ 75 w 159"/>
              <a:gd name="T63" fmla="*/ 126 h 160"/>
              <a:gd name="T64" fmla="*/ 55 w 159"/>
              <a:gd name="T65" fmla="*/ 124 h 160"/>
              <a:gd name="T66" fmla="*/ 50 w 159"/>
              <a:gd name="T67" fmla="*/ 121 h 160"/>
              <a:gd name="T68" fmla="*/ 50 w 159"/>
              <a:gd name="T69" fmla="*/ 110 h 160"/>
              <a:gd name="T70" fmla="*/ 39 w 159"/>
              <a:gd name="T71" fmla="*/ 115 h 160"/>
              <a:gd name="T72" fmla="*/ 28 w 159"/>
              <a:gd name="T73" fmla="*/ 135 h 160"/>
              <a:gd name="T74" fmla="*/ 38 w 159"/>
              <a:gd name="T75" fmla="*/ 125 h 160"/>
              <a:gd name="T76" fmla="*/ 44 w 159"/>
              <a:gd name="T77" fmla="*/ 127 h 160"/>
              <a:gd name="T78" fmla="*/ 44 w 159"/>
              <a:gd name="T79" fmla="*/ 127 h 160"/>
              <a:gd name="T80" fmla="*/ 44 w 159"/>
              <a:gd name="T81" fmla="*/ 128 h 160"/>
              <a:gd name="T82" fmla="*/ 50 w 159"/>
              <a:gd name="T83" fmla="*/ 128 h 160"/>
              <a:gd name="T84" fmla="*/ 53 w 159"/>
              <a:gd name="T85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9" h="160">
                <a:moveTo>
                  <a:pt x="88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0" y="27"/>
                  <a:pt x="26" y="31"/>
                  <a:pt x="26" y="34"/>
                </a:cubicBezTo>
                <a:cubicBezTo>
                  <a:pt x="26" y="39"/>
                  <a:pt x="30" y="41"/>
                  <a:pt x="34" y="41"/>
                </a:cubicBezTo>
                <a:cubicBezTo>
                  <a:pt x="88" y="41"/>
                  <a:pt x="88" y="41"/>
                  <a:pt x="88" y="41"/>
                </a:cubicBezTo>
                <a:cubicBezTo>
                  <a:pt x="93" y="41"/>
                  <a:pt x="95" y="39"/>
                  <a:pt x="95" y="34"/>
                </a:cubicBezTo>
                <a:cubicBezTo>
                  <a:pt x="95" y="31"/>
                  <a:pt x="93" y="27"/>
                  <a:pt x="88" y="27"/>
                </a:cubicBezTo>
                <a:close/>
                <a:moveTo>
                  <a:pt x="95" y="63"/>
                </a:moveTo>
                <a:cubicBezTo>
                  <a:pt x="95" y="57"/>
                  <a:pt x="93" y="55"/>
                  <a:pt x="88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5"/>
                  <a:pt x="26" y="57"/>
                  <a:pt x="26" y="63"/>
                </a:cubicBezTo>
                <a:cubicBezTo>
                  <a:pt x="26" y="67"/>
                  <a:pt x="30" y="69"/>
                  <a:pt x="34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93" y="69"/>
                  <a:pt x="95" y="67"/>
                  <a:pt x="95" y="63"/>
                </a:cubicBezTo>
                <a:close/>
                <a:moveTo>
                  <a:pt x="61" y="97"/>
                </a:moveTo>
                <a:cubicBezTo>
                  <a:pt x="65" y="97"/>
                  <a:pt x="68" y="93"/>
                  <a:pt x="68" y="90"/>
                </a:cubicBezTo>
                <a:cubicBezTo>
                  <a:pt x="68" y="85"/>
                  <a:pt x="65" y="83"/>
                  <a:pt x="61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0" y="83"/>
                  <a:pt x="26" y="85"/>
                  <a:pt x="26" y="90"/>
                </a:cubicBezTo>
                <a:cubicBezTo>
                  <a:pt x="26" y="93"/>
                  <a:pt x="30" y="97"/>
                  <a:pt x="34" y="97"/>
                </a:cubicBezTo>
                <a:lnTo>
                  <a:pt x="61" y="97"/>
                </a:lnTo>
                <a:close/>
                <a:moveTo>
                  <a:pt x="115" y="122"/>
                </a:moveTo>
                <a:cubicBezTo>
                  <a:pt x="108" y="127"/>
                  <a:pt x="108" y="127"/>
                  <a:pt x="108" y="127"/>
                </a:cubicBezTo>
                <a:cubicBezTo>
                  <a:pt x="108" y="145"/>
                  <a:pt x="108" y="145"/>
                  <a:pt x="108" y="145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4" y="14"/>
                  <a:pt x="14" y="14"/>
                  <a:pt x="14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3"/>
                  <a:pt x="119" y="0"/>
                  <a:pt x="115" y="0"/>
                </a:cubicBezTo>
                <a:cubicBezTo>
                  <a:pt x="7" y="0"/>
                  <a:pt x="7" y="0"/>
                  <a:pt x="7" y="0"/>
                </a:cubicBezTo>
                <a:cubicBezTo>
                  <a:pt x="2" y="0"/>
                  <a:pt x="0" y="3"/>
                  <a:pt x="0" y="7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2" y="160"/>
                  <a:pt x="7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9" y="160"/>
                  <a:pt x="123" y="156"/>
                  <a:pt x="123" y="15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19" y="118"/>
                  <a:pt x="119" y="118"/>
                  <a:pt x="119" y="118"/>
                </a:cubicBezTo>
                <a:cubicBezTo>
                  <a:pt x="118" y="119"/>
                  <a:pt x="117" y="120"/>
                  <a:pt x="115" y="122"/>
                </a:cubicBezTo>
                <a:close/>
                <a:moveTo>
                  <a:pt x="148" y="21"/>
                </a:moveTo>
                <a:cubicBezTo>
                  <a:pt x="139" y="16"/>
                  <a:pt x="133" y="18"/>
                  <a:pt x="132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84" y="98"/>
                  <a:pt x="84" y="98"/>
                  <a:pt x="84" y="98"/>
                </a:cubicBezTo>
                <a:cubicBezTo>
                  <a:pt x="84" y="98"/>
                  <a:pt x="84" y="98"/>
                  <a:pt x="84" y="99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9"/>
                  <a:pt x="82" y="130"/>
                  <a:pt x="84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2" y="115"/>
                  <a:pt x="112" y="114"/>
                  <a:pt x="113" y="114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5"/>
                  <a:pt x="159" y="33"/>
                  <a:pt x="159" y="33"/>
                </a:cubicBezTo>
                <a:cubicBezTo>
                  <a:pt x="159" y="32"/>
                  <a:pt x="157" y="26"/>
                  <a:pt x="148" y="21"/>
                </a:cubicBezTo>
                <a:close/>
                <a:moveTo>
                  <a:pt x="97" y="118"/>
                </a:moveTo>
                <a:cubicBezTo>
                  <a:pt x="96" y="118"/>
                  <a:pt x="95" y="116"/>
                  <a:pt x="92" y="115"/>
                </a:cubicBezTo>
                <a:cubicBezTo>
                  <a:pt x="91" y="114"/>
                  <a:pt x="90" y="114"/>
                  <a:pt x="89" y="113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5"/>
                  <a:pt x="94" y="105"/>
                  <a:pt x="97" y="108"/>
                </a:cubicBezTo>
                <a:cubicBezTo>
                  <a:pt x="101" y="110"/>
                  <a:pt x="103" y="112"/>
                  <a:pt x="105" y="114"/>
                </a:cubicBezTo>
                <a:lnTo>
                  <a:pt x="97" y="118"/>
                </a:lnTo>
                <a:close/>
                <a:moveTo>
                  <a:pt x="53" y="132"/>
                </a:moveTo>
                <a:cubicBezTo>
                  <a:pt x="53" y="132"/>
                  <a:pt x="55" y="132"/>
                  <a:pt x="56" y="131"/>
                </a:cubicBezTo>
                <a:cubicBezTo>
                  <a:pt x="62" y="128"/>
                  <a:pt x="69" y="132"/>
                  <a:pt x="75" y="132"/>
                </a:cubicBezTo>
                <a:cubicBezTo>
                  <a:pt x="79" y="132"/>
                  <a:pt x="79" y="126"/>
                  <a:pt x="75" y="126"/>
                </a:cubicBezTo>
                <a:cubicBezTo>
                  <a:pt x="68" y="126"/>
                  <a:pt x="62" y="125"/>
                  <a:pt x="56" y="126"/>
                </a:cubicBezTo>
                <a:cubicBezTo>
                  <a:pt x="56" y="125"/>
                  <a:pt x="56" y="125"/>
                  <a:pt x="55" y="124"/>
                </a:cubicBezTo>
                <a:cubicBezTo>
                  <a:pt x="53" y="122"/>
                  <a:pt x="52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0"/>
                  <a:pt x="49" y="120"/>
                  <a:pt x="49" y="120"/>
                </a:cubicBezTo>
                <a:cubicBezTo>
                  <a:pt x="50" y="116"/>
                  <a:pt x="51" y="113"/>
                  <a:pt x="50" y="110"/>
                </a:cubicBezTo>
                <a:cubicBezTo>
                  <a:pt x="50" y="109"/>
                  <a:pt x="49" y="109"/>
                  <a:pt x="49" y="109"/>
                </a:cubicBezTo>
                <a:cubicBezTo>
                  <a:pt x="45" y="109"/>
                  <a:pt x="41" y="113"/>
                  <a:pt x="39" y="115"/>
                </a:cubicBezTo>
                <a:cubicBezTo>
                  <a:pt x="33" y="120"/>
                  <a:pt x="28" y="127"/>
                  <a:pt x="23" y="133"/>
                </a:cubicBezTo>
                <a:cubicBezTo>
                  <a:pt x="20" y="135"/>
                  <a:pt x="25" y="138"/>
                  <a:pt x="28" y="135"/>
                </a:cubicBezTo>
                <a:cubicBezTo>
                  <a:pt x="31" y="129"/>
                  <a:pt x="36" y="125"/>
                  <a:pt x="41" y="120"/>
                </a:cubicBezTo>
                <a:cubicBezTo>
                  <a:pt x="40" y="121"/>
                  <a:pt x="39" y="124"/>
                  <a:pt x="38" y="125"/>
                </a:cubicBezTo>
                <a:cubicBezTo>
                  <a:pt x="36" y="128"/>
                  <a:pt x="40" y="131"/>
                  <a:pt x="42" y="128"/>
                </a:cubicBezTo>
                <a:cubicBezTo>
                  <a:pt x="42" y="128"/>
                  <a:pt x="43" y="127"/>
                  <a:pt x="44" y="127"/>
                </a:cubicBezTo>
                <a:cubicBezTo>
                  <a:pt x="44" y="126"/>
                  <a:pt x="44" y="126"/>
                  <a:pt x="45" y="126"/>
                </a:cubicBezTo>
                <a:cubicBezTo>
                  <a:pt x="45" y="126"/>
                  <a:pt x="44" y="127"/>
                  <a:pt x="44" y="127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44" y="127"/>
                  <a:pt x="44" y="127"/>
                  <a:pt x="44" y="128"/>
                </a:cubicBezTo>
                <a:cubicBezTo>
                  <a:pt x="42" y="131"/>
                  <a:pt x="47" y="132"/>
                  <a:pt x="49" y="129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50" y="131"/>
                  <a:pt x="52" y="132"/>
                  <a:pt x="53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79">
            <a:extLst>
              <a:ext uri="{FF2B5EF4-FFF2-40B4-BE49-F238E27FC236}">
                <a16:creationId xmlns:a16="http://schemas.microsoft.com/office/drawing/2014/main" id="{BCD83E62-95E4-3F30-E188-B248D495A17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6000173" y="6306209"/>
            <a:ext cx="257136" cy="217208"/>
          </a:xfrm>
          <a:custGeom>
            <a:avLst/>
            <a:gdLst>
              <a:gd name="T0" fmla="*/ 12 w 161"/>
              <a:gd name="T1" fmla="*/ 108 h 136"/>
              <a:gd name="T2" fmla="*/ 12 w 161"/>
              <a:gd name="T3" fmla="*/ 134 h 136"/>
              <a:gd name="T4" fmla="*/ 16 w 161"/>
              <a:gd name="T5" fmla="*/ 136 h 136"/>
              <a:gd name="T6" fmla="*/ 35 w 161"/>
              <a:gd name="T7" fmla="*/ 136 h 136"/>
              <a:gd name="T8" fmla="*/ 37 w 161"/>
              <a:gd name="T9" fmla="*/ 134 h 136"/>
              <a:gd name="T10" fmla="*/ 37 w 161"/>
              <a:gd name="T11" fmla="*/ 88 h 136"/>
              <a:gd name="T12" fmla="*/ 23 w 161"/>
              <a:gd name="T13" fmla="*/ 102 h 136"/>
              <a:gd name="T14" fmla="*/ 12 w 161"/>
              <a:gd name="T15" fmla="*/ 108 h 136"/>
              <a:gd name="T16" fmla="*/ 47 w 161"/>
              <a:gd name="T17" fmla="*/ 87 h 136"/>
              <a:gd name="T18" fmla="*/ 47 w 161"/>
              <a:gd name="T19" fmla="*/ 134 h 136"/>
              <a:gd name="T20" fmla="*/ 51 w 161"/>
              <a:gd name="T21" fmla="*/ 136 h 136"/>
              <a:gd name="T22" fmla="*/ 70 w 161"/>
              <a:gd name="T23" fmla="*/ 136 h 136"/>
              <a:gd name="T24" fmla="*/ 73 w 161"/>
              <a:gd name="T25" fmla="*/ 134 h 136"/>
              <a:gd name="T26" fmla="*/ 73 w 161"/>
              <a:gd name="T27" fmla="*/ 106 h 136"/>
              <a:gd name="T28" fmla="*/ 62 w 161"/>
              <a:gd name="T29" fmla="*/ 101 h 136"/>
              <a:gd name="T30" fmla="*/ 47 w 161"/>
              <a:gd name="T31" fmla="*/ 87 h 136"/>
              <a:gd name="T32" fmla="*/ 84 w 161"/>
              <a:gd name="T33" fmla="*/ 103 h 136"/>
              <a:gd name="T34" fmla="*/ 84 w 161"/>
              <a:gd name="T35" fmla="*/ 134 h 136"/>
              <a:gd name="T36" fmla="*/ 86 w 161"/>
              <a:gd name="T37" fmla="*/ 136 h 136"/>
              <a:gd name="T38" fmla="*/ 106 w 161"/>
              <a:gd name="T39" fmla="*/ 136 h 136"/>
              <a:gd name="T40" fmla="*/ 110 w 161"/>
              <a:gd name="T41" fmla="*/ 134 h 136"/>
              <a:gd name="T42" fmla="*/ 110 w 161"/>
              <a:gd name="T43" fmla="*/ 78 h 136"/>
              <a:gd name="T44" fmla="*/ 86 w 161"/>
              <a:gd name="T45" fmla="*/ 100 h 136"/>
              <a:gd name="T46" fmla="*/ 84 w 161"/>
              <a:gd name="T47" fmla="*/ 103 h 136"/>
              <a:gd name="T48" fmla="*/ 143 w 161"/>
              <a:gd name="T49" fmla="*/ 45 h 136"/>
              <a:gd name="T50" fmla="*/ 120 w 161"/>
              <a:gd name="T51" fmla="*/ 69 h 136"/>
              <a:gd name="T52" fmla="*/ 120 w 161"/>
              <a:gd name="T53" fmla="*/ 134 h 136"/>
              <a:gd name="T54" fmla="*/ 122 w 161"/>
              <a:gd name="T55" fmla="*/ 136 h 136"/>
              <a:gd name="T56" fmla="*/ 143 w 161"/>
              <a:gd name="T57" fmla="*/ 136 h 136"/>
              <a:gd name="T58" fmla="*/ 146 w 161"/>
              <a:gd name="T59" fmla="*/ 134 h 136"/>
              <a:gd name="T60" fmla="*/ 146 w 161"/>
              <a:gd name="T61" fmla="*/ 47 h 136"/>
              <a:gd name="T62" fmla="*/ 145 w 161"/>
              <a:gd name="T63" fmla="*/ 45 h 136"/>
              <a:gd name="T64" fmla="*/ 143 w 161"/>
              <a:gd name="T65" fmla="*/ 45 h 136"/>
              <a:gd name="T66" fmla="*/ 160 w 161"/>
              <a:gd name="T67" fmla="*/ 2 h 136"/>
              <a:gd name="T68" fmla="*/ 155 w 161"/>
              <a:gd name="T69" fmla="*/ 0 h 136"/>
              <a:gd name="T70" fmla="*/ 127 w 161"/>
              <a:gd name="T71" fmla="*/ 1 h 136"/>
              <a:gd name="T72" fmla="*/ 123 w 161"/>
              <a:gd name="T73" fmla="*/ 4 h 136"/>
              <a:gd name="T74" fmla="*/ 122 w 161"/>
              <a:gd name="T75" fmla="*/ 5 h 136"/>
              <a:gd name="T76" fmla="*/ 123 w 161"/>
              <a:gd name="T77" fmla="*/ 11 h 136"/>
              <a:gd name="T78" fmla="*/ 125 w 161"/>
              <a:gd name="T79" fmla="*/ 12 h 136"/>
              <a:gd name="T80" fmla="*/ 130 w 161"/>
              <a:gd name="T81" fmla="*/ 17 h 136"/>
              <a:gd name="T82" fmla="*/ 74 w 161"/>
              <a:gd name="T83" fmla="*/ 74 h 136"/>
              <a:gd name="T84" fmla="*/ 48 w 161"/>
              <a:gd name="T85" fmla="*/ 49 h 136"/>
              <a:gd name="T86" fmla="*/ 42 w 161"/>
              <a:gd name="T87" fmla="*/ 46 h 136"/>
              <a:gd name="T88" fmla="*/ 37 w 161"/>
              <a:gd name="T89" fmla="*/ 49 h 136"/>
              <a:gd name="T90" fmla="*/ 3 w 161"/>
              <a:gd name="T91" fmla="*/ 82 h 136"/>
              <a:gd name="T92" fmla="*/ 3 w 161"/>
              <a:gd name="T93" fmla="*/ 94 h 136"/>
              <a:gd name="T94" fmla="*/ 5 w 161"/>
              <a:gd name="T95" fmla="*/ 95 h 136"/>
              <a:gd name="T96" fmla="*/ 10 w 161"/>
              <a:gd name="T97" fmla="*/ 98 h 136"/>
              <a:gd name="T98" fmla="*/ 16 w 161"/>
              <a:gd name="T99" fmla="*/ 95 h 136"/>
              <a:gd name="T100" fmla="*/ 42 w 161"/>
              <a:gd name="T101" fmla="*/ 68 h 136"/>
              <a:gd name="T102" fmla="*/ 68 w 161"/>
              <a:gd name="T103" fmla="*/ 94 h 136"/>
              <a:gd name="T104" fmla="*/ 74 w 161"/>
              <a:gd name="T105" fmla="*/ 96 h 136"/>
              <a:gd name="T106" fmla="*/ 79 w 161"/>
              <a:gd name="T107" fmla="*/ 94 h 136"/>
              <a:gd name="T108" fmla="*/ 143 w 161"/>
              <a:gd name="T109" fmla="*/ 30 h 136"/>
              <a:gd name="T110" fmla="*/ 150 w 161"/>
              <a:gd name="T111" fmla="*/ 38 h 136"/>
              <a:gd name="T112" fmla="*/ 154 w 161"/>
              <a:gd name="T113" fmla="*/ 40 h 136"/>
              <a:gd name="T114" fmla="*/ 156 w 161"/>
              <a:gd name="T115" fmla="*/ 39 h 136"/>
              <a:gd name="T116" fmla="*/ 157 w 161"/>
              <a:gd name="T117" fmla="*/ 38 h 136"/>
              <a:gd name="T118" fmla="*/ 160 w 161"/>
              <a:gd name="T119" fmla="*/ 33 h 136"/>
              <a:gd name="T120" fmla="*/ 161 w 161"/>
              <a:gd name="T121" fmla="*/ 16 h 136"/>
              <a:gd name="T122" fmla="*/ 161 w 161"/>
              <a:gd name="T123" fmla="*/ 6 h 136"/>
              <a:gd name="T124" fmla="*/ 160 w 161"/>
              <a:gd name="T125" fmla="*/ 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1" h="136">
                <a:moveTo>
                  <a:pt x="12" y="108"/>
                </a:moveTo>
                <a:cubicBezTo>
                  <a:pt x="12" y="134"/>
                  <a:pt x="12" y="134"/>
                  <a:pt x="12" y="134"/>
                </a:cubicBezTo>
                <a:cubicBezTo>
                  <a:pt x="12" y="135"/>
                  <a:pt x="13" y="136"/>
                  <a:pt x="16" y="136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6" y="136"/>
                  <a:pt x="37" y="135"/>
                  <a:pt x="37" y="134"/>
                </a:cubicBezTo>
                <a:cubicBezTo>
                  <a:pt x="37" y="88"/>
                  <a:pt x="37" y="88"/>
                  <a:pt x="37" y="88"/>
                </a:cubicBezTo>
                <a:cubicBezTo>
                  <a:pt x="23" y="102"/>
                  <a:pt x="23" y="102"/>
                  <a:pt x="23" y="102"/>
                </a:cubicBezTo>
                <a:cubicBezTo>
                  <a:pt x="20" y="105"/>
                  <a:pt x="17" y="107"/>
                  <a:pt x="12" y="108"/>
                </a:cubicBezTo>
                <a:close/>
                <a:moveTo>
                  <a:pt x="47" y="87"/>
                </a:moveTo>
                <a:cubicBezTo>
                  <a:pt x="47" y="134"/>
                  <a:pt x="47" y="134"/>
                  <a:pt x="47" y="134"/>
                </a:cubicBezTo>
                <a:cubicBezTo>
                  <a:pt x="47" y="135"/>
                  <a:pt x="49" y="136"/>
                  <a:pt x="51" y="136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71" y="136"/>
                  <a:pt x="73" y="135"/>
                  <a:pt x="73" y="134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69" y="106"/>
                  <a:pt x="64" y="104"/>
                  <a:pt x="62" y="101"/>
                </a:cubicBezTo>
                <a:lnTo>
                  <a:pt x="47" y="87"/>
                </a:lnTo>
                <a:close/>
                <a:moveTo>
                  <a:pt x="84" y="103"/>
                </a:moveTo>
                <a:cubicBezTo>
                  <a:pt x="84" y="134"/>
                  <a:pt x="84" y="134"/>
                  <a:pt x="84" y="134"/>
                </a:cubicBezTo>
                <a:cubicBezTo>
                  <a:pt x="84" y="135"/>
                  <a:pt x="85" y="136"/>
                  <a:pt x="86" y="136"/>
                </a:cubicBezTo>
                <a:cubicBezTo>
                  <a:pt x="106" y="136"/>
                  <a:pt x="106" y="136"/>
                  <a:pt x="106" y="136"/>
                </a:cubicBezTo>
                <a:cubicBezTo>
                  <a:pt x="108" y="136"/>
                  <a:pt x="110" y="135"/>
                  <a:pt x="110" y="134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102"/>
                  <a:pt x="84" y="103"/>
                  <a:pt x="84" y="103"/>
                </a:cubicBezTo>
                <a:close/>
                <a:moveTo>
                  <a:pt x="143" y="45"/>
                </a:moveTo>
                <a:cubicBezTo>
                  <a:pt x="120" y="69"/>
                  <a:pt x="120" y="69"/>
                  <a:pt x="120" y="69"/>
                </a:cubicBezTo>
                <a:cubicBezTo>
                  <a:pt x="120" y="134"/>
                  <a:pt x="120" y="134"/>
                  <a:pt x="120" y="134"/>
                </a:cubicBezTo>
                <a:cubicBezTo>
                  <a:pt x="120" y="135"/>
                  <a:pt x="121" y="136"/>
                  <a:pt x="122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5" y="136"/>
                  <a:pt x="146" y="135"/>
                  <a:pt x="146" y="134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5" y="46"/>
                  <a:pt x="145" y="46"/>
                  <a:pt x="145" y="45"/>
                </a:cubicBezTo>
                <a:lnTo>
                  <a:pt x="143" y="45"/>
                </a:lnTo>
                <a:close/>
                <a:moveTo>
                  <a:pt x="160" y="2"/>
                </a:moveTo>
                <a:cubicBezTo>
                  <a:pt x="158" y="1"/>
                  <a:pt x="157" y="0"/>
                  <a:pt x="155" y="0"/>
                </a:cubicBezTo>
                <a:cubicBezTo>
                  <a:pt x="145" y="1"/>
                  <a:pt x="136" y="1"/>
                  <a:pt x="127" y="1"/>
                </a:cubicBezTo>
                <a:cubicBezTo>
                  <a:pt x="125" y="1"/>
                  <a:pt x="124" y="1"/>
                  <a:pt x="123" y="4"/>
                </a:cubicBezTo>
                <a:cubicBezTo>
                  <a:pt x="122" y="4"/>
                  <a:pt x="122" y="4"/>
                  <a:pt x="122" y="5"/>
                </a:cubicBezTo>
                <a:cubicBezTo>
                  <a:pt x="120" y="7"/>
                  <a:pt x="122" y="10"/>
                  <a:pt x="123" y="11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27" y="15"/>
                  <a:pt x="128" y="16"/>
                  <a:pt x="130" y="17"/>
                </a:cubicBezTo>
                <a:cubicBezTo>
                  <a:pt x="74" y="74"/>
                  <a:pt x="74" y="74"/>
                  <a:pt x="74" y="74"/>
                </a:cubicBezTo>
                <a:cubicBezTo>
                  <a:pt x="48" y="49"/>
                  <a:pt x="48" y="49"/>
                  <a:pt x="48" y="49"/>
                </a:cubicBezTo>
                <a:cubicBezTo>
                  <a:pt x="47" y="48"/>
                  <a:pt x="44" y="46"/>
                  <a:pt x="42" y="46"/>
                </a:cubicBezTo>
                <a:cubicBezTo>
                  <a:pt x="41" y="46"/>
                  <a:pt x="38" y="48"/>
                  <a:pt x="37" y="49"/>
                </a:cubicBezTo>
                <a:cubicBezTo>
                  <a:pt x="3" y="82"/>
                  <a:pt x="3" y="82"/>
                  <a:pt x="3" y="82"/>
                </a:cubicBezTo>
                <a:cubicBezTo>
                  <a:pt x="0" y="85"/>
                  <a:pt x="0" y="90"/>
                  <a:pt x="3" y="94"/>
                </a:cubicBezTo>
                <a:cubicBezTo>
                  <a:pt x="5" y="95"/>
                  <a:pt x="5" y="95"/>
                  <a:pt x="5" y="95"/>
                </a:cubicBezTo>
                <a:cubicBezTo>
                  <a:pt x="6" y="96"/>
                  <a:pt x="8" y="98"/>
                  <a:pt x="10" y="98"/>
                </a:cubicBezTo>
                <a:cubicBezTo>
                  <a:pt x="13" y="98"/>
                  <a:pt x="15" y="96"/>
                  <a:pt x="16" y="95"/>
                </a:cubicBezTo>
                <a:cubicBezTo>
                  <a:pt x="42" y="68"/>
                  <a:pt x="42" y="68"/>
                  <a:pt x="42" y="68"/>
                </a:cubicBezTo>
                <a:cubicBezTo>
                  <a:pt x="68" y="94"/>
                  <a:pt x="68" y="94"/>
                  <a:pt x="68" y="94"/>
                </a:cubicBezTo>
                <a:cubicBezTo>
                  <a:pt x="69" y="95"/>
                  <a:pt x="71" y="96"/>
                  <a:pt x="74" y="96"/>
                </a:cubicBezTo>
                <a:cubicBezTo>
                  <a:pt x="76" y="96"/>
                  <a:pt x="78" y="95"/>
                  <a:pt x="79" y="94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50" y="38"/>
                  <a:pt x="150" y="38"/>
                  <a:pt x="150" y="38"/>
                </a:cubicBezTo>
                <a:cubicBezTo>
                  <a:pt x="151" y="39"/>
                  <a:pt x="152" y="40"/>
                  <a:pt x="154" y="40"/>
                </a:cubicBezTo>
                <a:cubicBezTo>
                  <a:pt x="155" y="40"/>
                  <a:pt x="156" y="39"/>
                  <a:pt x="156" y="39"/>
                </a:cubicBezTo>
                <a:cubicBezTo>
                  <a:pt x="157" y="39"/>
                  <a:pt x="157" y="39"/>
                  <a:pt x="157" y="38"/>
                </a:cubicBezTo>
                <a:cubicBezTo>
                  <a:pt x="160" y="37"/>
                  <a:pt x="160" y="35"/>
                  <a:pt x="160" y="33"/>
                </a:cubicBezTo>
                <a:cubicBezTo>
                  <a:pt x="160" y="27"/>
                  <a:pt x="160" y="22"/>
                  <a:pt x="161" y="16"/>
                </a:cubicBezTo>
                <a:cubicBezTo>
                  <a:pt x="161" y="6"/>
                  <a:pt x="161" y="6"/>
                  <a:pt x="161" y="6"/>
                </a:cubicBezTo>
                <a:cubicBezTo>
                  <a:pt x="161" y="5"/>
                  <a:pt x="161" y="2"/>
                  <a:pt x="16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66">
            <a:hlinkClick r:id="" action="ppaction://noaction"/>
            <a:extLst>
              <a:ext uri="{FF2B5EF4-FFF2-40B4-BE49-F238E27FC236}">
                <a16:creationId xmlns:a16="http://schemas.microsoft.com/office/drawing/2014/main" id="{12D0E0F7-9317-8B1F-6FAA-3C038690714A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9280" y="6272763"/>
            <a:ext cx="230832" cy="284101"/>
          </a:xfrm>
          <a:custGeom>
            <a:avLst/>
            <a:gdLst>
              <a:gd name="T0" fmla="*/ 91 w 130"/>
              <a:gd name="T1" fmla="*/ 69 h 160"/>
              <a:gd name="T2" fmla="*/ 74 w 130"/>
              <a:gd name="T3" fmla="*/ 72 h 160"/>
              <a:gd name="T4" fmla="*/ 51 w 130"/>
              <a:gd name="T5" fmla="*/ 73 h 160"/>
              <a:gd name="T6" fmla="*/ 2 w 130"/>
              <a:gd name="T7" fmla="*/ 81 h 160"/>
              <a:gd name="T8" fmla="*/ 5 w 130"/>
              <a:gd name="T9" fmla="*/ 128 h 160"/>
              <a:gd name="T10" fmla="*/ 21 w 130"/>
              <a:gd name="T11" fmla="*/ 129 h 160"/>
              <a:gd name="T12" fmla="*/ 23 w 130"/>
              <a:gd name="T13" fmla="*/ 160 h 160"/>
              <a:gd name="T14" fmla="*/ 104 w 130"/>
              <a:gd name="T15" fmla="*/ 155 h 160"/>
              <a:gd name="T16" fmla="*/ 113 w 130"/>
              <a:gd name="T17" fmla="*/ 146 h 160"/>
              <a:gd name="T18" fmla="*/ 124 w 130"/>
              <a:gd name="T19" fmla="*/ 103 h 160"/>
              <a:gd name="T20" fmla="*/ 25 w 130"/>
              <a:gd name="T21" fmla="*/ 126 h 160"/>
              <a:gd name="T22" fmla="*/ 34 w 130"/>
              <a:gd name="T23" fmla="*/ 112 h 160"/>
              <a:gd name="T24" fmla="*/ 28 w 130"/>
              <a:gd name="T25" fmla="*/ 89 h 160"/>
              <a:gd name="T26" fmla="*/ 25 w 130"/>
              <a:gd name="T27" fmla="*/ 89 h 160"/>
              <a:gd name="T28" fmla="*/ 29 w 130"/>
              <a:gd name="T29" fmla="*/ 109 h 160"/>
              <a:gd name="T30" fmla="*/ 8 w 130"/>
              <a:gd name="T31" fmla="*/ 83 h 160"/>
              <a:gd name="T32" fmla="*/ 98 w 130"/>
              <a:gd name="T33" fmla="*/ 145 h 160"/>
              <a:gd name="T34" fmla="*/ 103 w 130"/>
              <a:gd name="T35" fmla="*/ 109 h 160"/>
              <a:gd name="T36" fmla="*/ 77 w 130"/>
              <a:gd name="T37" fmla="*/ 62 h 160"/>
              <a:gd name="T38" fmla="*/ 51 w 130"/>
              <a:gd name="T39" fmla="*/ 26 h 160"/>
              <a:gd name="T40" fmla="*/ 80 w 130"/>
              <a:gd name="T41" fmla="*/ 121 h 160"/>
              <a:gd name="T42" fmla="*/ 35 w 130"/>
              <a:gd name="T43" fmla="*/ 124 h 160"/>
              <a:gd name="T44" fmla="*/ 79 w 130"/>
              <a:gd name="T45" fmla="*/ 136 h 160"/>
              <a:gd name="T46" fmla="*/ 42 w 130"/>
              <a:gd name="T47" fmla="*/ 146 h 160"/>
              <a:gd name="T48" fmla="*/ 79 w 130"/>
              <a:gd name="T49" fmla="*/ 136 h 160"/>
              <a:gd name="T50" fmla="*/ 50 w 130"/>
              <a:gd name="T51" fmla="*/ 108 h 160"/>
              <a:gd name="T52" fmla="*/ 42 w 130"/>
              <a:gd name="T53" fmla="*/ 87 h 160"/>
              <a:gd name="T54" fmla="*/ 34 w 130"/>
              <a:gd name="T55" fmla="*/ 91 h 160"/>
              <a:gd name="T56" fmla="*/ 38 w 130"/>
              <a:gd name="T57" fmla="*/ 90 h 160"/>
              <a:gd name="T58" fmla="*/ 47 w 130"/>
              <a:gd name="T59" fmla="*/ 105 h 160"/>
              <a:gd name="T60" fmla="*/ 42 w 130"/>
              <a:gd name="T61" fmla="*/ 105 h 160"/>
              <a:gd name="T62" fmla="*/ 57 w 130"/>
              <a:gd name="T63" fmla="*/ 111 h 160"/>
              <a:gd name="T64" fmla="*/ 65 w 130"/>
              <a:gd name="T65" fmla="*/ 106 h 160"/>
              <a:gd name="T66" fmla="*/ 61 w 130"/>
              <a:gd name="T67" fmla="*/ 97 h 160"/>
              <a:gd name="T68" fmla="*/ 58 w 130"/>
              <a:gd name="T69" fmla="*/ 85 h 160"/>
              <a:gd name="T70" fmla="*/ 47 w 130"/>
              <a:gd name="T71" fmla="*/ 87 h 160"/>
              <a:gd name="T72" fmla="*/ 60 w 130"/>
              <a:gd name="T73" fmla="*/ 100 h 160"/>
              <a:gd name="T74" fmla="*/ 61 w 130"/>
              <a:gd name="T75" fmla="*/ 108 h 160"/>
              <a:gd name="T76" fmla="*/ 58 w 130"/>
              <a:gd name="T77" fmla="*/ 100 h 160"/>
              <a:gd name="T78" fmla="*/ 54 w 130"/>
              <a:gd name="T79" fmla="*/ 88 h 160"/>
              <a:gd name="T80" fmla="*/ 58 w 130"/>
              <a:gd name="T81" fmla="*/ 95 h 160"/>
              <a:gd name="T82" fmla="*/ 52 w 130"/>
              <a:gd name="T83" fmla="*/ 88 h 160"/>
              <a:gd name="T84" fmla="*/ 74 w 130"/>
              <a:gd name="T85" fmla="*/ 98 h 160"/>
              <a:gd name="T86" fmla="*/ 75 w 130"/>
              <a:gd name="T87" fmla="*/ 105 h 160"/>
              <a:gd name="T88" fmla="*/ 73 w 130"/>
              <a:gd name="T89" fmla="*/ 103 h 160"/>
              <a:gd name="T90" fmla="*/ 68 w 130"/>
              <a:gd name="T91" fmla="*/ 105 h 160"/>
              <a:gd name="T92" fmla="*/ 80 w 130"/>
              <a:gd name="T93" fmla="*/ 108 h 160"/>
              <a:gd name="T94" fmla="*/ 75 w 130"/>
              <a:gd name="T95" fmla="*/ 96 h 160"/>
              <a:gd name="T96" fmla="*/ 68 w 130"/>
              <a:gd name="T97" fmla="*/ 93 h 160"/>
              <a:gd name="T98" fmla="*/ 70 w 130"/>
              <a:gd name="T99" fmla="*/ 87 h 160"/>
              <a:gd name="T100" fmla="*/ 73 w 130"/>
              <a:gd name="T101" fmla="*/ 90 h 160"/>
              <a:gd name="T102" fmla="*/ 74 w 130"/>
              <a:gd name="T103" fmla="*/ 88 h 160"/>
              <a:gd name="T104" fmla="*/ 64 w 130"/>
              <a:gd name="T105" fmla="*/ 85 h 160"/>
              <a:gd name="T106" fmla="*/ 67 w 130"/>
              <a:gd name="T107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0" h="160">
                <a:moveTo>
                  <a:pt x="124" y="103"/>
                </a:moveTo>
                <a:cubicBezTo>
                  <a:pt x="119" y="89"/>
                  <a:pt x="111" y="80"/>
                  <a:pt x="104" y="75"/>
                </a:cubicBezTo>
                <a:cubicBezTo>
                  <a:pt x="103" y="75"/>
                  <a:pt x="91" y="69"/>
                  <a:pt x="91" y="69"/>
                </a:cubicBezTo>
                <a:cubicBezTo>
                  <a:pt x="85" y="64"/>
                  <a:pt x="85" y="64"/>
                  <a:pt x="85" y="64"/>
                </a:cubicBezTo>
                <a:cubicBezTo>
                  <a:pt x="78" y="72"/>
                  <a:pt x="78" y="72"/>
                  <a:pt x="78" y="72"/>
                </a:cubicBezTo>
                <a:cubicBezTo>
                  <a:pt x="74" y="72"/>
                  <a:pt x="74" y="72"/>
                  <a:pt x="74" y="72"/>
                </a:cubicBezTo>
                <a:cubicBezTo>
                  <a:pt x="67" y="64"/>
                  <a:pt x="67" y="64"/>
                  <a:pt x="67" y="64"/>
                </a:cubicBezTo>
                <a:cubicBezTo>
                  <a:pt x="61" y="69"/>
                  <a:pt x="61" y="69"/>
                  <a:pt x="61" y="69"/>
                </a:cubicBezTo>
                <a:cubicBezTo>
                  <a:pt x="51" y="73"/>
                  <a:pt x="51" y="73"/>
                  <a:pt x="51" y="73"/>
                </a:cubicBezTo>
                <a:cubicBezTo>
                  <a:pt x="3" y="78"/>
                  <a:pt x="3" y="78"/>
                  <a:pt x="3" y="78"/>
                </a:cubicBezTo>
                <a:cubicBezTo>
                  <a:pt x="2" y="78"/>
                  <a:pt x="2" y="78"/>
                  <a:pt x="2" y="80"/>
                </a:cubicBezTo>
                <a:cubicBezTo>
                  <a:pt x="0" y="80"/>
                  <a:pt x="0" y="81"/>
                  <a:pt x="2" y="81"/>
                </a:cubicBezTo>
                <a:cubicBezTo>
                  <a:pt x="5" y="89"/>
                  <a:pt x="9" y="95"/>
                  <a:pt x="10" y="101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0" y="112"/>
                  <a:pt x="2" y="121"/>
                  <a:pt x="5" y="128"/>
                </a:cubicBezTo>
                <a:cubicBezTo>
                  <a:pt x="6" y="131"/>
                  <a:pt x="10" y="132"/>
                  <a:pt x="13" y="132"/>
                </a:cubicBezTo>
                <a:cubicBezTo>
                  <a:pt x="15" y="132"/>
                  <a:pt x="18" y="132"/>
                  <a:pt x="19" y="131"/>
                </a:cubicBezTo>
                <a:cubicBezTo>
                  <a:pt x="19" y="131"/>
                  <a:pt x="21" y="131"/>
                  <a:pt x="21" y="129"/>
                </a:cubicBezTo>
                <a:cubicBezTo>
                  <a:pt x="21" y="134"/>
                  <a:pt x="22" y="137"/>
                  <a:pt x="22" y="138"/>
                </a:cubicBezTo>
                <a:cubicBezTo>
                  <a:pt x="23" y="151"/>
                  <a:pt x="22" y="157"/>
                  <a:pt x="22" y="157"/>
                </a:cubicBezTo>
                <a:cubicBezTo>
                  <a:pt x="22" y="159"/>
                  <a:pt x="22" y="159"/>
                  <a:pt x="23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101" y="157"/>
                  <a:pt x="101" y="157"/>
                  <a:pt x="101" y="157"/>
                </a:cubicBezTo>
                <a:cubicBezTo>
                  <a:pt x="103" y="157"/>
                  <a:pt x="104" y="157"/>
                  <a:pt x="104" y="155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6" y="149"/>
                </a:cubicBezTo>
                <a:cubicBezTo>
                  <a:pt x="107" y="149"/>
                  <a:pt x="110" y="148"/>
                  <a:pt x="113" y="146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9" y="129"/>
                  <a:pt x="130" y="126"/>
                  <a:pt x="130" y="121"/>
                </a:cubicBezTo>
                <a:cubicBezTo>
                  <a:pt x="129" y="121"/>
                  <a:pt x="127" y="112"/>
                  <a:pt x="124" y="103"/>
                </a:cubicBezTo>
                <a:close/>
                <a:moveTo>
                  <a:pt x="98" y="152"/>
                </a:moveTo>
                <a:cubicBezTo>
                  <a:pt x="28" y="155"/>
                  <a:pt x="28" y="155"/>
                  <a:pt x="28" y="155"/>
                </a:cubicBezTo>
                <a:cubicBezTo>
                  <a:pt x="28" y="151"/>
                  <a:pt x="29" y="141"/>
                  <a:pt x="25" y="126"/>
                </a:cubicBezTo>
                <a:cubicBezTo>
                  <a:pt x="29" y="123"/>
                  <a:pt x="31" y="118"/>
                  <a:pt x="29" y="112"/>
                </a:cubicBezTo>
                <a:cubicBezTo>
                  <a:pt x="29" y="114"/>
                  <a:pt x="31" y="114"/>
                  <a:pt x="31" y="114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6" y="111"/>
                  <a:pt x="36" y="111"/>
                  <a:pt x="36" y="10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7"/>
                  <a:pt x="28" y="87"/>
                  <a:pt x="26" y="87"/>
                </a:cubicBezTo>
                <a:cubicBezTo>
                  <a:pt x="25" y="87"/>
                  <a:pt x="25" y="87"/>
                  <a:pt x="25" y="87"/>
                </a:cubicBezTo>
                <a:cubicBezTo>
                  <a:pt x="25" y="89"/>
                  <a:pt x="25" y="89"/>
                  <a:pt x="25" y="89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2" y="107"/>
                  <a:pt x="32" y="109"/>
                  <a:pt x="31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6" y="104"/>
                  <a:pt x="21" y="106"/>
                  <a:pt x="18" y="106"/>
                </a:cubicBezTo>
                <a:cubicBezTo>
                  <a:pt x="16" y="98"/>
                  <a:pt x="12" y="90"/>
                  <a:pt x="8" y="83"/>
                </a:cubicBezTo>
                <a:cubicBezTo>
                  <a:pt x="81" y="76"/>
                  <a:pt x="81" y="76"/>
                  <a:pt x="81" y="76"/>
                </a:cubicBezTo>
                <a:cubicBezTo>
                  <a:pt x="84" y="83"/>
                  <a:pt x="93" y="107"/>
                  <a:pt x="97" y="132"/>
                </a:cubicBezTo>
                <a:cubicBezTo>
                  <a:pt x="95" y="135"/>
                  <a:pt x="95" y="141"/>
                  <a:pt x="98" y="145"/>
                </a:cubicBezTo>
                <a:lnTo>
                  <a:pt x="98" y="152"/>
                </a:lnTo>
                <a:close/>
                <a:moveTo>
                  <a:pt x="101" y="126"/>
                </a:moveTo>
                <a:cubicBezTo>
                  <a:pt x="103" y="109"/>
                  <a:pt x="103" y="109"/>
                  <a:pt x="103" y="109"/>
                </a:cubicBezTo>
                <a:cubicBezTo>
                  <a:pt x="104" y="112"/>
                  <a:pt x="106" y="117"/>
                  <a:pt x="107" y="120"/>
                </a:cubicBezTo>
                <a:lnTo>
                  <a:pt x="101" y="126"/>
                </a:lnTo>
                <a:close/>
                <a:moveTo>
                  <a:pt x="77" y="62"/>
                </a:moveTo>
                <a:cubicBezTo>
                  <a:pt x="90" y="62"/>
                  <a:pt x="101" y="49"/>
                  <a:pt x="101" y="26"/>
                </a:cubicBezTo>
                <a:cubicBezTo>
                  <a:pt x="101" y="9"/>
                  <a:pt x="94" y="0"/>
                  <a:pt x="77" y="0"/>
                </a:cubicBezTo>
                <a:cubicBezTo>
                  <a:pt x="58" y="0"/>
                  <a:pt x="51" y="9"/>
                  <a:pt x="51" y="26"/>
                </a:cubicBezTo>
                <a:cubicBezTo>
                  <a:pt x="51" y="49"/>
                  <a:pt x="62" y="62"/>
                  <a:pt x="77" y="62"/>
                </a:cubicBezTo>
                <a:close/>
                <a:moveTo>
                  <a:pt x="77" y="126"/>
                </a:moveTo>
                <a:cubicBezTo>
                  <a:pt x="78" y="126"/>
                  <a:pt x="80" y="124"/>
                  <a:pt x="80" y="121"/>
                </a:cubicBezTo>
                <a:cubicBezTo>
                  <a:pt x="80" y="120"/>
                  <a:pt x="78" y="118"/>
                  <a:pt x="75" y="118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36" y="121"/>
                  <a:pt x="35" y="123"/>
                  <a:pt x="35" y="124"/>
                </a:cubicBezTo>
                <a:cubicBezTo>
                  <a:pt x="36" y="127"/>
                  <a:pt x="38" y="129"/>
                  <a:pt x="39" y="129"/>
                </a:cubicBezTo>
                <a:cubicBezTo>
                  <a:pt x="77" y="126"/>
                  <a:pt x="77" y="126"/>
                  <a:pt x="77" y="126"/>
                </a:cubicBezTo>
                <a:close/>
                <a:moveTo>
                  <a:pt x="79" y="136"/>
                </a:moveTo>
                <a:cubicBezTo>
                  <a:pt x="42" y="137"/>
                  <a:pt x="42" y="137"/>
                  <a:pt x="42" y="137"/>
                </a:cubicBezTo>
                <a:cubicBezTo>
                  <a:pt x="39" y="137"/>
                  <a:pt x="37" y="140"/>
                  <a:pt x="37" y="141"/>
                </a:cubicBezTo>
                <a:cubicBezTo>
                  <a:pt x="37" y="143"/>
                  <a:pt x="39" y="146"/>
                  <a:pt x="42" y="146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81" y="143"/>
                  <a:pt x="83" y="141"/>
                  <a:pt x="83" y="139"/>
                </a:cubicBezTo>
                <a:cubicBezTo>
                  <a:pt x="83" y="137"/>
                  <a:pt x="81" y="136"/>
                  <a:pt x="79" y="136"/>
                </a:cubicBezTo>
                <a:close/>
                <a:moveTo>
                  <a:pt x="42" y="110"/>
                </a:moveTo>
                <a:cubicBezTo>
                  <a:pt x="44" y="111"/>
                  <a:pt x="45" y="111"/>
                  <a:pt x="47" y="111"/>
                </a:cubicBezTo>
                <a:cubicBezTo>
                  <a:pt x="48" y="111"/>
                  <a:pt x="50" y="110"/>
                  <a:pt x="50" y="108"/>
                </a:cubicBezTo>
                <a:cubicBezTo>
                  <a:pt x="51" y="108"/>
                  <a:pt x="51" y="107"/>
                  <a:pt x="51" y="105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0"/>
                  <a:pt x="44" y="88"/>
                  <a:pt x="42" y="87"/>
                </a:cubicBezTo>
                <a:cubicBezTo>
                  <a:pt x="41" y="87"/>
                  <a:pt x="40" y="85"/>
                  <a:pt x="38" y="87"/>
                </a:cubicBezTo>
                <a:cubicBezTo>
                  <a:pt x="35" y="87"/>
                  <a:pt x="35" y="87"/>
                  <a:pt x="34" y="88"/>
                </a:cubicBezTo>
                <a:cubicBezTo>
                  <a:pt x="34" y="90"/>
                  <a:pt x="34" y="90"/>
                  <a:pt x="34" y="91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1" y="108"/>
                  <a:pt x="42" y="110"/>
                </a:cubicBezTo>
                <a:close/>
                <a:moveTo>
                  <a:pt x="38" y="90"/>
                </a:moveTo>
                <a:cubicBezTo>
                  <a:pt x="40" y="90"/>
                  <a:pt x="40" y="90"/>
                  <a:pt x="41" y="90"/>
                </a:cubicBezTo>
                <a:cubicBezTo>
                  <a:pt x="41" y="91"/>
                  <a:pt x="41" y="91"/>
                  <a:pt x="41" y="91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2" y="107"/>
                  <a:pt x="42" y="105"/>
                </a:cubicBezTo>
                <a:cubicBezTo>
                  <a:pt x="38" y="91"/>
                  <a:pt x="38" y="91"/>
                  <a:pt x="38" y="91"/>
                </a:cubicBezTo>
                <a:cubicBezTo>
                  <a:pt x="37" y="91"/>
                  <a:pt x="37" y="90"/>
                  <a:pt x="38" y="90"/>
                </a:cubicBezTo>
                <a:close/>
                <a:moveTo>
                  <a:pt x="57" y="111"/>
                </a:moveTo>
                <a:cubicBezTo>
                  <a:pt x="64" y="111"/>
                  <a:pt x="64" y="111"/>
                  <a:pt x="64" y="111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7" y="108"/>
                  <a:pt x="67" y="108"/>
                  <a:pt x="65" y="106"/>
                </a:cubicBezTo>
                <a:cubicBezTo>
                  <a:pt x="64" y="98"/>
                  <a:pt x="64" y="98"/>
                  <a:pt x="64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1" y="97"/>
                  <a:pt x="61" y="97"/>
                  <a:pt x="61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58" y="85"/>
                  <a:pt x="58" y="85"/>
                </a:cubicBezTo>
                <a:cubicBezTo>
                  <a:pt x="57" y="85"/>
                  <a:pt x="55" y="83"/>
                  <a:pt x="54" y="85"/>
                </a:cubicBezTo>
                <a:cubicBezTo>
                  <a:pt x="48" y="85"/>
                  <a:pt x="48" y="85"/>
                  <a:pt x="48" y="85"/>
                </a:cubicBezTo>
                <a:cubicBezTo>
                  <a:pt x="47" y="85"/>
                  <a:pt x="47" y="85"/>
                  <a:pt x="47" y="87"/>
                </a:cubicBezTo>
                <a:cubicBezTo>
                  <a:pt x="55" y="111"/>
                  <a:pt x="55" y="111"/>
                  <a:pt x="55" y="111"/>
                </a:cubicBezTo>
                <a:lnTo>
                  <a:pt x="57" y="111"/>
                </a:lnTo>
                <a:close/>
                <a:moveTo>
                  <a:pt x="60" y="100"/>
                </a:moveTo>
                <a:cubicBezTo>
                  <a:pt x="60" y="100"/>
                  <a:pt x="60" y="100"/>
                  <a:pt x="60" y="101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1" y="106"/>
                  <a:pt x="61" y="106"/>
                  <a:pt x="61" y="108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8" y="100"/>
                  <a:pt x="58" y="100"/>
                  <a:pt x="58" y="100"/>
                </a:cubicBezTo>
                <a:lnTo>
                  <a:pt x="60" y="100"/>
                </a:lnTo>
                <a:close/>
                <a:moveTo>
                  <a:pt x="52" y="88"/>
                </a:moveTo>
                <a:cubicBezTo>
                  <a:pt x="54" y="88"/>
                  <a:pt x="54" y="88"/>
                  <a:pt x="54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7" y="88"/>
                  <a:pt x="57" y="90"/>
                </a:cubicBezTo>
                <a:cubicBezTo>
                  <a:pt x="58" y="95"/>
                  <a:pt x="58" y="95"/>
                  <a:pt x="58" y="95"/>
                </a:cubicBezTo>
                <a:cubicBezTo>
                  <a:pt x="57" y="97"/>
                  <a:pt x="57" y="97"/>
                  <a:pt x="57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2" y="88"/>
                  <a:pt x="52" y="88"/>
                  <a:pt x="52" y="88"/>
                </a:cubicBezTo>
                <a:close/>
                <a:moveTo>
                  <a:pt x="67" y="96"/>
                </a:moveTo>
                <a:cubicBezTo>
                  <a:pt x="68" y="98"/>
                  <a:pt x="71" y="98"/>
                  <a:pt x="73" y="98"/>
                </a:cubicBezTo>
                <a:cubicBezTo>
                  <a:pt x="73" y="98"/>
                  <a:pt x="73" y="98"/>
                  <a:pt x="74" y="98"/>
                </a:cubicBezTo>
                <a:cubicBezTo>
                  <a:pt x="74" y="100"/>
                  <a:pt x="74" y="100"/>
                  <a:pt x="75" y="100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7" y="105"/>
                  <a:pt x="77" y="105"/>
                  <a:pt x="75" y="105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4" y="106"/>
                  <a:pt x="74" y="106"/>
                  <a:pt x="73" y="105"/>
                </a:cubicBezTo>
                <a:cubicBezTo>
                  <a:pt x="73" y="103"/>
                  <a:pt x="73" y="103"/>
                  <a:pt x="73" y="103"/>
                </a:cubicBezTo>
                <a:cubicBezTo>
                  <a:pt x="71" y="103"/>
                  <a:pt x="71" y="103"/>
                  <a:pt x="71" y="103"/>
                </a:cubicBezTo>
                <a:cubicBezTo>
                  <a:pt x="68" y="103"/>
                  <a:pt x="68" y="103"/>
                  <a:pt x="68" y="103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6"/>
                  <a:pt x="70" y="108"/>
                  <a:pt x="71" y="108"/>
                </a:cubicBezTo>
                <a:cubicBezTo>
                  <a:pt x="73" y="110"/>
                  <a:pt x="74" y="110"/>
                  <a:pt x="75" y="110"/>
                </a:cubicBezTo>
                <a:cubicBezTo>
                  <a:pt x="78" y="110"/>
                  <a:pt x="78" y="108"/>
                  <a:pt x="80" y="108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78" y="100"/>
                  <a:pt x="78" y="100"/>
                  <a:pt x="78" y="100"/>
                </a:cubicBezTo>
                <a:cubicBezTo>
                  <a:pt x="78" y="98"/>
                  <a:pt x="77" y="96"/>
                  <a:pt x="75" y="96"/>
                </a:cubicBezTo>
                <a:cubicBezTo>
                  <a:pt x="74" y="95"/>
                  <a:pt x="73" y="95"/>
                  <a:pt x="71" y="95"/>
                </a:cubicBezTo>
                <a:cubicBezTo>
                  <a:pt x="70" y="95"/>
                  <a:pt x="70" y="95"/>
                  <a:pt x="70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7"/>
                  <a:pt x="68" y="87"/>
                  <a:pt x="68" y="87"/>
                </a:cubicBezTo>
                <a:cubicBezTo>
                  <a:pt x="70" y="87"/>
                  <a:pt x="70" y="87"/>
                  <a:pt x="70" y="87"/>
                </a:cubicBezTo>
                <a:cubicBezTo>
                  <a:pt x="70" y="88"/>
                  <a:pt x="71" y="88"/>
                  <a:pt x="71" y="88"/>
                </a:cubicBezTo>
                <a:cubicBezTo>
                  <a:pt x="71" y="90"/>
                  <a:pt x="71" y="90"/>
                  <a:pt x="71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5" y="90"/>
                  <a:pt x="75" y="90"/>
                  <a:pt x="75" y="88"/>
                </a:cubicBezTo>
                <a:cubicBezTo>
                  <a:pt x="74" y="88"/>
                  <a:pt x="74" y="88"/>
                  <a:pt x="74" y="88"/>
                </a:cubicBezTo>
                <a:cubicBezTo>
                  <a:pt x="74" y="87"/>
                  <a:pt x="73" y="85"/>
                  <a:pt x="71" y="85"/>
                </a:cubicBezTo>
                <a:cubicBezTo>
                  <a:pt x="70" y="83"/>
                  <a:pt x="68" y="83"/>
                  <a:pt x="67" y="83"/>
                </a:cubicBezTo>
                <a:cubicBezTo>
                  <a:pt x="66" y="83"/>
                  <a:pt x="64" y="83"/>
                  <a:pt x="64" y="85"/>
                </a:cubicBezTo>
                <a:cubicBezTo>
                  <a:pt x="63" y="87"/>
                  <a:pt x="63" y="88"/>
                  <a:pt x="63" y="90"/>
                </a:cubicBezTo>
                <a:cubicBezTo>
                  <a:pt x="64" y="93"/>
                  <a:pt x="64" y="93"/>
                  <a:pt x="64" y="93"/>
                </a:cubicBezTo>
                <a:cubicBezTo>
                  <a:pt x="66" y="95"/>
                  <a:pt x="66" y="96"/>
                  <a:pt x="67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19">
            <a:extLst>
              <a:ext uri="{FF2B5EF4-FFF2-40B4-BE49-F238E27FC236}">
                <a16:creationId xmlns:a16="http://schemas.microsoft.com/office/drawing/2014/main" id="{DDAC4801-1677-6E26-A106-BDE2A6828FC9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4496376" y="6279844"/>
            <a:ext cx="291826" cy="269939"/>
          </a:xfrm>
          <a:custGeom>
            <a:avLst/>
            <a:gdLst>
              <a:gd name="T0" fmla="*/ 97 w 160"/>
              <a:gd name="T1" fmla="*/ 8 h 148"/>
              <a:gd name="T2" fmla="*/ 92 w 160"/>
              <a:gd name="T3" fmla="*/ 0 h 148"/>
              <a:gd name="T4" fmla="*/ 61 w 160"/>
              <a:gd name="T5" fmla="*/ 6 h 148"/>
              <a:gd name="T6" fmla="*/ 6 w 160"/>
              <a:gd name="T7" fmla="*/ 8 h 148"/>
              <a:gd name="T8" fmla="*/ 6 w 160"/>
              <a:gd name="T9" fmla="*/ 22 h 148"/>
              <a:gd name="T10" fmla="*/ 15 w 160"/>
              <a:gd name="T11" fmla="*/ 114 h 148"/>
              <a:gd name="T12" fmla="*/ 67 w 160"/>
              <a:gd name="T13" fmla="*/ 119 h 148"/>
              <a:gd name="T14" fmla="*/ 51 w 160"/>
              <a:gd name="T15" fmla="*/ 144 h 148"/>
              <a:gd name="T16" fmla="*/ 76 w 160"/>
              <a:gd name="T17" fmla="*/ 127 h 148"/>
              <a:gd name="T18" fmla="*/ 80 w 160"/>
              <a:gd name="T19" fmla="*/ 148 h 148"/>
              <a:gd name="T20" fmla="*/ 84 w 160"/>
              <a:gd name="T21" fmla="*/ 128 h 148"/>
              <a:gd name="T22" fmla="*/ 104 w 160"/>
              <a:gd name="T23" fmla="*/ 147 h 148"/>
              <a:gd name="T24" fmla="*/ 107 w 160"/>
              <a:gd name="T25" fmla="*/ 138 h 148"/>
              <a:gd name="T26" fmla="*/ 139 w 160"/>
              <a:gd name="T27" fmla="*/ 119 h 148"/>
              <a:gd name="T28" fmla="*/ 145 w 160"/>
              <a:gd name="T29" fmla="*/ 22 h 148"/>
              <a:gd name="T30" fmla="*/ 160 w 160"/>
              <a:gd name="T31" fmla="*/ 15 h 148"/>
              <a:gd name="T32" fmla="*/ 134 w 160"/>
              <a:gd name="T33" fmla="*/ 108 h 148"/>
              <a:gd name="T34" fmla="*/ 24 w 160"/>
              <a:gd name="T35" fmla="*/ 22 h 148"/>
              <a:gd name="T36" fmla="*/ 134 w 160"/>
              <a:gd name="T37" fmla="*/ 108 h 148"/>
              <a:gd name="T38" fmla="*/ 36 w 160"/>
              <a:gd name="T39" fmla="*/ 92 h 148"/>
              <a:gd name="T40" fmla="*/ 67 w 160"/>
              <a:gd name="T41" fmla="*/ 88 h 148"/>
              <a:gd name="T42" fmla="*/ 75 w 160"/>
              <a:gd name="T43" fmla="*/ 86 h 148"/>
              <a:gd name="T44" fmla="*/ 103 w 160"/>
              <a:gd name="T45" fmla="*/ 69 h 148"/>
              <a:gd name="T46" fmla="*/ 119 w 160"/>
              <a:gd name="T47" fmla="*/ 54 h 148"/>
              <a:gd name="T48" fmla="*/ 124 w 160"/>
              <a:gd name="T49" fmla="*/ 66 h 148"/>
              <a:gd name="T50" fmla="*/ 130 w 160"/>
              <a:gd name="T51" fmla="*/ 38 h 148"/>
              <a:gd name="T52" fmla="*/ 130 w 160"/>
              <a:gd name="T53" fmla="*/ 36 h 148"/>
              <a:gd name="T54" fmla="*/ 127 w 160"/>
              <a:gd name="T55" fmla="*/ 34 h 148"/>
              <a:gd name="T56" fmla="*/ 124 w 160"/>
              <a:gd name="T57" fmla="*/ 33 h 148"/>
              <a:gd name="T58" fmla="*/ 100 w 160"/>
              <a:gd name="T59" fmla="*/ 38 h 148"/>
              <a:gd name="T60" fmla="*/ 112 w 160"/>
              <a:gd name="T61" fmla="*/ 44 h 148"/>
              <a:gd name="T62" fmla="*/ 94 w 160"/>
              <a:gd name="T63" fmla="*/ 50 h 148"/>
              <a:gd name="T64" fmla="*/ 70 w 160"/>
              <a:gd name="T65" fmla="*/ 75 h 148"/>
              <a:gd name="T66" fmla="*/ 49 w 160"/>
              <a:gd name="T67" fmla="*/ 63 h 148"/>
              <a:gd name="T68" fmla="*/ 28 w 160"/>
              <a:gd name="T69" fmla="*/ 9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8">
                <a:moveTo>
                  <a:pt x="153" y="8"/>
                </a:moveTo>
                <a:cubicBezTo>
                  <a:pt x="97" y="8"/>
                  <a:pt x="97" y="8"/>
                  <a:pt x="97" y="8"/>
                </a:cubicBezTo>
                <a:cubicBezTo>
                  <a:pt x="97" y="6"/>
                  <a:pt x="97" y="6"/>
                  <a:pt x="97" y="6"/>
                </a:cubicBezTo>
                <a:cubicBezTo>
                  <a:pt x="97" y="3"/>
                  <a:pt x="95" y="0"/>
                  <a:pt x="9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3"/>
                  <a:pt x="61" y="6"/>
                </a:cubicBezTo>
                <a:cubicBezTo>
                  <a:pt x="61" y="8"/>
                  <a:pt x="61" y="8"/>
                  <a:pt x="61" y="8"/>
                </a:cubicBezTo>
                <a:cubicBezTo>
                  <a:pt x="6" y="8"/>
                  <a:pt x="6" y="8"/>
                  <a:pt x="6" y="8"/>
                </a:cubicBezTo>
                <a:cubicBezTo>
                  <a:pt x="2" y="8"/>
                  <a:pt x="0" y="11"/>
                  <a:pt x="0" y="15"/>
                </a:cubicBezTo>
                <a:cubicBezTo>
                  <a:pt x="0" y="19"/>
                  <a:pt x="2" y="22"/>
                  <a:pt x="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5" y="117"/>
                  <a:pt x="17" y="119"/>
                  <a:pt x="20" y="119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50" y="140"/>
                  <a:pt x="50" y="143"/>
                  <a:pt x="51" y="144"/>
                </a:cubicBezTo>
                <a:cubicBezTo>
                  <a:pt x="54" y="147"/>
                  <a:pt x="57" y="147"/>
                  <a:pt x="58" y="144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6" y="146"/>
                  <a:pt x="77" y="148"/>
                  <a:pt x="80" y="148"/>
                </a:cubicBezTo>
                <a:cubicBezTo>
                  <a:pt x="81" y="148"/>
                  <a:pt x="84" y="146"/>
                  <a:pt x="84" y="144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100" y="146"/>
                  <a:pt x="100" y="146"/>
                  <a:pt x="100" y="146"/>
                </a:cubicBezTo>
                <a:cubicBezTo>
                  <a:pt x="101" y="147"/>
                  <a:pt x="103" y="147"/>
                  <a:pt x="104" y="147"/>
                </a:cubicBezTo>
                <a:cubicBezTo>
                  <a:pt x="105" y="147"/>
                  <a:pt x="107" y="147"/>
                  <a:pt x="107" y="146"/>
                </a:cubicBezTo>
                <a:cubicBezTo>
                  <a:pt x="110" y="144"/>
                  <a:pt x="110" y="141"/>
                  <a:pt x="107" y="138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42" y="119"/>
                  <a:pt x="145" y="117"/>
                  <a:pt x="145" y="114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6" y="22"/>
                  <a:pt x="160" y="19"/>
                  <a:pt x="160" y="15"/>
                </a:cubicBezTo>
                <a:cubicBezTo>
                  <a:pt x="160" y="11"/>
                  <a:pt x="156" y="8"/>
                  <a:pt x="153" y="8"/>
                </a:cubicBezTo>
                <a:close/>
                <a:moveTo>
                  <a:pt x="134" y="108"/>
                </a:moveTo>
                <a:cubicBezTo>
                  <a:pt x="24" y="108"/>
                  <a:pt x="24" y="108"/>
                  <a:pt x="24" y="108"/>
                </a:cubicBezTo>
                <a:cubicBezTo>
                  <a:pt x="24" y="22"/>
                  <a:pt x="24" y="22"/>
                  <a:pt x="24" y="22"/>
                </a:cubicBezTo>
                <a:cubicBezTo>
                  <a:pt x="134" y="22"/>
                  <a:pt x="134" y="22"/>
                  <a:pt x="134" y="22"/>
                </a:cubicBezTo>
                <a:lnTo>
                  <a:pt x="134" y="108"/>
                </a:lnTo>
                <a:close/>
                <a:moveTo>
                  <a:pt x="32" y="94"/>
                </a:moveTo>
                <a:cubicBezTo>
                  <a:pt x="33" y="94"/>
                  <a:pt x="34" y="94"/>
                  <a:pt x="36" y="92"/>
                </a:cubicBezTo>
                <a:cubicBezTo>
                  <a:pt x="53" y="75"/>
                  <a:pt x="53" y="75"/>
                  <a:pt x="53" y="75"/>
                </a:cubicBezTo>
                <a:cubicBezTo>
                  <a:pt x="67" y="88"/>
                  <a:pt x="67" y="88"/>
                  <a:pt x="67" y="88"/>
                </a:cubicBezTo>
                <a:cubicBezTo>
                  <a:pt x="69" y="89"/>
                  <a:pt x="70" y="89"/>
                  <a:pt x="71" y="89"/>
                </a:cubicBezTo>
                <a:cubicBezTo>
                  <a:pt x="73" y="89"/>
                  <a:pt x="74" y="88"/>
                  <a:pt x="75" y="86"/>
                </a:cubicBezTo>
                <a:cubicBezTo>
                  <a:pt x="93" y="62"/>
                  <a:pt x="93" y="62"/>
                  <a:pt x="93" y="62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4" y="70"/>
                  <a:pt x="108" y="69"/>
                  <a:pt x="109" y="68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19" y="59"/>
                  <a:pt x="119" y="59"/>
                  <a:pt x="119" y="59"/>
                </a:cubicBezTo>
                <a:cubicBezTo>
                  <a:pt x="119" y="63"/>
                  <a:pt x="122" y="66"/>
                  <a:pt x="124" y="66"/>
                </a:cubicBezTo>
                <a:cubicBezTo>
                  <a:pt x="127" y="66"/>
                  <a:pt x="130" y="63"/>
                  <a:pt x="130" y="59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0" y="37"/>
                  <a:pt x="130" y="37"/>
                  <a:pt x="130" y="36"/>
                </a:cubicBezTo>
                <a:cubicBezTo>
                  <a:pt x="130" y="36"/>
                  <a:pt x="130" y="36"/>
                  <a:pt x="129" y="34"/>
                </a:cubicBezTo>
                <a:cubicBezTo>
                  <a:pt x="129" y="34"/>
                  <a:pt x="129" y="34"/>
                  <a:pt x="127" y="34"/>
                </a:cubicBezTo>
                <a:cubicBezTo>
                  <a:pt x="127" y="33"/>
                  <a:pt x="127" y="33"/>
                  <a:pt x="126" y="33"/>
                </a:cubicBezTo>
                <a:cubicBezTo>
                  <a:pt x="126" y="33"/>
                  <a:pt x="126" y="33"/>
                  <a:pt x="124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3" y="33"/>
                  <a:pt x="100" y="36"/>
                  <a:pt x="100" y="38"/>
                </a:cubicBezTo>
                <a:cubicBezTo>
                  <a:pt x="100" y="41"/>
                  <a:pt x="103" y="44"/>
                  <a:pt x="105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94" y="50"/>
                  <a:pt x="94" y="50"/>
                  <a:pt x="94" y="50"/>
                </a:cubicBezTo>
                <a:cubicBezTo>
                  <a:pt x="93" y="47"/>
                  <a:pt x="89" y="49"/>
                  <a:pt x="88" y="50"/>
                </a:cubicBezTo>
                <a:cubicBezTo>
                  <a:pt x="70" y="75"/>
                  <a:pt x="70" y="75"/>
                  <a:pt x="70" y="75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0"/>
                  <a:pt x="51" y="60"/>
                  <a:pt x="49" y="63"/>
                </a:cubicBezTo>
                <a:cubicBezTo>
                  <a:pt x="29" y="84"/>
                  <a:pt x="29" y="84"/>
                  <a:pt x="29" y="84"/>
                </a:cubicBezTo>
                <a:cubicBezTo>
                  <a:pt x="26" y="86"/>
                  <a:pt x="26" y="89"/>
                  <a:pt x="28" y="92"/>
                </a:cubicBezTo>
                <a:cubicBezTo>
                  <a:pt x="29" y="94"/>
                  <a:pt x="30" y="94"/>
                  <a:pt x="32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TextBox 145">
            <a:hlinkClick r:id="rId2" action="ppaction://hlinksldjump"/>
            <a:extLst>
              <a:ext uri="{FF2B5EF4-FFF2-40B4-BE49-F238E27FC236}">
                <a16:creationId xmlns:a16="http://schemas.microsoft.com/office/drawing/2014/main" id="{1B84BC53-B29D-4E38-D23C-BCDD1354EAAB}"/>
              </a:ext>
            </a:extLst>
          </p:cNvPr>
          <p:cNvSpPr txBox="1"/>
          <p:nvPr userDrawn="1"/>
        </p:nvSpPr>
        <p:spPr>
          <a:xfrm>
            <a:off x="9238379" y="6297814"/>
            <a:ext cx="12956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7" name="TextBox 146">
            <a:hlinkClick r:id="rId3" action="ppaction://hlinksldjump"/>
            <a:extLst>
              <a:ext uri="{FF2B5EF4-FFF2-40B4-BE49-F238E27FC236}">
                <a16:creationId xmlns:a16="http://schemas.microsoft.com/office/drawing/2014/main" id="{1B822DE2-EA21-0D17-232A-F8CABBBCB285}"/>
              </a:ext>
            </a:extLst>
          </p:cNvPr>
          <p:cNvSpPr txBox="1"/>
          <p:nvPr userDrawn="1"/>
        </p:nvSpPr>
        <p:spPr>
          <a:xfrm>
            <a:off x="7717546" y="6297814"/>
            <a:ext cx="13915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8" name="TextBox 147">
            <a:hlinkClick r:id="rId4" action="ppaction://hlinksldjump"/>
            <a:extLst>
              <a:ext uri="{FF2B5EF4-FFF2-40B4-BE49-F238E27FC236}">
                <a16:creationId xmlns:a16="http://schemas.microsoft.com/office/drawing/2014/main" id="{529585C2-3DA6-A15A-2A8A-F923BB0D970A}"/>
              </a:ext>
            </a:extLst>
          </p:cNvPr>
          <p:cNvSpPr txBox="1"/>
          <p:nvPr userDrawn="1"/>
        </p:nvSpPr>
        <p:spPr>
          <a:xfrm>
            <a:off x="6386547" y="6297814"/>
            <a:ext cx="13403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9" name="TextBox 148">
            <a:hlinkClick r:id="rId5" action="ppaction://hlinksldjump"/>
            <a:extLst>
              <a:ext uri="{FF2B5EF4-FFF2-40B4-BE49-F238E27FC236}">
                <a16:creationId xmlns:a16="http://schemas.microsoft.com/office/drawing/2014/main" id="{4D92B504-F4F0-7941-9FDF-584FBBF2853F}"/>
              </a:ext>
            </a:extLst>
          </p:cNvPr>
          <p:cNvSpPr txBox="1"/>
          <p:nvPr userDrawn="1"/>
        </p:nvSpPr>
        <p:spPr>
          <a:xfrm>
            <a:off x="4728388" y="6297814"/>
            <a:ext cx="14983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0" name="TextBox 149">
            <a:hlinkClick r:id="rId6" action="ppaction://hlinksldjump"/>
            <a:extLst>
              <a:ext uri="{FF2B5EF4-FFF2-40B4-BE49-F238E27FC236}">
                <a16:creationId xmlns:a16="http://schemas.microsoft.com/office/drawing/2014/main" id="{FFE49978-6C20-5770-60B7-CABDA7EC2E21}"/>
              </a:ext>
            </a:extLst>
          </p:cNvPr>
          <p:cNvSpPr txBox="1"/>
          <p:nvPr userDrawn="1"/>
        </p:nvSpPr>
        <p:spPr>
          <a:xfrm>
            <a:off x="3277473" y="6297814"/>
            <a:ext cx="14202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8" name="Rectangle: Rounded Corners 157">
            <a:extLst>
              <a:ext uri="{FF2B5EF4-FFF2-40B4-BE49-F238E27FC236}">
                <a16:creationId xmlns:a16="http://schemas.microsoft.com/office/drawing/2014/main" id="{87145549-9622-FE9A-BA17-AA60247F8FC7}"/>
              </a:ext>
            </a:extLst>
          </p:cNvPr>
          <p:cNvSpPr/>
          <p:nvPr userDrawn="1"/>
        </p:nvSpPr>
        <p:spPr>
          <a:xfrm>
            <a:off x="1402870" y="6159418"/>
            <a:ext cx="507129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60" name="Slide Number Placeholder 2">
            <a:extLst>
              <a:ext uri="{FF2B5EF4-FFF2-40B4-BE49-F238E27FC236}">
                <a16:creationId xmlns:a16="http://schemas.microsoft.com/office/drawing/2014/main" id="{80EC970C-5DB0-EC6A-3645-31BBB422BD36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401877" y="6230979"/>
            <a:ext cx="525344" cy="365125"/>
          </a:xfrm>
        </p:spPr>
        <p:txBody>
          <a:bodyPr/>
          <a:lstStyle>
            <a:lvl1pPr algn="ctr" rtl="1">
              <a:defRPr sz="1400" b="0">
                <a:solidFill>
                  <a:srgbClr val="012060"/>
                </a:solidFill>
                <a:latin typeface="B Titr (Body)"/>
                <a:cs typeface="B Titr" panose="00000700000000000000" pitchFamily="2" charset="-78"/>
              </a:defRPr>
            </a:lvl1pPr>
          </a:lstStyle>
          <a:p>
            <a:fld id="{A8043012-B8B5-47A7-9927-94221BE445D6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78FE619D-2366-2326-942F-8CDC5506BEB9}"/>
              </a:ext>
            </a:extLst>
          </p:cNvPr>
          <p:cNvGrpSpPr/>
          <p:nvPr userDrawn="1"/>
        </p:nvGrpSpPr>
        <p:grpSpPr>
          <a:xfrm>
            <a:off x="176328" y="356175"/>
            <a:ext cx="11814904" cy="4022705"/>
            <a:chOff x="176328" y="356175"/>
            <a:chExt cx="11814904" cy="4022705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F1277CB-04F9-0D4D-C999-F958D2344A38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F8334BB-8804-C6B0-585C-40CD727F4695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ACBD3FE-0B8D-C3BB-DEB5-278F2B329095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54AF13E-CF05-6D6F-849D-A664F7D1E6E6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5E75158-9347-0FA6-A667-C2B49861DF35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BE74EE2-F5AF-8F03-A06D-975B7D01C8D8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5DDB62D-1241-F712-4C72-1A29152CEBB6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D88CEE6-AB3A-2C74-C325-D8F10DBF28B1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246B1B6-EFB7-C0F8-4F33-1C468A806744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A42CA7-4A6D-95B2-F550-AA472B89D7C4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62DAE3-C511-6E1D-0141-70AD5FAE0B0F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2A474B0-750D-63CC-D389-AE2D959E5A32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0AB4FA1-86FF-91CA-225D-D43C95191E5F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FB32D45-6079-74D1-1478-1EC8360CD3E3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3795B88-855C-91E5-2B71-4CCD616B80D3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D1F1072-132F-486D-EE2A-B99DBCAEDB33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369A023-A659-9006-E059-E886577612AA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4F62A8C-844A-7AF0-A055-64DCED8D9795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284BF5E-A26A-9EAB-0544-610CE1F44EB0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22C74C9-828C-A447-9B95-76C9A63365F0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081BBDD-8D63-DCD3-5424-24B3C270648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8769ACF-5DB3-712D-8A0F-A3A9661746F7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C5BA5D8-765A-57B0-E0AA-0C1FC421D381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BA09E6E-A8D2-DFA9-32C2-D66E9691EE73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8E358F3-80AA-CC0F-58EF-0755541EEA0F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0776811-C3BD-08E9-DD3F-8A50E91016CE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3E23142-FC82-88AE-E587-B6A95EE0433A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328349A-F37E-2A39-2B1D-5EA6C304A939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017E0EC-410D-106D-45AA-1989D26A2970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2CE7341-D781-BE7C-0AD8-36036F7C96C1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EB25305-A4BC-1B8B-B47F-3492BF4E10E4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378CF93-212E-CC7E-096D-BD1C098B2E3C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37E2B72-DADB-88D7-DC2E-CED655E536EF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1B6B3A7-9831-39C0-7552-A45A3809F5BC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57922F0-4F17-14BF-22B0-AC6456B752C8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0081D9D0-3333-A8E4-8B9E-62C2B966CE67}"/>
                </a:ext>
              </a:extLst>
            </p:cNvPr>
            <p:cNvCxnSpPr>
              <a:cxnSpLocks/>
              <a:stCxn id="68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19AAA2D-0788-F000-D028-F9F2AB541C6F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sp>
        <p:nvSpPr>
          <p:cNvPr id="2" name="TextBox 1">
            <a:hlinkClick r:id="rId7" action="ppaction://hlinksldjump"/>
            <a:extLst>
              <a:ext uri="{FF2B5EF4-FFF2-40B4-BE49-F238E27FC236}">
                <a16:creationId xmlns:a16="http://schemas.microsoft.com/office/drawing/2014/main" id="{A939E4A2-6E0F-6C25-6FED-24F14BEF0985}"/>
              </a:ext>
            </a:extLst>
          </p:cNvPr>
          <p:cNvSpPr txBox="1"/>
          <p:nvPr userDrawn="1"/>
        </p:nvSpPr>
        <p:spPr>
          <a:xfrm>
            <a:off x="2029804" y="6296750"/>
            <a:ext cx="10390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 و ماخذ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Picture Placeholder 14">
            <a:extLst>
              <a:ext uri="{FF2B5EF4-FFF2-40B4-BE49-F238E27FC236}">
                <a16:creationId xmlns:a16="http://schemas.microsoft.com/office/drawing/2014/main" id="{34B6762C-8AFA-F8A6-23CF-34EF40133AA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677285" y="1228023"/>
            <a:ext cx="2651549" cy="4075596"/>
          </a:xfrm>
          <a:custGeom>
            <a:avLst/>
            <a:gdLst>
              <a:gd name="connsiteX0" fmla="*/ 1160042 w 2320084"/>
              <a:gd name="connsiteY0" fmla="*/ 0 h 3566114"/>
              <a:gd name="connsiteX1" fmla="*/ 2320084 w 2320084"/>
              <a:gd name="connsiteY1" fmla="*/ 1160042 h 3566114"/>
              <a:gd name="connsiteX2" fmla="*/ 2320084 w 2320084"/>
              <a:gd name="connsiteY2" fmla="*/ 2406072 h 3566114"/>
              <a:gd name="connsiteX3" fmla="*/ 1160042 w 2320084"/>
              <a:gd name="connsiteY3" fmla="*/ 3566114 h 3566114"/>
              <a:gd name="connsiteX4" fmla="*/ 0 w 2320084"/>
              <a:gd name="connsiteY4" fmla="*/ 2406072 h 3566114"/>
              <a:gd name="connsiteX5" fmla="*/ 0 w 2320084"/>
              <a:gd name="connsiteY5" fmla="*/ 1160042 h 3566114"/>
              <a:gd name="connsiteX6" fmla="*/ 1160042 w 2320084"/>
              <a:gd name="connsiteY6" fmla="*/ 0 h 3566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20084" h="3566114">
                <a:moveTo>
                  <a:pt x="1160042" y="0"/>
                </a:moveTo>
                <a:cubicBezTo>
                  <a:pt x="1800716" y="0"/>
                  <a:pt x="2320084" y="519368"/>
                  <a:pt x="2320084" y="1160042"/>
                </a:cubicBezTo>
                <a:lnTo>
                  <a:pt x="2320084" y="2406072"/>
                </a:lnTo>
                <a:cubicBezTo>
                  <a:pt x="2320084" y="3046746"/>
                  <a:pt x="1800716" y="3566114"/>
                  <a:pt x="1160042" y="3566114"/>
                </a:cubicBezTo>
                <a:cubicBezTo>
                  <a:pt x="519368" y="3566114"/>
                  <a:pt x="0" y="3046746"/>
                  <a:pt x="0" y="2406072"/>
                </a:cubicBezTo>
                <a:lnTo>
                  <a:pt x="0" y="1160042"/>
                </a:lnTo>
                <a:cubicBezTo>
                  <a:pt x="0" y="519368"/>
                  <a:pt x="519368" y="0"/>
                  <a:pt x="1160042" y="0"/>
                </a:cubicBezTo>
                <a:close/>
              </a:path>
            </a:pathLst>
          </a:custGeom>
        </p:spPr>
      </p:sp>
      <p:sp>
        <p:nvSpPr>
          <p:cNvPr id="4" name="Picture Placeholder 15">
            <a:extLst>
              <a:ext uri="{FF2B5EF4-FFF2-40B4-BE49-F238E27FC236}">
                <a16:creationId xmlns:a16="http://schemas.microsoft.com/office/drawing/2014/main" id="{96552CA5-6095-A735-A4E7-92B196D6B35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671501" y="1228023"/>
            <a:ext cx="2651549" cy="4075596"/>
          </a:xfrm>
          <a:custGeom>
            <a:avLst/>
            <a:gdLst>
              <a:gd name="connsiteX0" fmla="*/ 1160042 w 2320084"/>
              <a:gd name="connsiteY0" fmla="*/ 0 h 3566114"/>
              <a:gd name="connsiteX1" fmla="*/ 2320084 w 2320084"/>
              <a:gd name="connsiteY1" fmla="*/ 1160042 h 3566114"/>
              <a:gd name="connsiteX2" fmla="*/ 2320084 w 2320084"/>
              <a:gd name="connsiteY2" fmla="*/ 2406072 h 3566114"/>
              <a:gd name="connsiteX3" fmla="*/ 1160042 w 2320084"/>
              <a:gd name="connsiteY3" fmla="*/ 3566114 h 3566114"/>
              <a:gd name="connsiteX4" fmla="*/ 0 w 2320084"/>
              <a:gd name="connsiteY4" fmla="*/ 2406072 h 3566114"/>
              <a:gd name="connsiteX5" fmla="*/ 0 w 2320084"/>
              <a:gd name="connsiteY5" fmla="*/ 1160042 h 3566114"/>
              <a:gd name="connsiteX6" fmla="*/ 1160042 w 2320084"/>
              <a:gd name="connsiteY6" fmla="*/ 0 h 3566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20084" h="3566114">
                <a:moveTo>
                  <a:pt x="1160042" y="0"/>
                </a:moveTo>
                <a:cubicBezTo>
                  <a:pt x="1800716" y="0"/>
                  <a:pt x="2320084" y="519368"/>
                  <a:pt x="2320084" y="1160042"/>
                </a:cubicBezTo>
                <a:lnTo>
                  <a:pt x="2320084" y="2406072"/>
                </a:lnTo>
                <a:cubicBezTo>
                  <a:pt x="2320084" y="3046746"/>
                  <a:pt x="1800716" y="3566114"/>
                  <a:pt x="1160042" y="3566114"/>
                </a:cubicBezTo>
                <a:cubicBezTo>
                  <a:pt x="519368" y="3566114"/>
                  <a:pt x="0" y="3046746"/>
                  <a:pt x="0" y="2406072"/>
                </a:cubicBezTo>
                <a:lnTo>
                  <a:pt x="0" y="1160042"/>
                </a:lnTo>
                <a:cubicBezTo>
                  <a:pt x="0" y="519368"/>
                  <a:pt x="519368" y="0"/>
                  <a:pt x="1160042" y="0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26093740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0689B306-C956-E131-A763-D554013D175B}"/>
              </a:ext>
            </a:extLst>
          </p:cNvPr>
          <p:cNvSpPr/>
          <p:nvPr/>
        </p:nvSpPr>
        <p:spPr>
          <a:xfrm flipV="1">
            <a:off x="249695" y="2304812"/>
            <a:ext cx="15106" cy="2851091"/>
          </a:xfrm>
          <a:custGeom>
            <a:avLst/>
            <a:gdLst>
              <a:gd name="connsiteX0" fmla="*/ -25 w 15106"/>
              <a:gd name="connsiteY0" fmla="*/ 423863 h 2851091"/>
              <a:gd name="connsiteX1" fmla="*/ 2050 w 15106"/>
              <a:gd name="connsiteY1" fmla="*/ 2851068 h 2851091"/>
              <a:gd name="connsiteX2" fmla="*/ 15081 w 15106"/>
              <a:gd name="connsiteY2" fmla="*/ 2851068 h 2851091"/>
              <a:gd name="connsiteX3" fmla="*/ 13338 w 15106"/>
              <a:gd name="connsiteY3" fmla="*/ -24 h 2851091"/>
              <a:gd name="connsiteX4" fmla="*/ 266 w 15106"/>
              <a:gd name="connsiteY4" fmla="*/ -24 h 2851091"/>
              <a:gd name="connsiteX5" fmla="*/ -25 w 15106"/>
              <a:gd name="connsiteY5" fmla="*/ 423863 h 285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06" h="2851091">
                <a:moveTo>
                  <a:pt x="-25" y="423863"/>
                </a:moveTo>
                <a:cubicBezTo>
                  <a:pt x="-25" y="920791"/>
                  <a:pt x="556" y="2767361"/>
                  <a:pt x="2050" y="2851068"/>
                </a:cubicBezTo>
                <a:lnTo>
                  <a:pt x="15081" y="2851068"/>
                </a:lnTo>
                <a:cubicBezTo>
                  <a:pt x="12965" y="2731297"/>
                  <a:pt x="12716" y="145851"/>
                  <a:pt x="13338" y="-24"/>
                </a:cubicBezTo>
                <a:lnTo>
                  <a:pt x="266" y="-24"/>
                </a:lnTo>
                <a:cubicBezTo>
                  <a:pt x="99" y="43635"/>
                  <a:pt x="-25" y="209803"/>
                  <a:pt x="-25" y="4238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16100FC1-E35E-678E-2C79-98A37F6C3DDB}"/>
              </a:ext>
            </a:extLst>
          </p:cNvPr>
          <p:cNvSpPr/>
          <p:nvPr/>
        </p:nvSpPr>
        <p:spPr>
          <a:xfrm flipV="1">
            <a:off x="198034" y="5137216"/>
            <a:ext cx="135323" cy="206585"/>
          </a:xfrm>
          <a:custGeom>
            <a:avLst/>
            <a:gdLst>
              <a:gd name="connsiteX0" fmla="*/ 135260 w 135323"/>
              <a:gd name="connsiteY0" fmla="*/ 44572 h 206585"/>
              <a:gd name="connsiteX1" fmla="*/ 134927 w 135323"/>
              <a:gd name="connsiteY1" fmla="*/ 43821 h 206585"/>
              <a:gd name="connsiteX2" fmla="*/ 134762 w 135323"/>
              <a:gd name="connsiteY2" fmla="*/ 43784 h 206585"/>
              <a:gd name="connsiteX3" fmla="*/ 126462 w 135323"/>
              <a:gd name="connsiteY3" fmla="*/ 43410 h 206585"/>
              <a:gd name="connsiteX4" fmla="*/ 118161 w 135323"/>
              <a:gd name="connsiteY4" fmla="*/ 38555 h 206585"/>
              <a:gd name="connsiteX5" fmla="*/ 116252 w 135323"/>
              <a:gd name="connsiteY5" fmla="*/ 36065 h 206585"/>
              <a:gd name="connsiteX6" fmla="*/ 118535 w 135323"/>
              <a:gd name="connsiteY6" fmla="*/ 33533 h 206585"/>
              <a:gd name="connsiteX7" fmla="*/ 122685 w 135323"/>
              <a:gd name="connsiteY7" fmla="*/ 28429 h 206585"/>
              <a:gd name="connsiteX8" fmla="*/ 127582 w 135323"/>
              <a:gd name="connsiteY8" fmla="*/ 5022 h 206585"/>
              <a:gd name="connsiteX9" fmla="*/ 125756 w 135323"/>
              <a:gd name="connsiteY9" fmla="*/ 84 h 206585"/>
              <a:gd name="connsiteX10" fmla="*/ 124946 w 135323"/>
              <a:gd name="connsiteY10" fmla="*/ 225 h 206585"/>
              <a:gd name="connsiteX11" fmla="*/ 124843 w 135323"/>
              <a:gd name="connsiteY11" fmla="*/ 499 h 206585"/>
              <a:gd name="connsiteX12" fmla="*/ 120402 w 135323"/>
              <a:gd name="connsiteY12" fmla="*/ 12658 h 206585"/>
              <a:gd name="connsiteX13" fmla="*/ 111687 w 135323"/>
              <a:gd name="connsiteY13" fmla="*/ 22203 h 206585"/>
              <a:gd name="connsiteX14" fmla="*/ 102308 w 135323"/>
              <a:gd name="connsiteY14" fmla="*/ 29674 h 206585"/>
              <a:gd name="connsiteX15" fmla="*/ 91103 w 135323"/>
              <a:gd name="connsiteY15" fmla="*/ 35608 h 206585"/>
              <a:gd name="connsiteX16" fmla="*/ 69357 w 135323"/>
              <a:gd name="connsiteY16" fmla="*/ 46232 h 206585"/>
              <a:gd name="connsiteX17" fmla="*/ 58899 w 135323"/>
              <a:gd name="connsiteY17" fmla="*/ 60259 h 206585"/>
              <a:gd name="connsiteX18" fmla="*/ 54997 w 135323"/>
              <a:gd name="connsiteY18" fmla="*/ 63206 h 206585"/>
              <a:gd name="connsiteX19" fmla="*/ 45452 w 135323"/>
              <a:gd name="connsiteY19" fmla="*/ 75283 h 206585"/>
              <a:gd name="connsiteX20" fmla="*/ 45452 w 135323"/>
              <a:gd name="connsiteY20" fmla="*/ 70427 h 206585"/>
              <a:gd name="connsiteX21" fmla="*/ 31467 w 135323"/>
              <a:gd name="connsiteY21" fmla="*/ 48224 h 206585"/>
              <a:gd name="connsiteX22" fmla="*/ 3344 w 135323"/>
              <a:gd name="connsiteY22" fmla="*/ 53951 h 206585"/>
              <a:gd name="connsiteX23" fmla="*/ 51 w 135323"/>
              <a:gd name="connsiteY23" fmla="*/ 66900 h 206585"/>
              <a:gd name="connsiteX24" fmla="*/ 5778 w 135323"/>
              <a:gd name="connsiteY24" fmla="*/ 66900 h 206585"/>
              <a:gd name="connsiteX25" fmla="*/ 20303 w 135323"/>
              <a:gd name="connsiteY25" fmla="*/ 71340 h 206585"/>
              <a:gd name="connsiteX26" fmla="*/ 27981 w 135323"/>
              <a:gd name="connsiteY26" fmla="*/ 98440 h 206585"/>
              <a:gd name="connsiteX27" fmla="*/ 26238 w 135323"/>
              <a:gd name="connsiteY27" fmla="*/ 98440 h 206585"/>
              <a:gd name="connsiteX28" fmla="*/ 18933 w 135323"/>
              <a:gd name="connsiteY28" fmla="*/ 102300 h 206585"/>
              <a:gd name="connsiteX29" fmla="*/ 18269 w 135323"/>
              <a:gd name="connsiteY29" fmla="*/ 102798 h 206585"/>
              <a:gd name="connsiteX30" fmla="*/ 18269 w 135323"/>
              <a:gd name="connsiteY30" fmla="*/ 103088 h 206585"/>
              <a:gd name="connsiteX31" fmla="*/ 17979 w 135323"/>
              <a:gd name="connsiteY31" fmla="*/ 103462 h 206585"/>
              <a:gd name="connsiteX32" fmla="*/ 4491 w 135323"/>
              <a:gd name="connsiteY32" fmla="*/ 107736 h 206585"/>
              <a:gd name="connsiteX33" fmla="*/ 715 w 135323"/>
              <a:gd name="connsiteY33" fmla="*/ 118568 h 206585"/>
              <a:gd name="connsiteX34" fmla="*/ 424 w 135323"/>
              <a:gd name="connsiteY34" fmla="*/ 121680 h 206585"/>
              <a:gd name="connsiteX35" fmla="*/ 7230 w 135323"/>
              <a:gd name="connsiteY35" fmla="*/ 130561 h 206585"/>
              <a:gd name="connsiteX36" fmla="*/ 12750 w 135323"/>
              <a:gd name="connsiteY36" fmla="*/ 126411 h 206585"/>
              <a:gd name="connsiteX37" fmla="*/ 10052 w 135323"/>
              <a:gd name="connsiteY37" fmla="*/ 124544 h 206585"/>
              <a:gd name="connsiteX38" fmla="*/ 13248 w 135323"/>
              <a:gd name="connsiteY38" fmla="*/ 119315 h 206585"/>
              <a:gd name="connsiteX39" fmla="*/ 16775 w 135323"/>
              <a:gd name="connsiteY39" fmla="*/ 116908 h 206585"/>
              <a:gd name="connsiteX40" fmla="*/ 16775 w 135323"/>
              <a:gd name="connsiteY40" fmla="*/ 116908 h 206585"/>
              <a:gd name="connsiteX41" fmla="*/ 20925 w 135323"/>
              <a:gd name="connsiteY41" fmla="*/ 123174 h 206585"/>
              <a:gd name="connsiteX42" fmla="*/ 24287 w 135323"/>
              <a:gd name="connsiteY42" fmla="*/ 123174 h 206585"/>
              <a:gd name="connsiteX43" fmla="*/ 24287 w 135323"/>
              <a:gd name="connsiteY43" fmla="*/ 123174 h 206585"/>
              <a:gd name="connsiteX44" fmla="*/ 24661 w 135323"/>
              <a:gd name="connsiteY44" fmla="*/ 122967 h 206585"/>
              <a:gd name="connsiteX45" fmla="*/ 25698 w 135323"/>
              <a:gd name="connsiteY45" fmla="*/ 121639 h 206585"/>
              <a:gd name="connsiteX46" fmla="*/ 25200 w 135323"/>
              <a:gd name="connsiteY46" fmla="*/ 120809 h 206585"/>
              <a:gd name="connsiteX47" fmla="*/ 24080 w 135323"/>
              <a:gd name="connsiteY47" fmla="*/ 117032 h 206585"/>
              <a:gd name="connsiteX48" fmla="*/ 28230 w 135323"/>
              <a:gd name="connsiteY48" fmla="*/ 117323 h 206585"/>
              <a:gd name="connsiteX49" fmla="*/ 31591 w 135323"/>
              <a:gd name="connsiteY49" fmla="*/ 118817 h 206585"/>
              <a:gd name="connsiteX50" fmla="*/ 31591 w 135323"/>
              <a:gd name="connsiteY50" fmla="*/ 118817 h 206585"/>
              <a:gd name="connsiteX51" fmla="*/ 31882 w 135323"/>
              <a:gd name="connsiteY51" fmla="*/ 118817 h 206585"/>
              <a:gd name="connsiteX52" fmla="*/ 33417 w 135323"/>
              <a:gd name="connsiteY52" fmla="*/ 120228 h 206585"/>
              <a:gd name="connsiteX53" fmla="*/ 36322 w 135323"/>
              <a:gd name="connsiteY53" fmla="*/ 124129 h 206585"/>
              <a:gd name="connsiteX54" fmla="*/ 38065 w 135323"/>
              <a:gd name="connsiteY54" fmla="*/ 130603 h 206585"/>
              <a:gd name="connsiteX55" fmla="*/ 37733 w 135323"/>
              <a:gd name="connsiteY55" fmla="*/ 141642 h 206585"/>
              <a:gd name="connsiteX56" fmla="*/ 34809 w 135323"/>
              <a:gd name="connsiteY56" fmla="*/ 142518 h 206585"/>
              <a:gd name="connsiteX57" fmla="*/ 34953 w 135323"/>
              <a:gd name="connsiteY57" fmla="*/ 144796 h 206585"/>
              <a:gd name="connsiteX58" fmla="*/ 42630 w 135323"/>
              <a:gd name="connsiteY58" fmla="*/ 140646 h 206585"/>
              <a:gd name="connsiteX59" fmla="*/ 42298 w 135323"/>
              <a:gd name="connsiteY59" fmla="*/ 128196 h 206585"/>
              <a:gd name="connsiteX60" fmla="*/ 42630 w 135323"/>
              <a:gd name="connsiteY60" fmla="*/ 127864 h 206585"/>
              <a:gd name="connsiteX61" fmla="*/ 61721 w 135323"/>
              <a:gd name="connsiteY61" fmla="*/ 170029 h 206585"/>
              <a:gd name="connsiteX62" fmla="*/ 54167 w 135323"/>
              <a:gd name="connsiteY62" fmla="*/ 177665 h 206585"/>
              <a:gd name="connsiteX63" fmla="*/ 5570 w 135323"/>
              <a:gd name="connsiteY63" fmla="*/ 185965 h 206585"/>
              <a:gd name="connsiteX64" fmla="*/ 8060 w 135323"/>
              <a:gd name="connsiteY64" fmla="*/ 205595 h 206585"/>
              <a:gd name="connsiteX65" fmla="*/ 28271 w 135323"/>
              <a:gd name="connsiteY65" fmla="*/ 197792 h 206585"/>
              <a:gd name="connsiteX66" fmla="*/ 27856 w 135323"/>
              <a:gd name="connsiteY66" fmla="*/ 194306 h 206585"/>
              <a:gd name="connsiteX67" fmla="*/ 23706 w 135323"/>
              <a:gd name="connsiteY67" fmla="*/ 191775 h 206585"/>
              <a:gd name="connsiteX68" fmla="*/ 21797 w 135323"/>
              <a:gd name="connsiteY68" fmla="*/ 197004 h 206585"/>
              <a:gd name="connsiteX69" fmla="*/ 15530 w 135323"/>
              <a:gd name="connsiteY69" fmla="*/ 200739 h 206585"/>
              <a:gd name="connsiteX70" fmla="*/ 11588 w 135323"/>
              <a:gd name="connsiteY70" fmla="*/ 187459 h 206585"/>
              <a:gd name="connsiteX71" fmla="*/ 25200 w 135323"/>
              <a:gd name="connsiteY71" fmla="*/ 179408 h 206585"/>
              <a:gd name="connsiteX72" fmla="*/ 49478 w 135323"/>
              <a:gd name="connsiteY72" fmla="*/ 181690 h 206585"/>
              <a:gd name="connsiteX73" fmla="*/ 54873 w 135323"/>
              <a:gd name="connsiteY73" fmla="*/ 185633 h 206585"/>
              <a:gd name="connsiteX74" fmla="*/ 56242 w 135323"/>
              <a:gd name="connsiteY74" fmla="*/ 186006 h 206585"/>
              <a:gd name="connsiteX75" fmla="*/ 58608 w 135323"/>
              <a:gd name="connsiteY75" fmla="*/ 153760 h 206585"/>
              <a:gd name="connsiteX76" fmla="*/ 70726 w 135323"/>
              <a:gd name="connsiteY76" fmla="*/ 73789 h 206585"/>
              <a:gd name="connsiteX77" fmla="*/ 101354 w 135323"/>
              <a:gd name="connsiteY77" fmla="*/ 78644 h 206585"/>
              <a:gd name="connsiteX78" fmla="*/ 98034 w 135323"/>
              <a:gd name="connsiteY78" fmla="*/ 85077 h 206585"/>
              <a:gd name="connsiteX79" fmla="*/ 94133 w 135323"/>
              <a:gd name="connsiteY79" fmla="*/ 83085 h 206585"/>
              <a:gd name="connsiteX80" fmla="*/ 91975 w 135323"/>
              <a:gd name="connsiteY80" fmla="*/ 98232 h 206585"/>
              <a:gd name="connsiteX81" fmla="*/ 113057 w 135323"/>
              <a:gd name="connsiteY81" fmla="*/ 78437 h 206585"/>
              <a:gd name="connsiteX82" fmla="*/ 113057 w 135323"/>
              <a:gd name="connsiteY82" fmla="*/ 78063 h 206585"/>
              <a:gd name="connsiteX83" fmla="*/ 113057 w 135323"/>
              <a:gd name="connsiteY83" fmla="*/ 75905 h 206585"/>
              <a:gd name="connsiteX84" fmla="*/ 113057 w 135323"/>
              <a:gd name="connsiteY84" fmla="*/ 73415 h 206585"/>
              <a:gd name="connsiteX85" fmla="*/ 111438 w 135323"/>
              <a:gd name="connsiteY85" fmla="*/ 68394 h 206585"/>
              <a:gd name="connsiteX86" fmla="*/ 102682 w 135323"/>
              <a:gd name="connsiteY86" fmla="*/ 57354 h 206585"/>
              <a:gd name="connsiteX87" fmla="*/ 98532 w 135323"/>
              <a:gd name="connsiteY87" fmla="*/ 55570 h 206585"/>
              <a:gd name="connsiteX88" fmla="*/ 93884 w 135323"/>
              <a:gd name="connsiteY88" fmla="*/ 53495 h 206585"/>
              <a:gd name="connsiteX89" fmla="*/ 79566 w 135323"/>
              <a:gd name="connsiteY89" fmla="*/ 53038 h 206585"/>
              <a:gd name="connsiteX90" fmla="*/ 61762 w 135323"/>
              <a:gd name="connsiteY90" fmla="*/ 58433 h 206585"/>
              <a:gd name="connsiteX91" fmla="*/ 64958 w 135323"/>
              <a:gd name="connsiteY91" fmla="*/ 54740 h 206585"/>
              <a:gd name="connsiteX92" fmla="*/ 76370 w 135323"/>
              <a:gd name="connsiteY92" fmla="*/ 47768 h 206585"/>
              <a:gd name="connsiteX93" fmla="*/ 90398 w 135323"/>
              <a:gd name="connsiteY93" fmla="*/ 46108 h 206585"/>
              <a:gd name="connsiteX94" fmla="*/ 97494 w 135323"/>
              <a:gd name="connsiteY94" fmla="*/ 48930 h 206585"/>
              <a:gd name="connsiteX95" fmla="*/ 100150 w 135323"/>
              <a:gd name="connsiteY95" fmla="*/ 55528 h 206585"/>
              <a:gd name="connsiteX96" fmla="*/ 100778 w 135323"/>
              <a:gd name="connsiteY96" fmla="*/ 56147 h 206585"/>
              <a:gd name="connsiteX97" fmla="*/ 100980 w 135323"/>
              <a:gd name="connsiteY97" fmla="*/ 56109 h 206585"/>
              <a:gd name="connsiteX98" fmla="*/ 106873 w 135323"/>
              <a:gd name="connsiteY98" fmla="*/ 48639 h 206585"/>
              <a:gd name="connsiteX99" fmla="*/ 106541 w 135323"/>
              <a:gd name="connsiteY99" fmla="*/ 44116 h 206585"/>
              <a:gd name="connsiteX100" fmla="*/ 104715 w 135323"/>
              <a:gd name="connsiteY100" fmla="*/ 40920 h 206585"/>
              <a:gd name="connsiteX101" fmla="*/ 110359 w 135323"/>
              <a:gd name="connsiteY101" fmla="*/ 50258 h 206585"/>
              <a:gd name="connsiteX102" fmla="*/ 118078 w 135323"/>
              <a:gd name="connsiteY102" fmla="*/ 52499 h 206585"/>
              <a:gd name="connsiteX103" fmla="*/ 128620 w 135323"/>
              <a:gd name="connsiteY103" fmla="*/ 49013 h 206585"/>
              <a:gd name="connsiteX104" fmla="*/ 135260 w 135323"/>
              <a:gd name="connsiteY104" fmla="*/ 44572 h 206585"/>
              <a:gd name="connsiteX105" fmla="*/ 21382 w 135323"/>
              <a:gd name="connsiteY105" fmla="*/ 107944 h 206585"/>
              <a:gd name="connsiteX106" fmla="*/ 6110 w 135323"/>
              <a:gd name="connsiteY106" fmla="*/ 110185 h 206585"/>
              <a:gd name="connsiteX107" fmla="*/ 2209 w 135323"/>
              <a:gd name="connsiteY107" fmla="*/ 114750 h 206585"/>
              <a:gd name="connsiteX108" fmla="*/ 6566 w 135323"/>
              <a:gd name="connsiteY108" fmla="*/ 107446 h 206585"/>
              <a:gd name="connsiteX109" fmla="*/ 19016 w 135323"/>
              <a:gd name="connsiteY109" fmla="*/ 104582 h 206585"/>
              <a:gd name="connsiteX110" fmla="*/ 19680 w 135323"/>
              <a:gd name="connsiteY110" fmla="*/ 105703 h 206585"/>
              <a:gd name="connsiteX111" fmla="*/ 21382 w 135323"/>
              <a:gd name="connsiteY111" fmla="*/ 107944 h 206585"/>
              <a:gd name="connsiteX112" fmla="*/ 74254 w 135323"/>
              <a:gd name="connsiteY112" fmla="*/ 54989 h 206585"/>
              <a:gd name="connsiteX113" fmla="*/ 87658 w 135323"/>
              <a:gd name="connsiteY113" fmla="*/ 53910 h 206585"/>
              <a:gd name="connsiteX114" fmla="*/ 95627 w 135323"/>
              <a:gd name="connsiteY114" fmla="*/ 54906 h 206585"/>
              <a:gd name="connsiteX115" fmla="*/ 91477 w 135323"/>
              <a:gd name="connsiteY115" fmla="*/ 54283 h 206585"/>
              <a:gd name="connsiteX116" fmla="*/ 63422 w 135323"/>
              <a:gd name="connsiteY116" fmla="*/ 62998 h 206585"/>
              <a:gd name="connsiteX117" fmla="*/ 41053 w 135323"/>
              <a:gd name="connsiteY117" fmla="*/ 102881 h 206585"/>
              <a:gd name="connsiteX118" fmla="*/ 41053 w 135323"/>
              <a:gd name="connsiteY118" fmla="*/ 109147 h 206585"/>
              <a:gd name="connsiteX119" fmla="*/ 40306 w 135323"/>
              <a:gd name="connsiteY119" fmla="*/ 105537 h 206585"/>
              <a:gd name="connsiteX120" fmla="*/ 41178 w 135323"/>
              <a:gd name="connsiteY120" fmla="*/ 102881 h 206585"/>
              <a:gd name="connsiteX121" fmla="*/ 41925 w 135323"/>
              <a:gd name="connsiteY121" fmla="*/ 90140 h 206585"/>
              <a:gd name="connsiteX122" fmla="*/ 45286 w 135323"/>
              <a:gd name="connsiteY122" fmla="*/ 78354 h 206585"/>
              <a:gd name="connsiteX123" fmla="*/ 53586 w 135323"/>
              <a:gd name="connsiteY123" fmla="*/ 66360 h 206585"/>
              <a:gd name="connsiteX124" fmla="*/ 74254 w 135323"/>
              <a:gd name="connsiteY124" fmla="*/ 54989 h 20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35323" h="206585">
                <a:moveTo>
                  <a:pt x="135260" y="44572"/>
                </a:moveTo>
                <a:cubicBezTo>
                  <a:pt x="135375" y="44273"/>
                  <a:pt x="135226" y="43937"/>
                  <a:pt x="134927" y="43821"/>
                </a:cubicBezTo>
                <a:cubicBezTo>
                  <a:pt x="134874" y="43800"/>
                  <a:pt x="134818" y="43788"/>
                  <a:pt x="134762" y="43784"/>
                </a:cubicBezTo>
                <a:cubicBezTo>
                  <a:pt x="131981" y="43784"/>
                  <a:pt x="129325" y="43784"/>
                  <a:pt x="126462" y="43410"/>
                </a:cubicBezTo>
                <a:cubicBezTo>
                  <a:pt x="123187" y="42883"/>
                  <a:pt x="120227" y="41148"/>
                  <a:pt x="118161" y="38555"/>
                </a:cubicBezTo>
                <a:cubicBezTo>
                  <a:pt x="117331" y="37766"/>
                  <a:pt x="116335" y="37185"/>
                  <a:pt x="116252" y="36065"/>
                </a:cubicBezTo>
                <a:cubicBezTo>
                  <a:pt x="116169" y="34944"/>
                  <a:pt x="117414" y="34446"/>
                  <a:pt x="118535" y="33533"/>
                </a:cubicBezTo>
                <a:cubicBezTo>
                  <a:pt x="120134" y="32018"/>
                  <a:pt x="121529" y="30304"/>
                  <a:pt x="122685" y="28429"/>
                </a:cubicBezTo>
                <a:cubicBezTo>
                  <a:pt x="126821" y="21365"/>
                  <a:pt x="128540" y="13148"/>
                  <a:pt x="127582" y="5022"/>
                </a:cubicBezTo>
                <a:cubicBezTo>
                  <a:pt x="127526" y="3221"/>
                  <a:pt x="126884" y="1486"/>
                  <a:pt x="125756" y="84"/>
                </a:cubicBezTo>
                <a:cubicBezTo>
                  <a:pt x="125494" y="-103"/>
                  <a:pt x="125131" y="-41"/>
                  <a:pt x="124946" y="225"/>
                </a:cubicBezTo>
                <a:cubicBezTo>
                  <a:pt x="124889" y="304"/>
                  <a:pt x="124853" y="399"/>
                  <a:pt x="124843" y="499"/>
                </a:cubicBezTo>
                <a:cubicBezTo>
                  <a:pt x="124579" y="4898"/>
                  <a:pt x="123036" y="9122"/>
                  <a:pt x="120402" y="12658"/>
                </a:cubicBezTo>
                <a:cubicBezTo>
                  <a:pt x="117808" y="16111"/>
                  <a:pt x="114890" y="19307"/>
                  <a:pt x="111687" y="22203"/>
                </a:cubicBezTo>
                <a:cubicBezTo>
                  <a:pt x="108782" y="25025"/>
                  <a:pt x="105379" y="27100"/>
                  <a:pt x="102308" y="29674"/>
                </a:cubicBezTo>
                <a:cubicBezTo>
                  <a:pt x="98935" y="32271"/>
                  <a:pt x="95146" y="34276"/>
                  <a:pt x="91103" y="35608"/>
                </a:cubicBezTo>
                <a:cubicBezTo>
                  <a:pt x="83379" y="38082"/>
                  <a:pt x="76054" y="41659"/>
                  <a:pt x="69357" y="46232"/>
                </a:cubicBezTo>
                <a:cubicBezTo>
                  <a:pt x="64829" y="50034"/>
                  <a:pt x="61248" y="54835"/>
                  <a:pt x="58899" y="60259"/>
                </a:cubicBezTo>
                <a:cubicBezTo>
                  <a:pt x="57520" y="61135"/>
                  <a:pt x="56216" y="62119"/>
                  <a:pt x="54997" y="63206"/>
                </a:cubicBezTo>
                <a:cubicBezTo>
                  <a:pt x="51235" y="66738"/>
                  <a:pt x="48019" y="70809"/>
                  <a:pt x="45452" y="75283"/>
                </a:cubicBezTo>
                <a:cubicBezTo>
                  <a:pt x="45558" y="73664"/>
                  <a:pt x="45558" y="72046"/>
                  <a:pt x="45452" y="70427"/>
                </a:cubicBezTo>
                <a:cubicBezTo>
                  <a:pt x="44995" y="61089"/>
                  <a:pt x="39691" y="52669"/>
                  <a:pt x="31467" y="48224"/>
                </a:cubicBezTo>
                <a:cubicBezTo>
                  <a:pt x="22119" y="42041"/>
                  <a:pt x="9529" y="44605"/>
                  <a:pt x="3344" y="53951"/>
                </a:cubicBezTo>
                <a:cubicBezTo>
                  <a:pt x="816" y="57774"/>
                  <a:pt x="-344" y="62334"/>
                  <a:pt x="51" y="66900"/>
                </a:cubicBezTo>
                <a:cubicBezTo>
                  <a:pt x="341" y="70510"/>
                  <a:pt x="5985" y="70593"/>
                  <a:pt x="5778" y="66900"/>
                </a:cubicBezTo>
                <a:cubicBezTo>
                  <a:pt x="5197" y="56898"/>
                  <a:pt x="17813" y="67522"/>
                  <a:pt x="20303" y="71340"/>
                </a:cubicBezTo>
                <a:cubicBezTo>
                  <a:pt x="25631" y="79350"/>
                  <a:pt x="28316" y="88828"/>
                  <a:pt x="27981" y="98440"/>
                </a:cubicBezTo>
                <a:cubicBezTo>
                  <a:pt x="27400" y="98398"/>
                  <a:pt x="26818" y="98398"/>
                  <a:pt x="26238" y="98440"/>
                </a:cubicBezTo>
                <a:cubicBezTo>
                  <a:pt x="23340" y="98540"/>
                  <a:pt x="20648" y="99963"/>
                  <a:pt x="18933" y="102300"/>
                </a:cubicBezTo>
                <a:cubicBezTo>
                  <a:pt x="18696" y="102445"/>
                  <a:pt x="18474" y="102611"/>
                  <a:pt x="18269" y="102798"/>
                </a:cubicBezTo>
                <a:lnTo>
                  <a:pt x="18269" y="103088"/>
                </a:lnTo>
                <a:lnTo>
                  <a:pt x="17979" y="103462"/>
                </a:lnTo>
                <a:cubicBezTo>
                  <a:pt x="13071" y="102802"/>
                  <a:pt x="8125" y="104370"/>
                  <a:pt x="4491" y="107736"/>
                </a:cubicBezTo>
                <a:cubicBezTo>
                  <a:pt x="1865" y="110716"/>
                  <a:pt x="509" y="114604"/>
                  <a:pt x="715" y="118568"/>
                </a:cubicBezTo>
                <a:cubicBezTo>
                  <a:pt x="476" y="119589"/>
                  <a:pt x="378" y="120635"/>
                  <a:pt x="424" y="121680"/>
                </a:cubicBezTo>
                <a:cubicBezTo>
                  <a:pt x="681" y="125747"/>
                  <a:pt x="3370" y="129254"/>
                  <a:pt x="7230" y="130561"/>
                </a:cubicBezTo>
                <a:cubicBezTo>
                  <a:pt x="10135" y="131267"/>
                  <a:pt x="13206" y="129607"/>
                  <a:pt x="12750" y="126411"/>
                </a:cubicBezTo>
                <a:cubicBezTo>
                  <a:pt x="12501" y="124502"/>
                  <a:pt x="11131" y="123631"/>
                  <a:pt x="10052" y="124544"/>
                </a:cubicBezTo>
                <a:cubicBezTo>
                  <a:pt x="10675" y="122564"/>
                  <a:pt x="11772" y="120771"/>
                  <a:pt x="13248" y="119315"/>
                </a:cubicBezTo>
                <a:cubicBezTo>
                  <a:pt x="14231" y="118261"/>
                  <a:pt x="15436" y="117439"/>
                  <a:pt x="16775" y="116908"/>
                </a:cubicBezTo>
                <a:cubicBezTo>
                  <a:pt x="16775" y="116908"/>
                  <a:pt x="16775" y="116908"/>
                  <a:pt x="16775" y="116908"/>
                </a:cubicBezTo>
                <a:cubicBezTo>
                  <a:pt x="17024" y="119896"/>
                  <a:pt x="17896" y="122344"/>
                  <a:pt x="20925" y="123174"/>
                </a:cubicBezTo>
                <a:cubicBezTo>
                  <a:pt x="22027" y="123465"/>
                  <a:pt x="23185" y="123465"/>
                  <a:pt x="24287" y="123174"/>
                </a:cubicBezTo>
                <a:lnTo>
                  <a:pt x="24287" y="123174"/>
                </a:lnTo>
                <a:cubicBezTo>
                  <a:pt x="24428" y="123141"/>
                  <a:pt x="24558" y="123071"/>
                  <a:pt x="24661" y="122967"/>
                </a:cubicBezTo>
                <a:cubicBezTo>
                  <a:pt x="25186" y="122701"/>
                  <a:pt x="25566" y="122212"/>
                  <a:pt x="25698" y="121639"/>
                </a:cubicBezTo>
                <a:cubicBezTo>
                  <a:pt x="25698" y="121307"/>
                  <a:pt x="25698" y="120809"/>
                  <a:pt x="25200" y="120809"/>
                </a:cubicBezTo>
                <a:cubicBezTo>
                  <a:pt x="23457" y="121099"/>
                  <a:pt x="23083" y="119813"/>
                  <a:pt x="24080" y="117032"/>
                </a:cubicBezTo>
                <a:cubicBezTo>
                  <a:pt x="25455" y="116646"/>
                  <a:pt x="26921" y="116750"/>
                  <a:pt x="28230" y="117323"/>
                </a:cubicBezTo>
                <a:cubicBezTo>
                  <a:pt x="29376" y="117763"/>
                  <a:pt x="30498" y="118261"/>
                  <a:pt x="31591" y="118817"/>
                </a:cubicBezTo>
                <a:cubicBezTo>
                  <a:pt x="31591" y="118817"/>
                  <a:pt x="31591" y="118817"/>
                  <a:pt x="31591" y="118817"/>
                </a:cubicBezTo>
                <a:lnTo>
                  <a:pt x="31882" y="118817"/>
                </a:lnTo>
                <a:cubicBezTo>
                  <a:pt x="32432" y="119244"/>
                  <a:pt x="32946" y="119717"/>
                  <a:pt x="33417" y="120228"/>
                </a:cubicBezTo>
                <a:cubicBezTo>
                  <a:pt x="34461" y="121469"/>
                  <a:pt x="35432" y="122772"/>
                  <a:pt x="36322" y="124129"/>
                </a:cubicBezTo>
                <a:cubicBezTo>
                  <a:pt x="37306" y="126158"/>
                  <a:pt x="37898" y="128354"/>
                  <a:pt x="38065" y="130603"/>
                </a:cubicBezTo>
                <a:cubicBezTo>
                  <a:pt x="38572" y="134276"/>
                  <a:pt x="38459" y="138007"/>
                  <a:pt x="37733" y="141642"/>
                </a:cubicBezTo>
                <a:cubicBezTo>
                  <a:pt x="36684" y="141078"/>
                  <a:pt x="35375" y="141468"/>
                  <a:pt x="34809" y="142518"/>
                </a:cubicBezTo>
                <a:cubicBezTo>
                  <a:pt x="34418" y="143240"/>
                  <a:pt x="34474" y="144128"/>
                  <a:pt x="34953" y="144796"/>
                </a:cubicBezTo>
                <a:cubicBezTo>
                  <a:pt x="36945" y="147618"/>
                  <a:pt x="41800" y="142306"/>
                  <a:pt x="42630" y="140646"/>
                </a:cubicBezTo>
                <a:cubicBezTo>
                  <a:pt x="43938" y="136579"/>
                  <a:pt x="43821" y="132188"/>
                  <a:pt x="42298" y="128196"/>
                </a:cubicBezTo>
                <a:lnTo>
                  <a:pt x="42630" y="127864"/>
                </a:lnTo>
                <a:cubicBezTo>
                  <a:pt x="47859" y="149112"/>
                  <a:pt x="59687" y="161853"/>
                  <a:pt x="61721" y="170029"/>
                </a:cubicBezTo>
                <a:cubicBezTo>
                  <a:pt x="63381" y="176710"/>
                  <a:pt x="58401" y="177831"/>
                  <a:pt x="54167" y="177665"/>
                </a:cubicBezTo>
                <a:cubicBezTo>
                  <a:pt x="40140" y="168203"/>
                  <a:pt x="14534" y="172145"/>
                  <a:pt x="5570" y="185965"/>
                </a:cubicBezTo>
                <a:cubicBezTo>
                  <a:pt x="1752" y="191858"/>
                  <a:pt x="-240" y="202192"/>
                  <a:pt x="8060" y="205595"/>
                </a:cubicBezTo>
                <a:cubicBezTo>
                  <a:pt x="15800" y="208354"/>
                  <a:pt x="24394" y="205039"/>
                  <a:pt x="28271" y="197792"/>
                </a:cubicBezTo>
                <a:cubicBezTo>
                  <a:pt x="28945" y="196672"/>
                  <a:pt x="28774" y="195236"/>
                  <a:pt x="27856" y="194306"/>
                </a:cubicBezTo>
                <a:cubicBezTo>
                  <a:pt x="26701" y="193136"/>
                  <a:pt x="25276" y="192265"/>
                  <a:pt x="23706" y="191775"/>
                </a:cubicBezTo>
                <a:cubicBezTo>
                  <a:pt x="20469" y="190447"/>
                  <a:pt x="19016" y="195344"/>
                  <a:pt x="21797" y="197004"/>
                </a:cubicBezTo>
                <a:cubicBezTo>
                  <a:pt x="20200" y="198934"/>
                  <a:pt x="17987" y="200253"/>
                  <a:pt x="15530" y="200739"/>
                </a:cubicBezTo>
                <a:cubicBezTo>
                  <a:pt x="7230" y="202150"/>
                  <a:pt x="7230" y="192065"/>
                  <a:pt x="11588" y="187459"/>
                </a:cubicBezTo>
                <a:cubicBezTo>
                  <a:pt x="15147" y="183388"/>
                  <a:pt x="19918" y="180566"/>
                  <a:pt x="25200" y="179408"/>
                </a:cubicBezTo>
                <a:cubicBezTo>
                  <a:pt x="33342" y="177781"/>
                  <a:pt x="41782" y="178574"/>
                  <a:pt x="49478" y="181690"/>
                </a:cubicBezTo>
                <a:cubicBezTo>
                  <a:pt x="50781" y="183574"/>
                  <a:pt x="52682" y="184965"/>
                  <a:pt x="54873" y="185633"/>
                </a:cubicBezTo>
                <a:cubicBezTo>
                  <a:pt x="55283" y="185890"/>
                  <a:pt x="55759" y="186019"/>
                  <a:pt x="56242" y="186006"/>
                </a:cubicBezTo>
                <a:cubicBezTo>
                  <a:pt x="65165" y="188040"/>
                  <a:pt x="76536" y="181358"/>
                  <a:pt x="58608" y="153760"/>
                </a:cubicBezTo>
                <a:cubicBezTo>
                  <a:pt x="31052" y="111222"/>
                  <a:pt x="45743" y="85575"/>
                  <a:pt x="70726" y="73789"/>
                </a:cubicBezTo>
                <a:cubicBezTo>
                  <a:pt x="94216" y="62708"/>
                  <a:pt x="99320" y="73789"/>
                  <a:pt x="101354" y="78644"/>
                </a:cubicBezTo>
                <a:cubicBezTo>
                  <a:pt x="103387" y="83500"/>
                  <a:pt x="99071" y="87857"/>
                  <a:pt x="98034" y="85077"/>
                </a:cubicBezTo>
                <a:cubicBezTo>
                  <a:pt x="97433" y="83512"/>
                  <a:pt x="95751" y="82657"/>
                  <a:pt x="94133" y="83085"/>
                </a:cubicBezTo>
                <a:cubicBezTo>
                  <a:pt x="86911" y="82255"/>
                  <a:pt x="81973" y="93128"/>
                  <a:pt x="91975" y="98232"/>
                </a:cubicBezTo>
                <a:cubicBezTo>
                  <a:pt x="100980" y="102798"/>
                  <a:pt x="112434" y="92630"/>
                  <a:pt x="113057" y="78437"/>
                </a:cubicBezTo>
                <a:cubicBezTo>
                  <a:pt x="113116" y="78320"/>
                  <a:pt x="113116" y="78179"/>
                  <a:pt x="113057" y="78063"/>
                </a:cubicBezTo>
                <a:cubicBezTo>
                  <a:pt x="113057" y="77316"/>
                  <a:pt x="113057" y="76611"/>
                  <a:pt x="113057" y="75905"/>
                </a:cubicBezTo>
                <a:cubicBezTo>
                  <a:pt x="113057" y="75200"/>
                  <a:pt x="113057" y="74245"/>
                  <a:pt x="113057" y="73415"/>
                </a:cubicBezTo>
                <a:cubicBezTo>
                  <a:pt x="112808" y="71660"/>
                  <a:pt x="112260" y="69962"/>
                  <a:pt x="111438" y="68394"/>
                </a:cubicBezTo>
                <a:cubicBezTo>
                  <a:pt x="109775" y="63874"/>
                  <a:pt x="106706" y="60002"/>
                  <a:pt x="102682" y="57354"/>
                </a:cubicBezTo>
                <a:cubicBezTo>
                  <a:pt x="101388" y="56570"/>
                  <a:pt x="99991" y="55968"/>
                  <a:pt x="98532" y="55570"/>
                </a:cubicBezTo>
                <a:cubicBezTo>
                  <a:pt x="97785" y="54034"/>
                  <a:pt x="95419" y="53785"/>
                  <a:pt x="93884" y="53495"/>
                </a:cubicBezTo>
                <a:cubicBezTo>
                  <a:pt x="89157" y="52661"/>
                  <a:pt x="84336" y="52503"/>
                  <a:pt x="79566" y="53038"/>
                </a:cubicBezTo>
                <a:cubicBezTo>
                  <a:pt x="73318" y="53565"/>
                  <a:pt x="67252" y="55404"/>
                  <a:pt x="61762" y="58433"/>
                </a:cubicBezTo>
                <a:cubicBezTo>
                  <a:pt x="62748" y="57134"/>
                  <a:pt x="63815" y="55902"/>
                  <a:pt x="64958" y="54740"/>
                </a:cubicBezTo>
                <a:cubicBezTo>
                  <a:pt x="68301" y="51735"/>
                  <a:pt x="72170" y="49370"/>
                  <a:pt x="76370" y="47768"/>
                </a:cubicBezTo>
                <a:cubicBezTo>
                  <a:pt x="80847" y="46104"/>
                  <a:pt x="85656" y="45535"/>
                  <a:pt x="90398" y="46108"/>
                </a:cubicBezTo>
                <a:cubicBezTo>
                  <a:pt x="93000" y="46282"/>
                  <a:pt x="95483" y="47270"/>
                  <a:pt x="97494" y="48930"/>
                </a:cubicBezTo>
                <a:cubicBezTo>
                  <a:pt x="99431" y="50544"/>
                  <a:pt x="100428" y="53022"/>
                  <a:pt x="100150" y="55528"/>
                </a:cubicBezTo>
                <a:cubicBezTo>
                  <a:pt x="100153" y="55873"/>
                  <a:pt x="100435" y="56147"/>
                  <a:pt x="100778" y="56147"/>
                </a:cubicBezTo>
                <a:cubicBezTo>
                  <a:pt x="100847" y="56143"/>
                  <a:pt x="100915" y="56130"/>
                  <a:pt x="100980" y="56109"/>
                </a:cubicBezTo>
                <a:cubicBezTo>
                  <a:pt x="103972" y="54636"/>
                  <a:pt x="106138" y="51893"/>
                  <a:pt x="106873" y="48639"/>
                </a:cubicBezTo>
                <a:cubicBezTo>
                  <a:pt x="107184" y="47129"/>
                  <a:pt x="107070" y="45564"/>
                  <a:pt x="106541" y="44116"/>
                </a:cubicBezTo>
                <a:cubicBezTo>
                  <a:pt x="106074" y="42974"/>
                  <a:pt x="105460" y="41900"/>
                  <a:pt x="104715" y="40920"/>
                </a:cubicBezTo>
                <a:cubicBezTo>
                  <a:pt x="108077" y="41958"/>
                  <a:pt x="108326" y="48100"/>
                  <a:pt x="110359" y="50258"/>
                </a:cubicBezTo>
                <a:cubicBezTo>
                  <a:pt x="112460" y="52138"/>
                  <a:pt x="115299" y="52959"/>
                  <a:pt x="118078" y="52499"/>
                </a:cubicBezTo>
                <a:cubicBezTo>
                  <a:pt x="121763" y="51939"/>
                  <a:pt x="125327" y="50760"/>
                  <a:pt x="128620" y="49013"/>
                </a:cubicBezTo>
                <a:cubicBezTo>
                  <a:pt x="130446" y="48017"/>
                  <a:pt x="134222" y="46730"/>
                  <a:pt x="135260" y="44572"/>
                </a:cubicBezTo>
                <a:close/>
                <a:moveTo>
                  <a:pt x="21382" y="107944"/>
                </a:moveTo>
                <a:cubicBezTo>
                  <a:pt x="16209" y="106412"/>
                  <a:pt x="10625" y="107234"/>
                  <a:pt x="6110" y="110185"/>
                </a:cubicBezTo>
                <a:cubicBezTo>
                  <a:pt x="4466" y="111376"/>
                  <a:pt x="3130" y="112940"/>
                  <a:pt x="2209" y="114750"/>
                </a:cubicBezTo>
                <a:cubicBezTo>
                  <a:pt x="2778" y="111886"/>
                  <a:pt x="4317" y="109309"/>
                  <a:pt x="6566" y="107446"/>
                </a:cubicBezTo>
                <a:cubicBezTo>
                  <a:pt x="10150" y="104827"/>
                  <a:pt x="14649" y="103794"/>
                  <a:pt x="19016" y="104582"/>
                </a:cubicBezTo>
                <a:cubicBezTo>
                  <a:pt x="19200" y="104976"/>
                  <a:pt x="19422" y="105354"/>
                  <a:pt x="19680" y="105703"/>
                </a:cubicBezTo>
                <a:cubicBezTo>
                  <a:pt x="20190" y="106491"/>
                  <a:pt x="20759" y="107242"/>
                  <a:pt x="21382" y="107944"/>
                </a:cubicBezTo>
                <a:close/>
                <a:moveTo>
                  <a:pt x="74254" y="54989"/>
                </a:moveTo>
                <a:cubicBezTo>
                  <a:pt x="78662" y="54088"/>
                  <a:pt x="83163" y="53727"/>
                  <a:pt x="87658" y="53910"/>
                </a:cubicBezTo>
                <a:cubicBezTo>
                  <a:pt x="90345" y="53918"/>
                  <a:pt x="93021" y="54254"/>
                  <a:pt x="95627" y="54906"/>
                </a:cubicBezTo>
                <a:cubicBezTo>
                  <a:pt x="94133" y="54615"/>
                  <a:pt x="92680" y="54449"/>
                  <a:pt x="91477" y="54283"/>
                </a:cubicBezTo>
                <a:cubicBezTo>
                  <a:pt x="81415" y="53976"/>
                  <a:pt x="71539" y="57043"/>
                  <a:pt x="63422" y="62998"/>
                </a:cubicBezTo>
                <a:cubicBezTo>
                  <a:pt x="49731" y="71680"/>
                  <a:pt x="41325" y="86670"/>
                  <a:pt x="41053" y="102881"/>
                </a:cubicBezTo>
                <a:cubicBezTo>
                  <a:pt x="41053" y="105039"/>
                  <a:pt x="41053" y="107031"/>
                  <a:pt x="41053" y="109147"/>
                </a:cubicBezTo>
                <a:cubicBezTo>
                  <a:pt x="40924" y="107923"/>
                  <a:pt x="40674" y="106711"/>
                  <a:pt x="40306" y="105537"/>
                </a:cubicBezTo>
                <a:cubicBezTo>
                  <a:pt x="39974" y="104499"/>
                  <a:pt x="41427" y="103918"/>
                  <a:pt x="41178" y="102881"/>
                </a:cubicBezTo>
                <a:cubicBezTo>
                  <a:pt x="41759" y="98730"/>
                  <a:pt x="40348" y="94041"/>
                  <a:pt x="41925" y="90140"/>
                </a:cubicBezTo>
                <a:cubicBezTo>
                  <a:pt x="43522" y="86363"/>
                  <a:pt x="44651" y="82404"/>
                  <a:pt x="45286" y="78354"/>
                </a:cubicBezTo>
                <a:cubicBezTo>
                  <a:pt x="47444" y="73967"/>
                  <a:pt x="50241" y="69925"/>
                  <a:pt x="53586" y="66360"/>
                </a:cubicBezTo>
                <a:cubicBezTo>
                  <a:pt x="59142" y="60533"/>
                  <a:pt x="66359" y="56562"/>
                  <a:pt x="74254" y="549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D9AC1EC7-5922-F352-4B6C-4E770FC622D9}"/>
              </a:ext>
            </a:extLst>
          </p:cNvPr>
          <p:cNvSpPr/>
          <p:nvPr/>
        </p:nvSpPr>
        <p:spPr>
          <a:xfrm flipV="1">
            <a:off x="176328" y="5884622"/>
            <a:ext cx="618020" cy="617202"/>
          </a:xfrm>
          <a:custGeom>
            <a:avLst/>
            <a:gdLst>
              <a:gd name="connsiteX0" fmla="*/ 120444 w 618020"/>
              <a:gd name="connsiteY0" fmla="*/ 617104 h 617202"/>
              <a:gd name="connsiteX1" fmla="*/ 166095 w 618020"/>
              <a:gd name="connsiteY1" fmla="*/ 582244 h 617202"/>
              <a:gd name="connsiteX2" fmla="*/ 142739 w 618020"/>
              <a:gd name="connsiteY2" fmla="*/ 565166 h 617202"/>
              <a:gd name="connsiteX3" fmla="*/ 125798 w 618020"/>
              <a:gd name="connsiteY3" fmla="*/ 581455 h 617202"/>
              <a:gd name="connsiteX4" fmla="*/ 130280 w 618020"/>
              <a:gd name="connsiteY4" fmla="*/ 593905 h 617202"/>
              <a:gd name="connsiteX5" fmla="*/ 92390 w 618020"/>
              <a:gd name="connsiteY5" fmla="*/ 587473 h 617202"/>
              <a:gd name="connsiteX6" fmla="*/ 64460 w 618020"/>
              <a:gd name="connsiteY6" fmla="*/ 565104 h 617202"/>
              <a:gd name="connsiteX7" fmla="*/ 33335 w 618020"/>
              <a:gd name="connsiteY7" fmla="*/ 497998 h 617202"/>
              <a:gd name="connsiteX8" fmla="*/ 54707 w 618020"/>
              <a:gd name="connsiteY8" fmla="*/ 417611 h 617202"/>
              <a:gd name="connsiteX9" fmla="*/ 78653 w 618020"/>
              <a:gd name="connsiteY9" fmla="*/ 438361 h 617202"/>
              <a:gd name="connsiteX10" fmla="*/ 152566 w 618020"/>
              <a:gd name="connsiteY10" fmla="*/ 391051 h 617202"/>
              <a:gd name="connsiteX11" fmla="*/ 150408 w 618020"/>
              <a:gd name="connsiteY11" fmla="*/ 374450 h 617202"/>
              <a:gd name="connsiteX12" fmla="*/ 162858 w 618020"/>
              <a:gd name="connsiteY12" fmla="*/ 464631 h 617202"/>
              <a:gd name="connsiteX13" fmla="*/ 130363 w 618020"/>
              <a:gd name="connsiteY13" fmla="*/ 466499 h 617202"/>
              <a:gd name="connsiteX14" fmla="*/ 155844 w 618020"/>
              <a:gd name="connsiteY14" fmla="*/ 511278 h 617202"/>
              <a:gd name="connsiteX15" fmla="*/ 171739 w 618020"/>
              <a:gd name="connsiteY15" fmla="*/ 529165 h 617202"/>
              <a:gd name="connsiteX16" fmla="*/ 172818 w 618020"/>
              <a:gd name="connsiteY16" fmla="*/ 548047 h 617202"/>
              <a:gd name="connsiteX17" fmla="*/ 196432 w 618020"/>
              <a:gd name="connsiteY17" fmla="*/ 569918 h 617202"/>
              <a:gd name="connsiteX18" fmla="*/ 236729 w 618020"/>
              <a:gd name="connsiteY18" fmla="*/ 562448 h 617202"/>
              <a:gd name="connsiteX19" fmla="*/ 251545 w 618020"/>
              <a:gd name="connsiteY19" fmla="*/ 540951 h 617202"/>
              <a:gd name="connsiteX20" fmla="*/ 253993 w 618020"/>
              <a:gd name="connsiteY20" fmla="*/ 546885 h 617202"/>
              <a:gd name="connsiteX21" fmla="*/ 273457 w 618020"/>
              <a:gd name="connsiteY21" fmla="*/ 548794 h 617202"/>
              <a:gd name="connsiteX22" fmla="*/ 290057 w 618020"/>
              <a:gd name="connsiteY22" fmla="*/ 461353 h 617202"/>
              <a:gd name="connsiteX23" fmla="*/ 327076 w 618020"/>
              <a:gd name="connsiteY23" fmla="*/ 439980 h 617202"/>
              <a:gd name="connsiteX24" fmla="*/ 425142 w 618020"/>
              <a:gd name="connsiteY24" fmla="*/ 433008 h 617202"/>
              <a:gd name="connsiteX25" fmla="*/ 429292 w 618020"/>
              <a:gd name="connsiteY25" fmla="*/ 431265 h 617202"/>
              <a:gd name="connsiteX26" fmla="*/ 430828 w 618020"/>
              <a:gd name="connsiteY26" fmla="*/ 427613 h 617202"/>
              <a:gd name="connsiteX27" fmla="*/ 438671 w 618020"/>
              <a:gd name="connsiteY27" fmla="*/ 329920 h 617202"/>
              <a:gd name="connsiteX28" fmla="*/ 460417 w 618020"/>
              <a:gd name="connsiteY28" fmla="*/ 293151 h 617202"/>
              <a:gd name="connsiteX29" fmla="*/ 548067 w 618020"/>
              <a:gd name="connsiteY29" fmla="*/ 277546 h 617202"/>
              <a:gd name="connsiteX30" fmla="*/ 546407 w 618020"/>
              <a:gd name="connsiteY30" fmla="*/ 258083 h 617202"/>
              <a:gd name="connsiteX31" fmla="*/ 540514 w 618020"/>
              <a:gd name="connsiteY31" fmla="*/ 255551 h 617202"/>
              <a:gd name="connsiteX32" fmla="*/ 562177 w 618020"/>
              <a:gd name="connsiteY32" fmla="*/ 240984 h 617202"/>
              <a:gd name="connsiteX33" fmla="*/ 570104 w 618020"/>
              <a:gd name="connsiteY33" fmla="*/ 200770 h 617202"/>
              <a:gd name="connsiteX34" fmla="*/ 548523 w 618020"/>
              <a:gd name="connsiteY34" fmla="*/ 176907 h 617202"/>
              <a:gd name="connsiteX35" fmla="*/ 529641 w 618020"/>
              <a:gd name="connsiteY35" fmla="*/ 175621 h 617202"/>
              <a:gd name="connsiteX36" fmla="*/ 511961 w 618020"/>
              <a:gd name="connsiteY36" fmla="*/ 159519 h 617202"/>
              <a:gd name="connsiteX37" fmla="*/ 467473 w 618020"/>
              <a:gd name="connsiteY37" fmla="*/ 133498 h 617202"/>
              <a:gd name="connsiteX38" fmla="*/ 465232 w 618020"/>
              <a:gd name="connsiteY38" fmla="*/ 165951 h 617202"/>
              <a:gd name="connsiteX39" fmla="*/ 375217 w 618020"/>
              <a:gd name="connsiteY39" fmla="*/ 152547 h 617202"/>
              <a:gd name="connsiteX40" fmla="*/ 391817 w 618020"/>
              <a:gd name="connsiteY40" fmla="*/ 154912 h 617202"/>
              <a:gd name="connsiteX41" fmla="*/ 439999 w 618020"/>
              <a:gd name="connsiteY41" fmla="*/ 81581 h 617202"/>
              <a:gd name="connsiteX42" fmla="*/ 419249 w 618020"/>
              <a:gd name="connsiteY42" fmla="*/ 57386 h 617202"/>
              <a:gd name="connsiteX43" fmla="*/ 499926 w 618020"/>
              <a:gd name="connsiteY43" fmla="*/ 36926 h 617202"/>
              <a:gd name="connsiteX44" fmla="*/ 566618 w 618020"/>
              <a:gd name="connsiteY44" fmla="*/ 68757 h 617202"/>
              <a:gd name="connsiteX45" fmla="*/ 588654 w 618020"/>
              <a:gd name="connsiteY45" fmla="*/ 96977 h 617202"/>
              <a:gd name="connsiteX46" fmla="*/ 594630 w 618020"/>
              <a:gd name="connsiteY46" fmla="*/ 134950 h 617202"/>
              <a:gd name="connsiteX47" fmla="*/ 582180 w 618020"/>
              <a:gd name="connsiteY47" fmla="*/ 130302 h 617202"/>
              <a:gd name="connsiteX48" fmla="*/ 565754 w 618020"/>
              <a:gd name="connsiteY48" fmla="*/ 154123 h 617202"/>
              <a:gd name="connsiteX49" fmla="*/ 582471 w 618020"/>
              <a:gd name="connsiteY49" fmla="*/ 170599 h 617202"/>
              <a:gd name="connsiteX50" fmla="*/ 617871 w 618020"/>
              <a:gd name="connsiteY50" fmla="*/ 125447 h 617202"/>
              <a:gd name="connsiteX51" fmla="*/ 437551 w 618020"/>
              <a:gd name="connsiteY51" fmla="*/ 22733 h 617202"/>
              <a:gd name="connsiteX52" fmla="*/ 401155 w 618020"/>
              <a:gd name="connsiteY52" fmla="*/ 45641 h 617202"/>
              <a:gd name="connsiteX53" fmla="*/ 323092 w 618020"/>
              <a:gd name="connsiteY53" fmla="*/ 39914 h 617202"/>
              <a:gd name="connsiteX54" fmla="*/ 295328 w 618020"/>
              <a:gd name="connsiteY54" fmla="*/ 53941 h 617202"/>
              <a:gd name="connsiteX55" fmla="*/ 136837 w 618020"/>
              <a:gd name="connsiteY55" fmla="*/ 20741 h 617202"/>
              <a:gd name="connsiteX56" fmla="*/ 120776 w 618020"/>
              <a:gd name="connsiteY56" fmla="*/ 119720 h 617202"/>
              <a:gd name="connsiteX57" fmla="*/ 159164 w 618020"/>
              <a:gd name="connsiteY57" fmla="*/ 140470 h 617202"/>
              <a:gd name="connsiteX58" fmla="*/ 200250 w 618020"/>
              <a:gd name="connsiteY58" fmla="*/ 107933 h 617202"/>
              <a:gd name="connsiteX59" fmla="*/ 158749 w 618020"/>
              <a:gd name="connsiteY59" fmla="*/ 78343 h 617202"/>
              <a:gd name="connsiteX60" fmla="*/ 160077 w 618020"/>
              <a:gd name="connsiteY60" fmla="*/ 93367 h 617202"/>
              <a:gd name="connsiteX61" fmla="*/ 145345 w 618020"/>
              <a:gd name="connsiteY61" fmla="*/ 120757 h 617202"/>
              <a:gd name="connsiteX62" fmla="*/ 127084 w 618020"/>
              <a:gd name="connsiteY62" fmla="*/ 63445 h 617202"/>
              <a:gd name="connsiteX63" fmla="*/ 153437 w 618020"/>
              <a:gd name="connsiteY63" fmla="*/ 26675 h 617202"/>
              <a:gd name="connsiteX64" fmla="*/ 269639 w 618020"/>
              <a:gd name="connsiteY64" fmla="*/ 45226 h 617202"/>
              <a:gd name="connsiteX65" fmla="*/ 284496 w 618020"/>
              <a:gd name="connsiteY65" fmla="*/ 62947 h 617202"/>
              <a:gd name="connsiteX66" fmla="*/ 249013 w 618020"/>
              <a:gd name="connsiteY66" fmla="*/ 128020 h 617202"/>
              <a:gd name="connsiteX67" fmla="*/ 250839 w 618020"/>
              <a:gd name="connsiteY67" fmla="*/ 234386 h 617202"/>
              <a:gd name="connsiteX68" fmla="*/ 247436 w 618020"/>
              <a:gd name="connsiteY68" fmla="*/ 238785 h 617202"/>
              <a:gd name="connsiteX69" fmla="*/ 247436 w 618020"/>
              <a:gd name="connsiteY69" fmla="*/ 238785 h 617202"/>
              <a:gd name="connsiteX70" fmla="*/ 245071 w 618020"/>
              <a:gd name="connsiteY70" fmla="*/ 241233 h 617202"/>
              <a:gd name="connsiteX71" fmla="*/ 235899 w 618020"/>
              <a:gd name="connsiteY71" fmla="*/ 248994 h 617202"/>
              <a:gd name="connsiteX72" fmla="*/ 128537 w 618020"/>
              <a:gd name="connsiteY72" fmla="*/ 247002 h 617202"/>
              <a:gd name="connsiteX73" fmla="*/ 62509 w 618020"/>
              <a:gd name="connsiteY73" fmla="*/ 282277 h 617202"/>
              <a:gd name="connsiteX74" fmla="*/ 44706 w 618020"/>
              <a:gd name="connsiteY74" fmla="*/ 267503 h 617202"/>
              <a:gd name="connsiteX75" fmla="*/ 27358 w 618020"/>
              <a:gd name="connsiteY75" fmla="*/ 151302 h 617202"/>
              <a:gd name="connsiteX76" fmla="*/ 64003 w 618020"/>
              <a:gd name="connsiteY76" fmla="*/ 125530 h 617202"/>
              <a:gd name="connsiteX77" fmla="*/ 121067 w 618020"/>
              <a:gd name="connsiteY77" fmla="*/ 144537 h 617202"/>
              <a:gd name="connsiteX78" fmla="*/ 93510 w 618020"/>
              <a:gd name="connsiteY78" fmla="*/ 158938 h 617202"/>
              <a:gd name="connsiteX79" fmla="*/ 78487 w 618020"/>
              <a:gd name="connsiteY79" fmla="*/ 157444 h 617202"/>
              <a:gd name="connsiteX80" fmla="*/ 107538 w 618020"/>
              <a:gd name="connsiteY80" fmla="*/ 199442 h 617202"/>
              <a:gd name="connsiteX81" fmla="*/ 140738 w 618020"/>
              <a:gd name="connsiteY81" fmla="*/ 158772 h 617202"/>
              <a:gd name="connsiteX82" fmla="*/ 21465 w 618020"/>
              <a:gd name="connsiteY82" fmla="*/ 135075 h 617202"/>
              <a:gd name="connsiteX83" fmla="*/ 52466 w 618020"/>
              <a:gd name="connsiteY83" fmla="*/ 293773 h 617202"/>
              <a:gd name="connsiteX84" fmla="*/ 38398 w 618020"/>
              <a:gd name="connsiteY84" fmla="*/ 321371 h 617202"/>
              <a:gd name="connsiteX85" fmla="*/ 43212 w 618020"/>
              <a:gd name="connsiteY85" fmla="*/ 399517 h 617202"/>
              <a:gd name="connsiteX86" fmla="*/ 19722 w 618020"/>
              <a:gd name="connsiteY86" fmla="*/ 435622 h 617202"/>
              <a:gd name="connsiteX87" fmla="*/ 120444 w 618020"/>
              <a:gd name="connsiteY87" fmla="*/ 617104 h 617202"/>
              <a:gd name="connsiteX88" fmla="*/ 216103 w 618020"/>
              <a:gd name="connsiteY88" fmla="*/ 265594 h 617202"/>
              <a:gd name="connsiteX89" fmla="*/ 145843 w 618020"/>
              <a:gd name="connsiteY89" fmla="*/ 296886 h 617202"/>
              <a:gd name="connsiteX90" fmla="*/ 84297 w 618020"/>
              <a:gd name="connsiteY90" fmla="*/ 292487 h 617202"/>
              <a:gd name="connsiteX91" fmla="*/ 183899 w 618020"/>
              <a:gd name="connsiteY91" fmla="*/ 261610 h 617202"/>
              <a:gd name="connsiteX92" fmla="*/ 216103 w 618020"/>
              <a:gd name="connsiteY92" fmla="*/ 265594 h 617202"/>
              <a:gd name="connsiteX93" fmla="*/ 293585 w 618020"/>
              <a:gd name="connsiteY93" fmla="*/ 85565 h 617202"/>
              <a:gd name="connsiteX94" fmla="*/ 297279 w 618020"/>
              <a:gd name="connsiteY94" fmla="*/ 147193 h 617202"/>
              <a:gd name="connsiteX95" fmla="*/ 265157 w 618020"/>
              <a:gd name="connsiteY95" fmla="*/ 217038 h 617202"/>
              <a:gd name="connsiteX96" fmla="*/ 261546 w 618020"/>
              <a:gd name="connsiteY96" fmla="*/ 184876 h 617202"/>
              <a:gd name="connsiteX97" fmla="*/ 293585 w 618020"/>
              <a:gd name="connsiteY97" fmla="*/ 85565 h 617202"/>
              <a:gd name="connsiteX98" fmla="*/ 375009 w 618020"/>
              <a:gd name="connsiteY98" fmla="*/ 139225 h 617202"/>
              <a:gd name="connsiteX99" fmla="*/ 376503 w 618020"/>
              <a:gd name="connsiteY99" fmla="*/ 122625 h 617202"/>
              <a:gd name="connsiteX100" fmla="*/ 402441 w 618020"/>
              <a:gd name="connsiteY100" fmla="*/ 72201 h 617202"/>
              <a:gd name="connsiteX101" fmla="*/ 414891 w 618020"/>
              <a:gd name="connsiteY101" fmla="*/ 91624 h 617202"/>
              <a:gd name="connsiteX102" fmla="*/ 405180 w 618020"/>
              <a:gd name="connsiteY102" fmla="*/ 137274 h 617202"/>
              <a:gd name="connsiteX103" fmla="*/ 375009 w 618020"/>
              <a:gd name="connsiteY103" fmla="*/ 139225 h 617202"/>
              <a:gd name="connsiteX104" fmla="*/ 345087 w 618020"/>
              <a:gd name="connsiteY104" fmla="*/ 127729 h 617202"/>
              <a:gd name="connsiteX105" fmla="*/ 348615 w 618020"/>
              <a:gd name="connsiteY105" fmla="*/ 101501 h 617202"/>
              <a:gd name="connsiteX106" fmla="*/ 360733 w 618020"/>
              <a:gd name="connsiteY106" fmla="*/ 101210 h 617202"/>
              <a:gd name="connsiteX107" fmla="*/ 350773 w 618020"/>
              <a:gd name="connsiteY107" fmla="*/ 132875 h 617202"/>
              <a:gd name="connsiteX108" fmla="*/ 345087 w 618020"/>
              <a:gd name="connsiteY108" fmla="*/ 127729 h 617202"/>
              <a:gd name="connsiteX109" fmla="*/ 410907 w 618020"/>
              <a:gd name="connsiteY109" fmla="*/ 314482 h 617202"/>
              <a:gd name="connsiteX110" fmla="*/ 352267 w 618020"/>
              <a:gd name="connsiteY110" fmla="*/ 310332 h 617202"/>
              <a:gd name="connsiteX111" fmla="*/ 273789 w 618020"/>
              <a:gd name="connsiteY111" fmla="*/ 243267 h 617202"/>
              <a:gd name="connsiteX112" fmla="*/ 306990 w 618020"/>
              <a:gd name="connsiteY112" fmla="*/ 174085 h 617202"/>
              <a:gd name="connsiteX113" fmla="*/ 305745 w 618020"/>
              <a:gd name="connsiteY113" fmla="*/ 74235 h 617202"/>
              <a:gd name="connsiteX114" fmla="*/ 306865 w 618020"/>
              <a:gd name="connsiteY114" fmla="*/ 73322 h 617202"/>
              <a:gd name="connsiteX115" fmla="*/ 384969 w 618020"/>
              <a:gd name="connsiteY115" fmla="*/ 62573 h 617202"/>
              <a:gd name="connsiteX116" fmla="*/ 364219 w 618020"/>
              <a:gd name="connsiteY116" fmla="*/ 94321 h 617202"/>
              <a:gd name="connsiteX117" fmla="*/ 335169 w 618020"/>
              <a:gd name="connsiteY117" fmla="*/ 104738 h 617202"/>
              <a:gd name="connsiteX118" fmla="*/ 346208 w 618020"/>
              <a:gd name="connsiteY118" fmla="*/ 142088 h 617202"/>
              <a:gd name="connsiteX119" fmla="*/ 349196 w 618020"/>
              <a:gd name="connsiteY119" fmla="*/ 144205 h 617202"/>
              <a:gd name="connsiteX120" fmla="*/ 363431 w 618020"/>
              <a:gd name="connsiteY120" fmla="*/ 230609 h 617202"/>
              <a:gd name="connsiteX121" fmla="*/ 434189 w 618020"/>
              <a:gd name="connsiteY121" fmla="*/ 287590 h 617202"/>
              <a:gd name="connsiteX122" fmla="*/ 435061 w 618020"/>
              <a:gd name="connsiteY122" fmla="*/ 294977 h 617202"/>
              <a:gd name="connsiteX123" fmla="*/ 410741 w 618020"/>
              <a:gd name="connsiteY123" fmla="*/ 314482 h 617202"/>
              <a:gd name="connsiteX124" fmla="*/ 332056 w 618020"/>
              <a:gd name="connsiteY124" fmla="*/ 424210 h 617202"/>
              <a:gd name="connsiteX125" fmla="*/ 335003 w 618020"/>
              <a:gd name="connsiteY125" fmla="*/ 397151 h 617202"/>
              <a:gd name="connsiteX126" fmla="*/ 321681 w 618020"/>
              <a:gd name="connsiteY126" fmla="*/ 322948 h 617202"/>
              <a:gd name="connsiteX127" fmla="*/ 395593 w 618020"/>
              <a:gd name="connsiteY127" fmla="*/ 337307 h 617202"/>
              <a:gd name="connsiteX128" fmla="*/ 422527 w 618020"/>
              <a:gd name="connsiteY128" fmla="*/ 334817 h 617202"/>
              <a:gd name="connsiteX129" fmla="*/ 416385 w 618020"/>
              <a:gd name="connsiteY129" fmla="*/ 418731 h 617202"/>
              <a:gd name="connsiteX130" fmla="*/ 332264 w 618020"/>
              <a:gd name="connsiteY130" fmla="*/ 424210 h 617202"/>
              <a:gd name="connsiteX131" fmla="*/ 141983 w 618020"/>
              <a:gd name="connsiteY131" fmla="*/ 348595 h 617202"/>
              <a:gd name="connsiteX132" fmla="*/ 139867 w 618020"/>
              <a:gd name="connsiteY132" fmla="*/ 345607 h 617202"/>
              <a:gd name="connsiteX133" fmla="*/ 102848 w 618020"/>
              <a:gd name="connsiteY133" fmla="*/ 334070 h 617202"/>
              <a:gd name="connsiteX134" fmla="*/ 92099 w 618020"/>
              <a:gd name="connsiteY134" fmla="*/ 363121 h 617202"/>
              <a:gd name="connsiteX135" fmla="*/ 60061 w 618020"/>
              <a:gd name="connsiteY135" fmla="*/ 383871 h 617202"/>
              <a:gd name="connsiteX136" fmla="*/ 71764 w 618020"/>
              <a:gd name="connsiteY136" fmla="*/ 305891 h 617202"/>
              <a:gd name="connsiteX137" fmla="*/ 72677 w 618020"/>
              <a:gd name="connsiteY137" fmla="*/ 304771 h 617202"/>
              <a:gd name="connsiteX138" fmla="*/ 172528 w 618020"/>
              <a:gd name="connsiteY138" fmla="*/ 307219 h 617202"/>
              <a:gd name="connsiteX139" fmla="*/ 242041 w 618020"/>
              <a:gd name="connsiteY139" fmla="*/ 275056 h 617202"/>
              <a:gd name="connsiteX140" fmla="*/ 308193 w 618020"/>
              <a:gd name="connsiteY140" fmla="*/ 354281 h 617202"/>
              <a:gd name="connsiteX141" fmla="*/ 311804 w 618020"/>
              <a:gd name="connsiteY141" fmla="*/ 412963 h 617202"/>
              <a:gd name="connsiteX142" fmla="*/ 291966 w 618020"/>
              <a:gd name="connsiteY142" fmla="*/ 436909 h 617202"/>
              <a:gd name="connsiteX143" fmla="*/ 284621 w 618020"/>
              <a:gd name="connsiteY143" fmla="*/ 435954 h 617202"/>
              <a:gd name="connsiteX144" fmla="*/ 228221 w 618020"/>
              <a:gd name="connsiteY144" fmla="*/ 364200 h 617202"/>
              <a:gd name="connsiteX145" fmla="*/ 141983 w 618020"/>
              <a:gd name="connsiteY145" fmla="*/ 348595 h 617202"/>
              <a:gd name="connsiteX146" fmla="*/ 99113 w 618020"/>
              <a:gd name="connsiteY146" fmla="*/ 359925 h 617202"/>
              <a:gd name="connsiteX147" fmla="*/ 99528 w 618020"/>
              <a:gd name="connsiteY147" fmla="*/ 347765 h 617202"/>
              <a:gd name="connsiteX148" fmla="*/ 125798 w 618020"/>
              <a:gd name="connsiteY148" fmla="*/ 344570 h 617202"/>
              <a:gd name="connsiteX149" fmla="*/ 130902 w 618020"/>
              <a:gd name="connsiteY149" fmla="*/ 350297 h 617202"/>
              <a:gd name="connsiteX150" fmla="*/ 99113 w 618020"/>
              <a:gd name="connsiteY150" fmla="*/ 359759 h 617202"/>
              <a:gd name="connsiteX151" fmla="*/ 69648 w 618020"/>
              <a:gd name="connsiteY151" fmla="*/ 401094 h 617202"/>
              <a:gd name="connsiteX152" fmla="*/ 120237 w 618020"/>
              <a:gd name="connsiteY152" fmla="*/ 375778 h 617202"/>
              <a:gd name="connsiteX153" fmla="*/ 136837 w 618020"/>
              <a:gd name="connsiteY153" fmla="*/ 374492 h 617202"/>
              <a:gd name="connsiteX154" fmla="*/ 134472 w 618020"/>
              <a:gd name="connsiteY154" fmla="*/ 404663 h 617202"/>
              <a:gd name="connsiteX155" fmla="*/ 88821 w 618020"/>
              <a:gd name="connsiteY155" fmla="*/ 413834 h 617202"/>
              <a:gd name="connsiteX156" fmla="*/ 69648 w 618020"/>
              <a:gd name="connsiteY156" fmla="*/ 400928 h 617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</a:cxnLst>
            <a:rect l="l" t="t" r="r" b="b"/>
            <a:pathLst>
              <a:path w="618020" h="617202">
                <a:moveTo>
                  <a:pt x="120444" y="617104"/>
                </a:moveTo>
                <a:cubicBezTo>
                  <a:pt x="139659" y="616316"/>
                  <a:pt x="171781" y="607269"/>
                  <a:pt x="166095" y="582244"/>
                </a:cubicBezTo>
                <a:cubicBezTo>
                  <a:pt x="164362" y="571076"/>
                  <a:pt x="153905" y="563432"/>
                  <a:pt x="142739" y="565166"/>
                </a:cubicBezTo>
                <a:cubicBezTo>
                  <a:pt x="134225" y="566486"/>
                  <a:pt x="127452" y="573002"/>
                  <a:pt x="125798" y="581455"/>
                </a:cubicBezTo>
                <a:cubicBezTo>
                  <a:pt x="124601" y="586132"/>
                  <a:pt x="126378" y="591063"/>
                  <a:pt x="130280" y="593905"/>
                </a:cubicBezTo>
                <a:cubicBezTo>
                  <a:pt x="117422" y="593436"/>
                  <a:pt x="104682" y="591270"/>
                  <a:pt x="92390" y="587473"/>
                </a:cubicBezTo>
                <a:cubicBezTo>
                  <a:pt x="81666" y="581978"/>
                  <a:pt x="72165" y="574367"/>
                  <a:pt x="64460" y="565104"/>
                </a:cubicBezTo>
                <a:cubicBezTo>
                  <a:pt x="48222" y="545952"/>
                  <a:pt x="37467" y="522765"/>
                  <a:pt x="33335" y="497998"/>
                </a:cubicBezTo>
                <a:cubicBezTo>
                  <a:pt x="28852" y="469985"/>
                  <a:pt x="37900" y="440644"/>
                  <a:pt x="54707" y="417611"/>
                </a:cubicBezTo>
                <a:cubicBezTo>
                  <a:pt x="61406" y="425882"/>
                  <a:pt x="69513" y="432908"/>
                  <a:pt x="78653" y="438361"/>
                </a:cubicBezTo>
                <a:cubicBezTo>
                  <a:pt x="113431" y="459112"/>
                  <a:pt x="151321" y="427447"/>
                  <a:pt x="152566" y="391051"/>
                </a:cubicBezTo>
                <a:cubicBezTo>
                  <a:pt x="152347" y="385465"/>
                  <a:pt x="151624" y="379908"/>
                  <a:pt x="150408" y="374450"/>
                </a:cubicBezTo>
                <a:cubicBezTo>
                  <a:pt x="239344" y="379845"/>
                  <a:pt x="227142" y="472267"/>
                  <a:pt x="162858" y="464631"/>
                </a:cubicBezTo>
                <a:cubicBezTo>
                  <a:pt x="150740" y="463220"/>
                  <a:pt x="140655" y="455501"/>
                  <a:pt x="130363" y="466499"/>
                </a:cubicBezTo>
                <a:cubicBezTo>
                  <a:pt x="110941" y="487249"/>
                  <a:pt x="136796" y="507418"/>
                  <a:pt x="155844" y="511278"/>
                </a:cubicBezTo>
                <a:cubicBezTo>
                  <a:pt x="188754" y="517876"/>
                  <a:pt x="175889" y="507916"/>
                  <a:pt x="171739" y="529165"/>
                </a:cubicBezTo>
                <a:cubicBezTo>
                  <a:pt x="170522" y="535452"/>
                  <a:pt x="170893" y="541943"/>
                  <a:pt x="172818" y="548047"/>
                </a:cubicBezTo>
                <a:cubicBezTo>
                  <a:pt x="176500" y="558850"/>
                  <a:pt x="185378" y="567075"/>
                  <a:pt x="196432" y="569918"/>
                </a:cubicBezTo>
                <a:cubicBezTo>
                  <a:pt x="210315" y="573284"/>
                  <a:pt x="224974" y="570566"/>
                  <a:pt x="236729" y="562448"/>
                </a:cubicBezTo>
                <a:cubicBezTo>
                  <a:pt x="244205" y="557410"/>
                  <a:pt x="249498" y="549732"/>
                  <a:pt x="251545" y="540951"/>
                </a:cubicBezTo>
                <a:cubicBezTo>
                  <a:pt x="252624" y="543565"/>
                  <a:pt x="253537" y="546014"/>
                  <a:pt x="253993" y="546885"/>
                </a:cubicBezTo>
                <a:cubicBezTo>
                  <a:pt x="257687" y="554148"/>
                  <a:pt x="269058" y="556140"/>
                  <a:pt x="273457" y="548794"/>
                </a:cubicBezTo>
                <a:cubicBezTo>
                  <a:pt x="288107" y="524143"/>
                  <a:pt x="293709" y="492270"/>
                  <a:pt x="290057" y="461353"/>
                </a:cubicBezTo>
                <a:cubicBezTo>
                  <a:pt x="309106" y="464382"/>
                  <a:pt x="320477" y="454256"/>
                  <a:pt x="327076" y="439980"/>
                </a:cubicBezTo>
                <a:cubicBezTo>
                  <a:pt x="359446" y="436452"/>
                  <a:pt x="392813" y="436369"/>
                  <a:pt x="425142" y="433008"/>
                </a:cubicBezTo>
                <a:cubicBezTo>
                  <a:pt x="426682" y="432912"/>
                  <a:pt x="428147" y="432298"/>
                  <a:pt x="429292" y="431265"/>
                </a:cubicBezTo>
                <a:cubicBezTo>
                  <a:pt x="430002" y="430140"/>
                  <a:pt x="430520" y="428907"/>
                  <a:pt x="430828" y="427613"/>
                </a:cubicBezTo>
                <a:cubicBezTo>
                  <a:pt x="434563" y="395325"/>
                  <a:pt x="434729" y="362249"/>
                  <a:pt x="438671" y="329920"/>
                </a:cubicBezTo>
                <a:cubicBezTo>
                  <a:pt x="452989" y="323529"/>
                  <a:pt x="463239" y="312241"/>
                  <a:pt x="460417" y="293151"/>
                </a:cubicBezTo>
                <a:cubicBezTo>
                  <a:pt x="491294" y="297301"/>
                  <a:pt x="523249" y="291947"/>
                  <a:pt x="548067" y="277546"/>
                </a:cubicBezTo>
                <a:cubicBezTo>
                  <a:pt x="555495" y="273396"/>
                  <a:pt x="553628" y="261818"/>
                  <a:pt x="546407" y="258083"/>
                </a:cubicBezTo>
                <a:cubicBezTo>
                  <a:pt x="545535" y="257626"/>
                  <a:pt x="543128" y="256672"/>
                  <a:pt x="540514" y="255551"/>
                </a:cubicBezTo>
                <a:cubicBezTo>
                  <a:pt x="549320" y="253617"/>
                  <a:pt x="557064" y="248410"/>
                  <a:pt x="562177" y="240984"/>
                </a:cubicBezTo>
                <a:cubicBezTo>
                  <a:pt x="570469" y="229339"/>
                  <a:pt x="573357" y="214691"/>
                  <a:pt x="570104" y="200770"/>
                </a:cubicBezTo>
                <a:cubicBezTo>
                  <a:pt x="567381" y="189692"/>
                  <a:pt x="559272" y="180725"/>
                  <a:pt x="548523" y="176907"/>
                </a:cubicBezTo>
                <a:cubicBezTo>
                  <a:pt x="542439" y="174893"/>
                  <a:pt x="535944" y="174451"/>
                  <a:pt x="529641" y="175621"/>
                </a:cubicBezTo>
                <a:cubicBezTo>
                  <a:pt x="508351" y="179522"/>
                  <a:pt x="518186" y="192470"/>
                  <a:pt x="511961" y="159519"/>
                </a:cubicBezTo>
                <a:cubicBezTo>
                  <a:pt x="508351" y="140387"/>
                  <a:pt x="488430" y="114324"/>
                  <a:pt x="467473" y="133498"/>
                </a:cubicBezTo>
                <a:cubicBezTo>
                  <a:pt x="456392" y="143665"/>
                  <a:pt x="463945" y="153833"/>
                  <a:pt x="465232" y="165951"/>
                </a:cubicBezTo>
                <a:cubicBezTo>
                  <a:pt x="472121" y="230443"/>
                  <a:pt x="379574" y="241565"/>
                  <a:pt x="375217" y="152547"/>
                </a:cubicBezTo>
                <a:cubicBezTo>
                  <a:pt x="380674" y="153806"/>
                  <a:pt x="386227" y="154597"/>
                  <a:pt x="391817" y="154912"/>
                </a:cubicBezTo>
                <a:cubicBezTo>
                  <a:pt x="428213" y="154082"/>
                  <a:pt x="460417" y="116566"/>
                  <a:pt x="439999" y="81581"/>
                </a:cubicBezTo>
                <a:cubicBezTo>
                  <a:pt x="434587" y="72337"/>
                  <a:pt x="427561" y="64141"/>
                  <a:pt x="419249" y="57386"/>
                </a:cubicBezTo>
                <a:cubicBezTo>
                  <a:pt x="442489" y="40785"/>
                  <a:pt x="471996" y="32112"/>
                  <a:pt x="499926" y="36926"/>
                </a:cubicBezTo>
                <a:cubicBezTo>
                  <a:pt x="524611" y="41363"/>
                  <a:pt x="547644" y="52357"/>
                  <a:pt x="566618" y="68757"/>
                </a:cubicBezTo>
                <a:cubicBezTo>
                  <a:pt x="575781" y="76590"/>
                  <a:pt x="583276" y="86187"/>
                  <a:pt x="588654" y="96977"/>
                </a:cubicBezTo>
                <a:cubicBezTo>
                  <a:pt x="592302" y="109318"/>
                  <a:pt x="594315" y="122085"/>
                  <a:pt x="594630" y="134950"/>
                </a:cubicBezTo>
                <a:cubicBezTo>
                  <a:pt x="591850" y="130966"/>
                  <a:pt x="586895" y="129117"/>
                  <a:pt x="582180" y="130302"/>
                </a:cubicBezTo>
                <a:cubicBezTo>
                  <a:pt x="571066" y="132344"/>
                  <a:pt x="563713" y="143009"/>
                  <a:pt x="565754" y="154123"/>
                </a:cubicBezTo>
                <a:cubicBezTo>
                  <a:pt x="567311" y="162583"/>
                  <a:pt x="573988" y="169167"/>
                  <a:pt x="582471" y="170599"/>
                </a:cubicBezTo>
                <a:cubicBezTo>
                  <a:pt x="607371" y="176658"/>
                  <a:pt x="616833" y="144661"/>
                  <a:pt x="617871" y="125447"/>
                </a:cubicBezTo>
                <a:cubicBezTo>
                  <a:pt x="622394" y="41491"/>
                  <a:pt x="502250" y="-5322"/>
                  <a:pt x="437551" y="22733"/>
                </a:cubicBezTo>
                <a:cubicBezTo>
                  <a:pt x="424333" y="28487"/>
                  <a:pt x="412061" y="36211"/>
                  <a:pt x="401155" y="45641"/>
                </a:cubicBezTo>
                <a:cubicBezTo>
                  <a:pt x="376814" y="33850"/>
                  <a:pt x="348893" y="31802"/>
                  <a:pt x="323092" y="39914"/>
                </a:cubicBezTo>
                <a:cubicBezTo>
                  <a:pt x="313144" y="43065"/>
                  <a:pt x="303767" y="47802"/>
                  <a:pt x="295328" y="53941"/>
                </a:cubicBezTo>
                <a:cubicBezTo>
                  <a:pt x="262459" y="4929"/>
                  <a:pt x="181118" y="-20760"/>
                  <a:pt x="136837" y="20741"/>
                </a:cubicBezTo>
                <a:cubicBezTo>
                  <a:pt x="108243" y="47509"/>
                  <a:pt x="98657" y="92786"/>
                  <a:pt x="120776" y="119720"/>
                </a:cubicBezTo>
                <a:cubicBezTo>
                  <a:pt x="130601" y="131102"/>
                  <a:pt x="144260" y="138485"/>
                  <a:pt x="159164" y="140470"/>
                </a:cubicBezTo>
                <a:cubicBezTo>
                  <a:pt x="182405" y="144620"/>
                  <a:pt x="201744" y="134203"/>
                  <a:pt x="200250" y="107933"/>
                </a:cubicBezTo>
                <a:cubicBezTo>
                  <a:pt x="198881" y="84237"/>
                  <a:pt x="178462" y="79256"/>
                  <a:pt x="158749" y="78343"/>
                </a:cubicBezTo>
                <a:cubicBezTo>
                  <a:pt x="149038" y="77928"/>
                  <a:pt x="150449" y="92952"/>
                  <a:pt x="160077" y="93367"/>
                </a:cubicBezTo>
                <a:cubicBezTo>
                  <a:pt x="172196" y="123800"/>
                  <a:pt x="167285" y="132930"/>
                  <a:pt x="145345" y="120757"/>
                </a:cubicBezTo>
                <a:cubicBezTo>
                  <a:pt x="124262" y="103687"/>
                  <a:pt x="118175" y="84582"/>
                  <a:pt x="127084" y="63445"/>
                </a:cubicBezTo>
                <a:cubicBezTo>
                  <a:pt x="132153" y="48911"/>
                  <a:pt x="141303" y="36145"/>
                  <a:pt x="153437" y="26675"/>
                </a:cubicBezTo>
                <a:cubicBezTo>
                  <a:pt x="186638" y="2729"/>
                  <a:pt x="241377" y="18915"/>
                  <a:pt x="269639" y="45226"/>
                </a:cubicBezTo>
                <a:cubicBezTo>
                  <a:pt x="275361" y="50443"/>
                  <a:pt x="280358" y="56403"/>
                  <a:pt x="284496" y="62947"/>
                </a:cubicBezTo>
                <a:cubicBezTo>
                  <a:pt x="266859" y="80128"/>
                  <a:pt x="256068" y="102870"/>
                  <a:pt x="249013" y="128020"/>
                </a:cubicBezTo>
                <a:cubicBezTo>
                  <a:pt x="238828" y="162841"/>
                  <a:pt x="239465" y="199935"/>
                  <a:pt x="250839" y="234386"/>
                </a:cubicBezTo>
                <a:cubicBezTo>
                  <a:pt x="249387" y="236544"/>
                  <a:pt x="247436" y="238536"/>
                  <a:pt x="247436" y="238785"/>
                </a:cubicBezTo>
                <a:lnTo>
                  <a:pt x="247436" y="238785"/>
                </a:lnTo>
                <a:lnTo>
                  <a:pt x="245071" y="241233"/>
                </a:lnTo>
                <a:cubicBezTo>
                  <a:pt x="242177" y="244008"/>
                  <a:pt x="239114" y="246600"/>
                  <a:pt x="235899" y="248994"/>
                </a:cubicBezTo>
                <a:cubicBezTo>
                  <a:pt x="201114" y="237618"/>
                  <a:pt x="163720" y="236924"/>
                  <a:pt x="128537" y="247002"/>
                </a:cubicBezTo>
                <a:cubicBezTo>
                  <a:pt x="103346" y="253725"/>
                  <a:pt x="79898" y="264847"/>
                  <a:pt x="62509" y="282277"/>
                </a:cubicBezTo>
                <a:cubicBezTo>
                  <a:pt x="55943" y="278168"/>
                  <a:pt x="49955" y="273200"/>
                  <a:pt x="44706" y="267503"/>
                </a:cubicBezTo>
                <a:cubicBezTo>
                  <a:pt x="18726" y="239034"/>
                  <a:pt x="3205" y="184253"/>
                  <a:pt x="27358" y="151302"/>
                </a:cubicBezTo>
                <a:cubicBezTo>
                  <a:pt x="36875" y="139402"/>
                  <a:pt x="49587" y="130462"/>
                  <a:pt x="64003" y="125530"/>
                </a:cubicBezTo>
                <a:cubicBezTo>
                  <a:pt x="85252" y="116898"/>
                  <a:pt x="104273" y="123233"/>
                  <a:pt x="121067" y="144537"/>
                </a:cubicBezTo>
                <a:cubicBezTo>
                  <a:pt x="132991" y="166670"/>
                  <a:pt x="123806" y="171471"/>
                  <a:pt x="93510" y="158938"/>
                </a:cubicBezTo>
                <a:cubicBezTo>
                  <a:pt x="93178" y="149309"/>
                  <a:pt x="78155" y="147732"/>
                  <a:pt x="78487" y="157444"/>
                </a:cubicBezTo>
                <a:cubicBezTo>
                  <a:pt x="79151" y="177322"/>
                  <a:pt x="83882" y="197824"/>
                  <a:pt x="107538" y="199442"/>
                </a:cubicBezTo>
                <a:cubicBezTo>
                  <a:pt x="133766" y="201268"/>
                  <a:pt x="144307" y="182053"/>
                  <a:pt x="140738" y="158772"/>
                </a:cubicBezTo>
                <a:cubicBezTo>
                  <a:pt x="130197" y="93574"/>
                  <a:pt x="58650" y="96272"/>
                  <a:pt x="21465" y="135075"/>
                </a:cubicBezTo>
                <a:cubicBezTo>
                  <a:pt x="-20575" y="178692"/>
                  <a:pt x="4035" y="260324"/>
                  <a:pt x="52466" y="293773"/>
                </a:cubicBezTo>
                <a:cubicBezTo>
                  <a:pt x="46340" y="302166"/>
                  <a:pt x="41590" y="311482"/>
                  <a:pt x="38398" y="321371"/>
                </a:cubicBezTo>
                <a:cubicBezTo>
                  <a:pt x="29991" y="347081"/>
                  <a:pt x="31713" y="375031"/>
                  <a:pt x="43212" y="399517"/>
                </a:cubicBezTo>
                <a:cubicBezTo>
                  <a:pt x="33604" y="410298"/>
                  <a:pt x="25685" y="422471"/>
                  <a:pt x="19722" y="435622"/>
                </a:cubicBezTo>
                <a:cubicBezTo>
                  <a:pt x="-9079" y="499990"/>
                  <a:pt x="36489" y="620590"/>
                  <a:pt x="120444" y="617104"/>
                </a:cubicBezTo>
                <a:close/>
                <a:moveTo>
                  <a:pt x="216103" y="265594"/>
                </a:moveTo>
                <a:cubicBezTo>
                  <a:pt x="191576" y="281489"/>
                  <a:pt x="159953" y="294935"/>
                  <a:pt x="145843" y="296886"/>
                </a:cubicBezTo>
                <a:cubicBezTo>
                  <a:pt x="125254" y="299978"/>
                  <a:pt x="104237" y="298476"/>
                  <a:pt x="84297" y="292487"/>
                </a:cubicBezTo>
                <a:cubicBezTo>
                  <a:pt x="110443" y="270574"/>
                  <a:pt x="151487" y="261112"/>
                  <a:pt x="183899" y="261610"/>
                </a:cubicBezTo>
                <a:cubicBezTo>
                  <a:pt x="194748" y="261740"/>
                  <a:pt x="205549" y="263076"/>
                  <a:pt x="216103" y="265594"/>
                </a:cubicBezTo>
                <a:close/>
                <a:moveTo>
                  <a:pt x="293585" y="85565"/>
                </a:moveTo>
                <a:cubicBezTo>
                  <a:pt x="299359" y="105582"/>
                  <a:pt x="300620" y="126630"/>
                  <a:pt x="297279" y="147193"/>
                </a:cubicBezTo>
                <a:cubicBezTo>
                  <a:pt x="295162" y="161262"/>
                  <a:pt x="281342" y="192844"/>
                  <a:pt x="265157" y="217038"/>
                </a:cubicBezTo>
                <a:cubicBezTo>
                  <a:pt x="262807" y="206477"/>
                  <a:pt x="261596" y="195695"/>
                  <a:pt x="261546" y="184876"/>
                </a:cubicBezTo>
                <a:cubicBezTo>
                  <a:pt x="261339" y="152381"/>
                  <a:pt x="271382" y="111461"/>
                  <a:pt x="293585" y="85565"/>
                </a:cubicBezTo>
                <a:close/>
                <a:moveTo>
                  <a:pt x="375009" y="139225"/>
                </a:moveTo>
                <a:cubicBezTo>
                  <a:pt x="375258" y="133954"/>
                  <a:pt x="375673" y="128435"/>
                  <a:pt x="376503" y="122625"/>
                </a:cubicBezTo>
                <a:cubicBezTo>
                  <a:pt x="379682" y="103524"/>
                  <a:pt x="388750" y="85895"/>
                  <a:pt x="402441" y="72201"/>
                </a:cubicBezTo>
                <a:cubicBezTo>
                  <a:pt x="408500" y="77231"/>
                  <a:pt x="412849" y="84017"/>
                  <a:pt x="414891" y="91624"/>
                </a:cubicBezTo>
                <a:cubicBezTo>
                  <a:pt x="430952" y="111917"/>
                  <a:pt x="411862" y="131921"/>
                  <a:pt x="405180" y="137274"/>
                </a:cubicBezTo>
                <a:cubicBezTo>
                  <a:pt x="401362" y="140262"/>
                  <a:pt x="388123" y="140802"/>
                  <a:pt x="375009" y="139225"/>
                </a:cubicBezTo>
                <a:close/>
                <a:moveTo>
                  <a:pt x="345087" y="127729"/>
                </a:moveTo>
                <a:cubicBezTo>
                  <a:pt x="341892" y="119886"/>
                  <a:pt x="339070" y="104945"/>
                  <a:pt x="348615" y="101501"/>
                </a:cubicBezTo>
                <a:cubicBezTo>
                  <a:pt x="352574" y="100440"/>
                  <a:pt x="356728" y="100341"/>
                  <a:pt x="360733" y="101210"/>
                </a:cubicBezTo>
                <a:cubicBezTo>
                  <a:pt x="356309" y="111385"/>
                  <a:pt x="352968" y="121999"/>
                  <a:pt x="350773" y="132875"/>
                </a:cubicBezTo>
                <a:cubicBezTo>
                  <a:pt x="348370" y="131823"/>
                  <a:pt x="346374" y="130017"/>
                  <a:pt x="345087" y="127729"/>
                </a:cubicBezTo>
                <a:close/>
                <a:moveTo>
                  <a:pt x="410907" y="314482"/>
                </a:moveTo>
                <a:cubicBezTo>
                  <a:pt x="392813" y="319088"/>
                  <a:pt x="369905" y="314108"/>
                  <a:pt x="352267" y="310332"/>
                </a:cubicBezTo>
                <a:cubicBezTo>
                  <a:pt x="314916" y="302032"/>
                  <a:pt x="288190" y="275886"/>
                  <a:pt x="273789" y="243267"/>
                </a:cubicBezTo>
                <a:cubicBezTo>
                  <a:pt x="289476" y="221728"/>
                  <a:pt x="301927" y="190437"/>
                  <a:pt x="306990" y="174085"/>
                </a:cubicBezTo>
                <a:cubicBezTo>
                  <a:pt x="316286" y="142960"/>
                  <a:pt x="317821" y="105941"/>
                  <a:pt x="305745" y="74235"/>
                </a:cubicBezTo>
                <a:lnTo>
                  <a:pt x="306865" y="73322"/>
                </a:lnTo>
                <a:cubicBezTo>
                  <a:pt x="329603" y="57252"/>
                  <a:pt x="358737" y="53243"/>
                  <a:pt x="384969" y="62573"/>
                </a:cubicBezTo>
                <a:cubicBezTo>
                  <a:pt x="376794" y="72277"/>
                  <a:pt x="369826" y="82938"/>
                  <a:pt x="364219" y="94321"/>
                </a:cubicBezTo>
                <a:cubicBezTo>
                  <a:pt x="353180" y="90503"/>
                  <a:pt x="338364" y="92537"/>
                  <a:pt x="335169" y="104738"/>
                </a:cubicBezTo>
                <a:cubicBezTo>
                  <a:pt x="332687" y="118236"/>
                  <a:pt x="336787" y="132107"/>
                  <a:pt x="346208" y="142088"/>
                </a:cubicBezTo>
                <a:cubicBezTo>
                  <a:pt x="347117" y="142908"/>
                  <a:pt x="348121" y="143618"/>
                  <a:pt x="349196" y="144205"/>
                </a:cubicBezTo>
                <a:cubicBezTo>
                  <a:pt x="345187" y="173782"/>
                  <a:pt x="350146" y="203881"/>
                  <a:pt x="363431" y="230609"/>
                </a:cubicBezTo>
                <a:cubicBezTo>
                  <a:pt x="377541" y="259120"/>
                  <a:pt x="404101" y="278044"/>
                  <a:pt x="434189" y="287590"/>
                </a:cubicBezTo>
                <a:cubicBezTo>
                  <a:pt x="434849" y="289994"/>
                  <a:pt x="435144" y="292485"/>
                  <a:pt x="435061" y="294977"/>
                </a:cubicBezTo>
                <a:cubicBezTo>
                  <a:pt x="435061" y="294977"/>
                  <a:pt x="438256" y="308713"/>
                  <a:pt x="410741" y="314482"/>
                </a:cubicBezTo>
                <a:close/>
                <a:moveTo>
                  <a:pt x="332056" y="424210"/>
                </a:moveTo>
                <a:cubicBezTo>
                  <a:pt x="333990" y="415320"/>
                  <a:pt x="334978" y="406248"/>
                  <a:pt x="335003" y="397151"/>
                </a:cubicBezTo>
                <a:cubicBezTo>
                  <a:pt x="335700" y="371765"/>
                  <a:pt x="331164" y="346508"/>
                  <a:pt x="321681" y="322948"/>
                </a:cubicBezTo>
                <a:cubicBezTo>
                  <a:pt x="342971" y="333946"/>
                  <a:pt x="369365" y="337183"/>
                  <a:pt x="395593" y="337307"/>
                </a:cubicBezTo>
                <a:cubicBezTo>
                  <a:pt x="404632" y="337403"/>
                  <a:pt x="413659" y="336569"/>
                  <a:pt x="422527" y="334817"/>
                </a:cubicBezTo>
                <a:cubicBezTo>
                  <a:pt x="419581" y="362664"/>
                  <a:pt x="419622" y="390469"/>
                  <a:pt x="416385" y="418731"/>
                </a:cubicBezTo>
                <a:cubicBezTo>
                  <a:pt x="388704" y="421221"/>
                  <a:pt x="360152" y="421595"/>
                  <a:pt x="332264" y="424210"/>
                </a:cubicBezTo>
                <a:close/>
                <a:moveTo>
                  <a:pt x="141983" y="348595"/>
                </a:moveTo>
                <a:cubicBezTo>
                  <a:pt x="141396" y="347521"/>
                  <a:pt x="140686" y="346516"/>
                  <a:pt x="139867" y="345607"/>
                </a:cubicBezTo>
                <a:cubicBezTo>
                  <a:pt x="130057" y="336104"/>
                  <a:pt x="116319" y="331825"/>
                  <a:pt x="102848" y="334070"/>
                </a:cubicBezTo>
                <a:cubicBezTo>
                  <a:pt x="90398" y="337100"/>
                  <a:pt x="88406" y="351874"/>
                  <a:pt x="92099" y="363121"/>
                </a:cubicBezTo>
                <a:cubicBezTo>
                  <a:pt x="80607" y="368694"/>
                  <a:pt x="69847" y="375662"/>
                  <a:pt x="60061" y="383871"/>
                </a:cubicBezTo>
                <a:cubicBezTo>
                  <a:pt x="51047" y="357522"/>
                  <a:pt x="55413" y="328434"/>
                  <a:pt x="71764" y="305891"/>
                </a:cubicBezTo>
                <a:cubicBezTo>
                  <a:pt x="72055" y="305476"/>
                  <a:pt x="72387" y="305144"/>
                  <a:pt x="72677" y="304771"/>
                </a:cubicBezTo>
                <a:cubicBezTo>
                  <a:pt x="104259" y="317221"/>
                  <a:pt x="141278" y="316100"/>
                  <a:pt x="172528" y="307219"/>
                </a:cubicBezTo>
                <a:cubicBezTo>
                  <a:pt x="188879" y="302530"/>
                  <a:pt x="220336" y="290619"/>
                  <a:pt x="242041" y="275056"/>
                </a:cubicBezTo>
                <a:cubicBezTo>
                  <a:pt x="274536" y="289831"/>
                  <a:pt x="300142" y="316889"/>
                  <a:pt x="308193" y="354281"/>
                </a:cubicBezTo>
                <a:cubicBezTo>
                  <a:pt x="311887" y="371960"/>
                  <a:pt x="316493" y="394952"/>
                  <a:pt x="311804" y="412963"/>
                </a:cubicBezTo>
                <a:cubicBezTo>
                  <a:pt x="305703" y="440229"/>
                  <a:pt x="292132" y="436909"/>
                  <a:pt x="291966" y="436909"/>
                </a:cubicBezTo>
                <a:cubicBezTo>
                  <a:pt x="289485" y="436942"/>
                  <a:pt x="287012" y="436618"/>
                  <a:pt x="284621" y="435954"/>
                </a:cubicBezTo>
                <a:cubicBezTo>
                  <a:pt x="275532" y="405742"/>
                  <a:pt x="256815" y="378932"/>
                  <a:pt x="228221" y="364200"/>
                </a:cubicBezTo>
                <a:cubicBezTo>
                  <a:pt x="201681" y="350496"/>
                  <a:pt x="171643" y="345060"/>
                  <a:pt x="141983" y="348595"/>
                </a:cubicBezTo>
                <a:close/>
                <a:moveTo>
                  <a:pt x="99113" y="359925"/>
                </a:moveTo>
                <a:cubicBezTo>
                  <a:pt x="98317" y="355895"/>
                  <a:pt x="98460" y="351733"/>
                  <a:pt x="99528" y="347765"/>
                </a:cubicBezTo>
                <a:cubicBezTo>
                  <a:pt x="103139" y="338303"/>
                  <a:pt x="118037" y="341291"/>
                  <a:pt x="125798" y="344570"/>
                </a:cubicBezTo>
                <a:cubicBezTo>
                  <a:pt x="128083" y="345865"/>
                  <a:pt x="129877" y="347877"/>
                  <a:pt x="130902" y="350297"/>
                </a:cubicBezTo>
                <a:cubicBezTo>
                  <a:pt x="120005" y="352335"/>
                  <a:pt x="109350" y="355505"/>
                  <a:pt x="99113" y="359759"/>
                </a:cubicBezTo>
                <a:close/>
                <a:moveTo>
                  <a:pt x="69648" y="401094"/>
                </a:moveTo>
                <a:cubicBezTo>
                  <a:pt x="83471" y="387606"/>
                  <a:pt x="101153" y="378758"/>
                  <a:pt x="120237" y="375778"/>
                </a:cubicBezTo>
                <a:cubicBezTo>
                  <a:pt x="126130" y="375031"/>
                  <a:pt x="131650" y="374658"/>
                  <a:pt x="136837" y="374492"/>
                </a:cubicBezTo>
                <a:cubicBezTo>
                  <a:pt x="138248" y="387606"/>
                  <a:pt x="137543" y="400845"/>
                  <a:pt x="134472" y="404663"/>
                </a:cubicBezTo>
                <a:cubicBezTo>
                  <a:pt x="129118" y="411261"/>
                  <a:pt x="108907" y="430103"/>
                  <a:pt x="88821" y="413834"/>
                </a:cubicBezTo>
                <a:cubicBezTo>
                  <a:pt x="81235" y="411647"/>
                  <a:pt x="74529" y="407132"/>
                  <a:pt x="69648" y="400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7F1D7B03-B6D1-D956-87EE-4698DD92AC7B}"/>
              </a:ext>
            </a:extLst>
          </p:cNvPr>
          <p:cNvSpPr/>
          <p:nvPr/>
        </p:nvSpPr>
        <p:spPr>
          <a:xfrm flipV="1">
            <a:off x="263437" y="5442134"/>
            <a:ext cx="161901" cy="392042"/>
          </a:xfrm>
          <a:custGeom>
            <a:avLst/>
            <a:gdLst>
              <a:gd name="connsiteX0" fmla="*/ 138499 w 161901"/>
              <a:gd name="connsiteY0" fmla="*/ 392019 h 392042"/>
              <a:gd name="connsiteX1" fmla="*/ 74629 w 161901"/>
              <a:gd name="connsiteY1" fmla="*/ 178208 h 392042"/>
              <a:gd name="connsiteX2" fmla="*/ 9224 w 161901"/>
              <a:gd name="connsiteY2" fmla="*/ 144343 h 392042"/>
              <a:gd name="connsiteX3" fmla="*/ 2211 w 161901"/>
              <a:gd name="connsiteY3" fmla="*/ 90392 h 392042"/>
              <a:gd name="connsiteX4" fmla="*/ 21716 w 161901"/>
              <a:gd name="connsiteY4" fmla="*/ 100311 h 392042"/>
              <a:gd name="connsiteX5" fmla="*/ 87578 w 161901"/>
              <a:gd name="connsiteY5" fmla="*/ 1415 h 392042"/>
              <a:gd name="connsiteX6" fmla="*/ 73301 w 161901"/>
              <a:gd name="connsiteY6" fmla="*/ 93961 h 392042"/>
              <a:gd name="connsiteX7" fmla="*/ 138499 w 161901"/>
              <a:gd name="connsiteY7" fmla="*/ 392019 h 392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1901" h="392042">
                <a:moveTo>
                  <a:pt x="138499" y="392019"/>
                </a:moveTo>
                <a:cubicBezTo>
                  <a:pt x="145637" y="345746"/>
                  <a:pt x="150949" y="221866"/>
                  <a:pt x="74629" y="178208"/>
                </a:cubicBezTo>
                <a:cubicBezTo>
                  <a:pt x="50144" y="164263"/>
                  <a:pt x="19973" y="158702"/>
                  <a:pt x="9224" y="144343"/>
                </a:cubicBezTo>
                <a:cubicBezTo>
                  <a:pt x="2086" y="131893"/>
                  <a:pt x="-3226" y="103382"/>
                  <a:pt x="2211" y="90392"/>
                </a:cubicBezTo>
                <a:cubicBezTo>
                  <a:pt x="5697" y="87653"/>
                  <a:pt x="17856" y="98692"/>
                  <a:pt x="21716" y="100311"/>
                </a:cubicBezTo>
                <a:cubicBezTo>
                  <a:pt x="12254" y="56445"/>
                  <a:pt x="34166" y="-10703"/>
                  <a:pt x="87578" y="1415"/>
                </a:cubicBezTo>
                <a:cubicBezTo>
                  <a:pt x="59938" y="26315"/>
                  <a:pt x="57780" y="65492"/>
                  <a:pt x="73301" y="93961"/>
                </a:cubicBezTo>
                <a:cubicBezTo>
                  <a:pt x="88117" y="121684"/>
                  <a:pt x="212619" y="250626"/>
                  <a:pt x="138499" y="3920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E4614365-8A1D-F9C2-D0E9-76D4050FD576}"/>
              </a:ext>
            </a:extLst>
          </p:cNvPr>
          <p:cNvSpPr/>
          <p:nvPr/>
        </p:nvSpPr>
        <p:spPr>
          <a:xfrm flipV="1">
            <a:off x="234793" y="5302899"/>
            <a:ext cx="174716" cy="327076"/>
          </a:xfrm>
          <a:custGeom>
            <a:avLst/>
            <a:gdLst>
              <a:gd name="connsiteX0" fmla="*/ 61150 w 174716"/>
              <a:gd name="connsiteY0" fmla="*/ 327053 h 327076"/>
              <a:gd name="connsiteX1" fmla="*/ 63930 w 174716"/>
              <a:gd name="connsiteY1" fmla="*/ 325808 h 327076"/>
              <a:gd name="connsiteX2" fmla="*/ 159755 w 174716"/>
              <a:gd name="connsiteY2" fmla="*/ 215167 h 327076"/>
              <a:gd name="connsiteX3" fmla="*/ 114935 w 174716"/>
              <a:gd name="connsiteY3" fmla="*/ 9449 h 327076"/>
              <a:gd name="connsiteX4" fmla="*/ 63432 w 174716"/>
              <a:gd name="connsiteY4" fmla="*/ 3431 h 327076"/>
              <a:gd name="connsiteX5" fmla="*/ 71981 w 174716"/>
              <a:gd name="connsiteY5" fmla="*/ 19201 h 327076"/>
              <a:gd name="connsiteX6" fmla="*/ 63681 w 174716"/>
              <a:gd name="connsiteY6" fmla="*/ 17998 h 327076"/>
              <a:gd name="connsiteX7" fmla="*/ 41437 w 174716"/>
              <a:gd name="connsiteY7" fmla="*/ 19533 h 327076"/>
              <a:gd name="connsiteX8" fmla="*/ 9025 w 174716"/>
              <a:gd name="connsiteY8" fmla="*/ 37005 h 327076"/>
              <a:gd name="connsiteX9" fmla="*/ 725 w 174716"/>
              <a:gd name="connsiteY9" fmla="*/ 71367 h 327076"/>
              <a:gd name="connsiteX10" fmla="*/ 8402 w 174716"/>
              <a:gd name="connsiteY10" fmla="*/ 84855 h 327076"/>
              <a:gd name="connsiteX11" fmla="*/ 20189 w 174716"/>
              <a:gd name="connsiteY11" fmla="*/ 86557 h 327076"/>
              <a:gd name="connsiteX12" fmla="*/ 43180 w 174716"/>
              <a:gd name="connsiteY12" fmla="*/ 108012 h 327076"/>
              <a:gd name="connsiteX13" fmla="*/ 44508 w 174716"/>
              <a:gd name="connsiteY13" fmla="*/ 106228 h 327076"/>
              <a:gd name="connsiteX14" fmla="*/ 53348 w 174716"/>
              <a:gd name="connsiteY14" fmla="*/ 63026 h 327076"/>
              <a:gd name="connsiteX15" fmla="*/ 100368 w 174716"/>
              <a:gd name="connsiteY15" fmla="*/ 51323 h 327076"/>
              <a:gd name="connsiteX16" fmla="*/ 113067 w 174716"/>
              <a:gd name="connsiteY16" fmla="*/ 50244 h 327076"/>
              <a:gd name="connsiteX17" fmla="*/ 116927 w 174716"/>
              <a:gd name="connsiteY17" fmla="*/ 50576 h 327076"/>
              <a:gd name="connsiteX18" fmla="*/ 108419 w 174716"/>
              <a:gd name="connsiteY18" fmla="*/ 62403 h 327076"/>
              <a:gd name="connsiteX19" fmla="*/ 109623 w 174716"/>
              <a:gd name="connsiteY19" fmla="*/ 66553 h 327076"/>
              <a:gd name="connsiteX20" fmla="*/ 144857 w 174716"/>
              <a:gd name="connsiteY20" fmla="*/ 88590 h 327076"/>
              <a:gd name="connsiteX21" fmla="*/ 157307 w 174716"/>
              <a:gd name="connsiteY21" fmla="*/ 156527 h 327076"/>
              <a:gd name="connsiteX22" fmla="*/ 123733 w 174716"/>
              <a:gd name="connsiteY22" fmla="*/ 260859 h 327076"/>
              <a:gd name="connsiteX23" fmla="*/ 59614 w 174716"/>
              <a:gd name="connsiteY23" fmla="*/ 323899 h 327076"/>
              <a:gd name="connsiteX24" fmla="*/ 61150 w 174716"/>
              <a:gd name="connsiteY24" fmla="*/ 327053 h 32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74716" h="327076">
                <a:moveTo>
                  <a:pt x="61150" y="327053"/>
                </a:moveTo>
                <a:lnTo>
                  <a:pt x="63930" y="325808"/>
                </a:lnTo>
                <a:cubicBezTo>
                  <a:pt x="116885" y="302733"/>
                  <a:pt x="154692" y="229070"/>
                  <a:pt x="159755" y="215167"/>
                </a:cubicBezTo>
                <a:cubicBezTo>
                  <a:pt x="183452" y="149596"/>
                  <a:pt x="185859" y="46924"/>
                  <a:pt x="114935" y="9449"/>
                </a:cubicBezTo>
                <a:cubicBezTo>
                  <a:pt x="101488" y="2352"/>
                  <a:pt x="78082" y="-4288"/>
                  <a:pt x="63432" y="3431"/>
                </a:cubicBezTo>
                <a:cubicBezTo>
                  <a:pt x="55132" y="7830"/>
                  <a:pt x="63847" y="14097"/>
                  <a:pt x="71981" y="19201"/>
                </a:cubicBezTo>
                <a:cubicBezTo>
                  <a:pt x="69264" y="18512"/>
                  <a:pt x="66483" y="18106"/>
                  <a:pt x="63681" y="17998"/>
                </a:cubicBezTo>
                <a:cubicBezTo>
                  <a:pt x="56233" y="17699"/>
                  <a:pt x="48774" y="18213"/>
                  <a:pt x="41437" y="19533"/>
                </a:cubicBezTo>
                <a:cubicBezTo>
                  <a:pt x="29609" y="21733"/>
                  <a:pt x="16537" y="27169"/>
                  <a:pt x="9025" y="37005"/>
                </a:cubicBezTo>
                <a:cubicBezTo>
                  <a:pt x="1454" y="46737"/>
                  <a:pt x="-1568" y="59253"/>
                  <a:pt x="725" y="71367"/>
                </a:cubicBezTo>
                <a:cubicBezTo>
                  <a:pt x="1825" y="76551"/>
                  <a:pt x="4508" y="81265"/>
                  <a:pt x="8402" y="84855"/>
                </a:cubicBezTo>
                <a:cubicBezTo>
                  <a:pt x="11788" y="87387"/>
                  <a:pt x="16226" y="88026"/>
                  <a:pt x="20189" y="86557"/>
                </a:cubicBezTo>
                <a:cubicBezTo>
                  <a:pt x="22762" y="98011"/>
                  <a:pt x="27949" y="113408"/>
                  <a:pt x="43180" y="108012"/>
                </a:cubicBezTo>
                <a:cubicBezTo>
                  <a:pt x="43913" y="107701"/>
                  <a:pt x="44421" y="107021"/>
                  <a:pt x="44508" y="106228"/>
                </a:cubicBezTo>
                <a:cubicBezTo>
                  <a:pt x="46915" y="91827"/>
                  <a:pt x="43803" y="75891"/>
                  <a:pt x="53348" y="63026"/>
                </a:cubicBezTo>
                <a:cubicBezTo>
                  <a:pt x="64428" y="48127"/>
                  <a:pt x="83768" y="48335"/>
                  <a:pt x="100368" y="51323"/>
                </a:cubicBezTo>
                <a:cubicBezTo>
                  <a:pt x="104144" y="51987"/>
                  <a:pt x="109374" y="49165"/>
                  <a:pt x="113067" y="50244"/>
                </a:cubicBezTo>
                <a:cubicBezTo>
                  <a:pt x="114286" y="50758"/>
                  <a:pt x="115637" y="50874"/>
                  <a:pt x="116927" y="50576"/>
                </a:cubicBezTo>
                <a:cubicBezTo>
                  <a:pt x="112545" y="53136"/>
                  <a:pt x="109453" y="57436"/>
                  <a:pt x="108419" y="62403"/>
                </a:cubicBezTo>
                <a:cubicBezTo>
                  <a:pt x="108419" y="63565"/>
                  <a:pt x="108419" y="66553"/>
                  <a:pt x="109623" y="66553"/>
                </a:cubicBezTo>
                <a:cubicBezTo>
                  <a:pt x="125891" y="67923"/>
                  <a:pt x="136971" y="73401"/>
                  <a:pt x="144857" y="88590"/>
                </a:cubicBezTo>
                <a:cubicBezTo>
                  <a:pt x="153882" y="110067"/>
                  <a:pt x="158130" y="133245"/>
                  <a:pt x="157307" y="156527"/>
                </a:cubicBezTo>
                <a:cubicBezTo>
                  <a:pt x="156601" y="166819"/>
                  <a:pt x="149339" y="222637"/>
                  <a:pt x="123733" y="260859"/>
                </a:cubicBezTo>
                <a:cubicBezTo>
                  <a:pt x="104476" y="289661"/>
                  <a:pt x="77335" y="311241"/>
                  <a:pt x="59614" y="323899"/>
                </a:cubicBezTo>
                <a:cubicBezTo>
                  <a:pt x="60195" y="324915"/>
                  <a:pt x="60708" y="325969"/>
                  <a:pt x="61150" y="3270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379199AD-DB6C-D1E6-6E86-D6ED09917871}"/>
              </a:ext>
            </a:extLst>
          </p:cNvPr>
          <p:cNvSpPr/>
          <p:nvPr/>
        </p:nvSpPr>
        <p:spPr>
          <a:xfrm flipV="1">
            <a:off x="354235" y="5580746"/>
            <a:ext cx="1328" cy="788"/>
          </a:xfrm>
          <a:custGeom>
            <a:avLst/>
            <a:gdLst>
              <a:gd name="connsiteX0" fmla="*/ -25 w 1328"/>
              <a:gd name="connsiteY0" fmla="*/ 765 h 788"/>
              <a:gd name="connsiteX1" fmla="*/ 1303 w 1328"/>
              <a:gd name="connsiteY1" fmla="*/ 184 h 788"/>
              <a:gd name="connsiteX2" fmla="*/ 847 w 1328"/>
              <a:gd name="connsiteY2" fmla="*/ -24 h 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28" h="788">
                <a:moveTo>
                  <a:pt x="-25" y="765"/>
                </a:moveTo>
                <a:lnTo>
                  <a:pt x="1303" y="184"/>
                </a:lnTo>
                <a:lnTo>
                  <a:pt x="847" y="-2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3DC29129-A5A4-DFF6-D889-856DB6D35DF0}"/>
              </a:ext>
            </a:extLst>
          </p:cNvPr>
          <p:cNvSpPr/>
          <p:nvPr/>
        </p:nvSpPr>
        <p:spPr>
          <a:xfrm flipV="1">
            <a:off x="340343" y="5430963"/>
            <a:ext cx="167883" cy="324298"/>
          </a:xfrm>
          <a:custGeom>
            <a:avLst/>
            <a:gdLst>
              <a:gd name="connsiteX0" fmla="*/ 142435 w 167883"/>
              <a:gd name="connsiteY0" fmla="*/ 170798 h 324298"/>
              <a:gd name="connsiteX1" fmla="*/ 160820 w 167883"/>
              <a:gd name="connsiteY1" fmla="*/ 205949 h 324298"/>
              <a:gd name="connsiteX2" fmla="*/ 167211 w 167883"/>
              <a:gd name="connsiteY2" fmla="*/ 234004 h 324298"/>
              <a:gd name="connsiteX3" fmla="*/ 164414 w 167883"/>
              <a:gd name="connsiteY3" fmla="*/ 235066 h 324298"/>
              <a:gd name="connsiteX4" fmla="*/ 164016 w 167883"/>
              <a:gd name="connsiteY4" fmla="*/ 234834 h 324298"/>
              <a:gd name="connsiteX5" fmla="*/ 141979 w 167883"/>
              <a:gd name="connsiteY5" fmla="*/ 215495 h 324298"/>
              <a:gd name="connsiteX6" fmla="*/ 108778 w 167883"/>
              <a:gd name="connsiteY6" fmla="*/ 207402 h 324298"/>
              <a:gd name="connsiteX7" fmla="*/ 97822 w 167883"/>
              <a:gd name="connsiteY7" fmla="*/ 209145 h 324298"/>
              <a:gd name="connsiteX8" fmla="*/ 97324 w 167883"/>
              <a:gd name="connsiteY8" fmla="*/ 221180 h 324298"/>
              <a:gd name="connsiteX9" fmla="*/ 95788 w 167883"/>
              <a:gd name="connsiteY9" fmla="*/ 245043 h 324298"/>
              <a:gd name="connsiteX10" fmla="*/ 70017 w 167883"/>
              <a:gd name="connsiteY10" fmla="*/ 295425 h 324298"/>
              <a:gd name="connsiteX11" fmla="*/ 49266 w 167883"/>
              <a:gd name="connsiteY11" fmla="*/ 316175 h 324298"/>
              <a:gd name="connsiteX12" fmla="*/ 32293 w 167883"/>
              <a:gd name="connsiteY12" fmla="*/ 324268 h 324298"/>
              <a:gd name="connsiteX13" fmla="*/ 30568 w 167883"/>
              <a:gd name="connsiteY13" fmla="*/ 321823 h 324298"/>
              <a:gd name="connsiteX14" fmla="*/ 30965 w 167883"/>
              <a:gd name="connsiteY14" fmla="*/ 320906 h 324298"/>
              <a:gd name="connsiteX15" fmla="*/ 49640 w 167883"/>
              <a:gd name="connsiteY15" fmla="*/ 278492 h 324298"/>
              <a:gd name="connsiteX16" fmla="*/ 50885 w 167883"/>
              <a:gd name="connsiteY16" fmla="*/ 232385 h 324298"/>
              <a:gd name="connsiteX17" fmla="*/ 45448 w 167883"/>
              <a:gd name="connsiteY17" fmla="*/ 190013 h 324298"/>
              <a:gd name="connsiteX18" fmla="*/ 31338 w 167883"/>
              <a:gd name="connsiteY18" fmla="*/ 146977 h 324298"/>
              <a:gd name="connsiteX19" fmla="*/ 1997 w 167883"/>
              <a:gd name="connsiteY19" fmla="*/ 65843 h 324298"/>
              <a:gd name="connsiteX20" fmla="*/ 1043 w 167883"/>
              <a:gd name="connsiteY20" fmla="*/ 26584 h 324298"/>
              <a:gd name="connsiteX21" fmla="*/ 6064 w 167883"/>
              <a:gd name="connsiteY21" fmla="*/ 4339 h 324298"/>
              <a:gd name="connsiteX22" fmla="*/ 6313 w 167883"/>
              <a:gd name="connsiteY22" fmla="*/ 2264 h 324298"/>
              <a:gd name="connsiteX23" fmla="*/ 7683 w 167883"/>
              <a:gd name="connsiteY23" fmla="*/ 729 h 324298"/>
              <a:gd name="connsiteX24" fmla="*/ 10665 w 167883"/>
              <a:gd name="connsiteY24" fmla="*/ 472 h 324298"/>
              <a:gd name="connsiteX25" fmla="*/ 11252 w 167883"/>
              <a:gd name="connsiteY25" fmla="*/ 1268 h 324298"/>
              <a:gd name="connsiteX26" fmla="*/ 11791 w 167883"/>
              <a:gd name="connsiteY26" fmla="*/ 33182 h 324298"/>
              <a:gd name="connsiteX27" fmla="*/ 23868 w 167883"/>
              <a:gd name="connsiteY27" fmla="*/ 79414 h 324298"/>
              <a:gd name="connsiteX28" fmla="*/ 55823 w 167883"/>
              <a:gd name="connsiteY28" fmla="*/ 118632 h 324298"/>
              <a:gd name="connsiteX29" fmla="*/ 80724 w 167883"/>
              <a:gd name="connsiteY29" fmla="*/ 129090 h 324298"/>
              <a:gd name="connsiteX30" fmla="*/ 103840 w 167883"/>
              <a:gd name="connsiteY30" fmla="*/ 118840 h 324298"/>
              <a:gd name="connsiteX31" fmla="*/ 106822 w 167883"/>
              <a:gd name="connsiteY31" fmla="*/ 118582 h 324298"/>
              <a:gd name="connsiteX32" fmla="*/ 107409 w 167883"/>
              <a:gd name="connsiteY32" fmla="*/ 119379 h 324298"/>
              <a:gd name="connsiteX33" fmla="*/ 104089 w 167883"/>
              <a:gd name="connsiteY33" fmla="*/ 153202 h 324298"/>
              <a:gd name="connsiteX34" fmla="*/ 91970 w 167883"/>
              <a:gd name="connsiteY34" fmla="*/ 163909 h 324298"/>
              <a:gd name="connsiteX35" fmla="*/ 79520 w 167883"/>
              <a:gd name="connsiteY35" fmla="*/ 167603 h 324298"/>
              <a:gd name="connsiteX36" fmla="*/ 116871 w 167883"/>
              <a:gd name="connsiteY36" fmla="*/ 157601 h 324298"/>
              <a:gd name="connsiteX37" fmla="*/ 142435 w 167883"/>
              <a:gd name="connsiteY37" fmla="*/ 170798 h 324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67883" h="324298">
                <a:moveTo>
                  <a:pt x="142435" y="170798"/>
                </a:moveTo>
                <a:cubicBezTo>
                  <a:pt x="150557" y="181360"/>
                  <a:pt x="156778" y="193254"/>
                  <a:pt x="160820" y="205949"/>
                </a:cubicBezTo>
                <a:cubicBezTo>
                  <a:pt x="163476" y="213336"/>
                  <a:pt x="169909" y="225953"/>
                  <a:pt x="167211" y="234004"/>
                </a:cubicBezTo>
                <a:cubicBezTo>
                  <a:pt x="166734" y="235070"/>
                  <a:pt x="165480" y="235548"/>
                  <a:pt x="164414" y="235066"/>
                </a:cubicBezTo>
                <a:cubicBezTo>
                  <a:pt x="164273" y="235004"/>
                  <a:pt x="164140" y="234925"/>
                  <a:pt x="164016" y="234834"/>
                </a:cubicBezTo>
                <a:cubicBezTo>
                  <a:pt x="156628" y="228235"/>
                  <a:pt x="149864" y="221595"/>
                  <a:pt x="141979" y="215495"/>
                </a:cubicBezTo>
                <a:cubicBezTo>
                  <a:pt x="131272" y="207194"/>
                  <a:pt x="121685" y="207194"/>
                  <a:pt x="108778" y="207402"/>
                </a:cubicBezTo>
                <a:cubicBezTo>
                  <a:pt x="104628" y="207402"/>
                  <a:pt x="100769" y="206406"/>
                  <a:pt x="97822" y="209145"/>
                </a:cubicBezTo>
                <a:cubicBezTo>
                  <a:pt x="94045" y="212631"/>
                  <a:pt x="96743" y="216159"/>
                  <a:pt x="97324" y="221180"/>
                </a:cubicBezTo>
                <a:cubicBezTo>
                  <a:pt x="97871" y="229169"/>
                  <a:pt x="97355" y="237191"/>
                  <a:pt x="95788" y="245043"/>
                </a:cubicBezTo>
                <a:cubicBezTo>
                  <a:pt x="92634" y="264880"/>
                  <a:pt x="82384" y="279986"/>
                  <a:pt x="70017" y="295425"/>
                </a:cubicBezTo>
                <a:cubicBezTo>
                  <a:pt x="64077" y="303256"/>
                  <a:pt x="57096" y="310236"/>
                  <a:pt x="49266" y="316175"/>
                </a:cubicBezTo>
                <a:cubicBezTo>
                  <a:pt x="44328" y="319786"/>
                  <a:pt x="38684" y="324475"/>
                  <a:pt x="32293" y="324268"/>
                </a:cubicBezTo>
                <a:cubicBezTo>
                  <a:pt x="31141" y="324068"/>
                  <a:pt x="30369" y="322973"/>
                  <a:pt x="30568" y="321823"/>
                </a:cubicBezTo>
                <a:cubicBezTo>
                  <a:pt x="30625" y="321487"/>
                  <a:pt x="30761" y="321176"/>
                  <a:pt x="30965" y="320906"/>
                </a:cubicBezTo>
                <a:cubicBezTo>
                  <a:pt x="41201" y="308896"/>
                  <a:pt x="47694" y="294151"/>
                  <a:pt x="49640" y="278492"/>
                </a:cubicBezTo>
                <a:cubicBezTo>
                  <a:pt x="51466" y="263195"/>
                  <a:pt x="51883" y="247761"/>
                  <a:pt x="50885" y="232385"/>
                </a:cubicBezTo>
                <a:cubicBezTo>
                  <a:pt x="50387" y="217985"/>
                  <a:pt x="46735" y="204248"/>
                  <a:pt x="45448" y="190013"/>
                </a:cubicBezTo>
                <a:cubicBezTo>
                  <a:pt x="43871" y="175073"/>
                  <a:pt x="37646" y="160548"/>
                  <a:pt x="31338" y="146977"/>
                </a:cubicBezTo>
                <a:cubicBezTo>
                  <a:pt x="19344" y="120998"/>
                  <a:pt x="6438" y="94437"/>
                  <a:pt x="1997" y="65843"/>
                </a:cubicBezTo>
                <a:cubicBezTo>
                  <a:pt x="-328" y="52883"/>
                  <a:pt x="-650" y="39644"/>
                  <a:pt x="1043" y="26584"/>
                </a:cubicBezTo>
                <a:cubicBezTo>
                  <a:pt x="1997" y="20442"/>
                  <a:pt x="1956" y="9984"/>
                  <a:pt x="6064" y="4339"/>
                </a:cubicBezTo>
                <a:cubicBezTo>
                  <a:pt x="5630" y="3680"/>
                  <a:pt x="5735" y="2804"/>
                  <a:pt x="6313" y="2264"/>
                </a:cubicBezTo>
                <a:lnTo>
                  <a:pt x="7683" y="729"/>
                </a:lnTo>
                <a:cubicBezTo>
                  <a:pt x="8435" y="-163"/>
                  <a:pt x="9771" y="-280"/>
                  <a:pt x="10665" y="472"/>
                </a:cubicBezTo>
                <a:cubicBezTo>
                  <a:pt x="10921" y="687"/>
                  <a:pt x="11122" y="961"/>
                  <a:pt x="11252" y="1268"/>
                </a:cubicBezTo>
                <a:cubicBezTo>
                  <a:pt x="14738" y="11727"/>
                  <a:pt x="11252" y="22434"/>
                  <a:pt x="11791" y="33182"/>
                </a:cubicBezTo>
                <a:cubicBezTo>
                  <a:pt x="12950" y="49202"/>
                  <a:pt x="17043" y="64872"/>
                  <a:pt x="23868" y="79414"/>
                </a:cubicBezTo>
                <a:cubicBezTo>
                  <a:pt x="31223" y="94861"/>
                  <a:pt x="42183" y="108311"/>
                  <a:pt x="55823" y="118632"/>
                </a:cubicBezTo>
                <a:cubicBezTo>
                  <a:pt x="62811" y="124658"/>
                  <a:pt x="71528" y="128323"/>
                  <a:pt x="80724" y="129090"/>
                </a:cubicBezTo>
                <a:cubicBezTo>
                  <a:pt x="89660" y="129767"/>
                  <a:pt x="98340" y="125915"/>
                  <a:pt x="103840" y="118840"/>
                </a:cubicBezTo>
                <a:cubicBezTo>
                  <a:pt x="104592" y="117947"/>
                  <a:pt x="105927" y="117831"/>
                  <a:pt x="106822" y="118582"/>
                </a:cubicBezTo>
                <a:cubicBezTo>
                  <a:pt x="107077" y="118798"/>
                  <a:pt x="107279" y="119072"/>
                  <a:pt x="107409" y="119379"/>
                </a:cubicBezTo>
                <a:cubicBezTo>
                  <a:pt x="112472" y="128758"/>
                  <a:pt x="109401" y="144279"/>
                  <a:pt x="104089" y="153202"/>
                </a:cubicBezTo>
                <a:cubicBezTo>
                  <a:pt x="101130" y="157834"/>
                  <a:pt x="96932" y="161544"/>
                  <a:pt x="91970" y="163909"/>
                </a:cubicBezTo>
                <a:cubicBezTo>
                  <a:pt x="87989" y="165648"/>
                  <a:pt x="83807" y="166889"/>
                  <a:pt x="79520" y="167603"/>
                </a:cubicBezTo>
                <a:cubicBezTo>
                  <a:pt x="90642" y="173288"/>
                  <a:pt x="106454" y="158141"/>
                  <a:pt x="116871" y="157601"/>
                </a:cubicBezTo>
                <a:cubicBezTo>
                  <a:pt x="127287" y="157062"/>
                  <a:pt x="136169" y="163411"/>
                  <a:pt x="142435" y="1707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1AED28CA-8A11-3065-E99C-146E0AE9FB76}"/>
              </a:ext>
            </a:extLst>
          </p:cNvPr>
          <p:cNvSpPr/>
          <p:nvPr/>
        </p:nvSpPr>
        <p:spPr>
          <a:xfrm flipV="1">
            <a:off x="329417" y="5937390"/>
            <a:ext cx="168202" cy="122079"/>
          </a:xfrm>
          <a:custGeom>
            <a:avLst/>
            <a:gdLst>
              <a:gd name="connsiteX0" fmla="*/ 168177 w 168202"/>
              <a:gd name="connsiteY0" fmla="*/ 84278 h 122079"/>
              <a:gd name="connsiteX1" fmla="*/ 98290 w 168202"/>
              <a:gd name="connsiteY1" fmla="*/ 94944 h 122079"/>
              <a:gd name="connsiteX2" fmla="*/ 59528 w 168202"/>
              <a:gd name="connsiteY2" fmla="*/ 70624 h 122079"/>
              <a:gd name="connsiteX3" fmla="*/ 51228 w 168202"/>
              <a:gd name="connsiteY3" fmla="*/ 47342 h 122079"/>
              <a:gd name="connsiteX4" fmla="*/ 55918 w 168202"/>
              <a:gd name="connsiteY4" fmla="*/ 26011 h 122079"/>
              <a:gd name="connsiteX5" fmla="*/ 67455 w 168202"/>
              <a:gd name="connsiteY5" fmla="*/ 27920 h 122079"/>
              <a:gd name="connsiteX6" fmla="*/ 63637 w 168202"/>
              <a:gd name="connsiteY6" fmla="*/ 3601 h 122079"/>
              <a:gd name="connsiteX7" fmla="*/ 24045 w 168202"/>
              <a:gd name="connsiteY7" fmla="*/ 9328 h 122079"/>
              <a:gd name="connsiteX8" fmla="*/ 17156 w 168202"/>
              <a:gd name="connsiteY8" fmla="*/ 18043 h 122079"/>
              <a:gd name="connsiteX9" fmla="*/ -25 w 168202"/>
              <a:gd name="connsiteY9" fmla="*/ 55145 h 122079"/>
              <a:gd name="connsiteX10" fmla="*/ 26992 w 168202"/>
              <a:gd name="connsiteY10" fmla="*/ 102995 h 122079"/>
              <a:gd name="connsiteX11" fmla="*/ 83765 w 168202"/>
              <a:gd name="connsiteY11" fmla="*/ 122044 h 122079"/>
              <a:gd name="connsiteX12" fmla="*/ 148713 w 168202"/>
              <a:gd name="connsiteY12" fmla="*/ 100048 h 122079"/>
              <a:gd name="connsiteX13" fmla="*/ 149751 w 168202"/>
              <a:gd name="connsiteY13" fmla="*/ 97143 h 122079"/>
              <a:gd name="connsiteX14" fmla="*/ 168177 w 168202"/>
              <a:gd name="connsiteY14" fmla="*/ 84278 h 122079"/>
              <a:gd name="connsiteX15" fmla="*/ 97003 w 168202"/>
              <a:gd name="connsiteY15" fmla="*/ 117188 h 122079"/>
              <a:gd name="connsiteX16" fmla="*/ 40770 w 168202"/>
              <a:gd name="connsiteY16" fmla="*/ 106813 h 122079"/>
              <a:gd name="connsiteX17" fmla="*/ 4499 w 168202"/>
              <a:gd name="connsiteY17" fmla="*/ 61162 h 122079"/>
              <a:gd name="connsiteX18" fmla="*/ 11388 w 168202"/>
              <a:gd name="connsiteY18" fmla="*/ 31572 h 122079"/>
              <a:gd name="connsiteX19" fmla="*/ 10101 w 168202"/>
              <a:gd name="connsiteY19" fmla="*/ 52987 h 122079"/>
              <a:gd name="connsiteX20" fmla="*/ 96256 w 168202"/>
              <a:gd name="connsiteY20" fmla="*/ 112125 h 122079"/>
              <a:gd name="connsiteX21" fmla="*/ 119497 w 168202"/>
              <a:gd name="connsiteY21" fmla="*/ 110506 h 122079"/>
              <a:gd name="connsiteX22" fmla="*/ 97003 w 168202"/>
              <a:gd name="connsiteY22" fmla="*/ 117188 h 122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8202" h="122079">
                <a:moveTo>
                  <a:pt x="168177" y="84278"/>
                </a:moveTo>
                <a:cubicBezTo>
                  <a:pt x="146306" y="99218"/>
                  <a:pt x="121032" y="106522"/>
                  <a:pt x="98290" y="94944"/>
                </a:cubicBezTo>
                <a:cubicBezTo>
                  <a:pt x="83053" y="91304"/>
                  <a:pt x="69434" y="82759"/>
                  <a:pt x="59528" y="70624"/>
                </a:cubicBezTo>
                <a:cubicBezTo>
                  <a:pt x="53868" y="64221"/>
                  <a:pt x="50895" y="55883"/>
                  <a:pt x="51228" y="47342"/>
                </a:cubicBezTo>
                <a:cubicBezTo>
                  <a:pt x="51228" y="42943"/>
                  <a:pt x="51975" y="30742"/>
                  <a:pt x="55918" y="26011"/>
                </a:cubicBezTo>
                <a:cubicBezTo>
                  <a:pt x="56374" y="31033"/>
                  <a:pt x="62101" y="32153"/>
                  <a:pt x="67455" y="27920"/>
                </a:cubicBezTo>
                <a:cubicBezTo>
                  <a:pt x="76461" y="20865"/>
                  <a:pt x="72767" y="8913"/>
                  <a:pt x="63637" y="3601"/>
                </a:cubicBezTo>
                <a:cubicBezTo>
                  <a:pt x="51560" y="-3330"/>
                  <a:pt x="33881" y="281"/>
                  <a:pt x="24045" y="9328"/>
                </a:cubicBezTo>
                <a:cubicBezTo>
                  <a:pt x="21340" y="11884"/>
                  <a:pt x="19019" y="14818"/>
                  <a:pt x="17156" y="18043"/>
                </a:cubicBezTo>
                <a:cubicBezTo>
                  <a:pt x="6761" y="27663"/>
                  <a:pt x="586" y="40997"/>
                  <a:pt x="-25" y="55145"/>
                </a:cubicBezTo>
                <a:cubicBezTo>
                  <a:pt x="-25" y="74733"/>
                  <a:pt x="11678" y="91831"/>
                  <a:pt x="26992" y="102995"/>
                </a:cubicBezTo>
                <a:cubicBezTo>
                  <a:pt x="43176" y="115657"/>
                  <a:pt x="63217" y="122384"/>
                  <a:pt x="83765" y="122044"/>
                </a:cubicBezTo>
                <a:cubicBezTo>
                  <a:pt x="108665" y="121463"/>
                  <a:pt x="127257" y="111461"/>
                  <a:pt x="148713" y="100048"/>
                </a:cubicBezTo>
                <a:cubicBezTo>
                  <a:pt x="149745" y="99484"/>
                  <a:pt x="150190" y="98235"/>
                  <a:pt x="149751" y="97143"/>
                </a:cubicBezTo>
                <a:cubicBezTo>
                  <a:pt x="156282" y="93441"/>
                  <a:pt x="162450" y="89134"/>
                  <a:pt x="168177" y="84278"/>
                </a:cubicBezTo>
                <a:close/>
                <a:moveTo>
                  <a:pt x="97003" y="117188"/>
                </a:moveTo>
                <a:cubicBezTo>
                  <a:pt x="81856" y="118267"/>
                  <a:pt x="73680" y="112706"/>
                  <a:pt x="40770" y="106813"/>
                </a:cubicBezTo>
                <a:cubicBezTo>
                  <a:pt x="20891" y="103244"/>
                  <a:pt x="7570" y="82286"/>
                  <a:pt x="4499" y="61162"/>
                </a:cubicBezTo>
                <a:cubicBezTo>
                  <a:pt x="3349" y="50804"/>
                  <a:pt x="5780" y="40358"/>
                  <a:pt x="11388" y="31572"/>
                </a:cubicBezTo>
                <a:cubicBezTo>
                  <a:pt x="9292" y="38511"/>
                  <a:pt x="8851" y="45844"/>
                  <a:pt x="10101" y="52987"/>
                </a:cubicBezTo>
                <a:cubicBezTo>
                  <a:pt x="18401" y="92578"/>
                  <a:pt x="59902" y="108597"/>
                  <a:pt x="96256" y="112125"/>
                </a:cubicBezTo>
                <a:cubicBezTo>
                  <a:pt x="104039" y="112876"/>
                  <a:pt x="111893" y="112328"/>
                  <a:pt x="119497" y="110506"/>
                </a:cubicBezTo>
                <a:cubicBezTo>
                  <a:pt x="112438" y="114005"/>
                  <a:pt x="104829" y="116267"/>
                  <a:pt x="97003" y="117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94868EA5-FC82-4AF9-6B59-45310CDDB4D2}"/>
              </a:ext>
            </a:extLst>
          </p:cNvPr>
          <p:cNvSpPr/>
          <p:nvPr/>
        </p:nvSpPr>
        <p:spPr>
          <a:xfrm flipV="1">
            <a:off x="345607" y="5634679"/>
            <a:ext cx="234411" cy="478200"/>
          </a:xfrm>
          <a:custGeom>
            <a:avLst/>
            <a:gdLst>
              <a:gd name="connsiteX0" fmla="*/ 184607 w 234411"/>
              <a:gd name="connsiteY0" fmla="*/ 346021 h 478200"/>
              <a:gd name="connsiteX1" fmla="*/ 152652 w 234411"/>
              <a:gd name="connsiteY1" fmla="*/ 390136 h 478200"/>
              <a:gd name="connsiteX2" fmla="*/ 167550 w 234411"/>
              <a:gd name="connsiteY2" fmla="*/ 394619 h 478200"/>
              <a:gd name="connsiteX3" fmla="*/ 160039 w 234411"/>
              <a:gd name="connsiteY3" fmla="*/ 419519 h 478200"/>
              <a:gd name="connsiteX4" fmla="*/ 69526 w 234411"/>
              <a:gd name="connsiteY4" fmla="*/ 356023 h 478200"/>
              <a:gd name="connsiteX5" fmla="*/ 144227 w 234411"/>
              <a:gd name="connsiteY5" fmla="*/ 158563 h 478200"/>
              <a:gd name="connsiteX6" fmla="*/ 166928 w 234411"/>
              <a:gd name="connsiteY6" fmla="*/ 143249 h 478200"/>
              <a:gd name="connsiteX7" fmla="*/ 208844 w 234411"/>
              <a:gd name="connsiteY7" fmla="*/ 110464 h 478200"/>
              <a:gd name="connsiteX8" fmla="*/ 214986 w 234411"/>
              <a:gd name="connsiteY8" fmla="*/ 104488 h 478200"/>
              <a:gd name="connsiteX9" fmla="*/ 233163 w 234411"/>
              <a:gd name="connsiteY9" fmla="*/ 33148 h 478200"/>
              <a:gd name="connsiteX10" fmla="*/ 199423 w 234411"/>
              <a:gd name="connsiteY10" fmla="*/ 861 h 478200"/>
              <a:gd name="connsiteX11" fmla="*/ 171368 w 234411"/>
              <a:gd name="connsiteY11" fmla="*/ 29911 h 478200"/>
              <a:gd name="connsiteX12" fmla="*/ 171119 w 234411"/>
              <a:gd name="connsiteY12" fmla="*/ 32111 h 478200"/>
              <a:gd name="connsiteX13" fmla="*/ 170538 w 234411"/>
              <a:gd name="connsiteY13" fmla="*/ 39290 h 478200"/>
              <a:gd name="connsiteX14" fmla="*/ 170953 w 234411"/>
              <a:gd name="connsiteY14" fmla="*/ 43689 h 478200"/>
              <a:gd name="connsiteX15" fmla="*/ 170953 w 234411"/>
              <a:gd name="connsiteY15" fmla="*/ 44519 h 478200"/>
              <a:gd name="connsiteX16" fmla="*/ 170953 w 234411"/>
              <a:gd name="connsiteY16" fmla="*/ 44519 h 478200"/>
              <a:gd name="connsiteX17" fmla="*/ 171202 w 234411"/>
              <a:gd name="connsiteY17" fmla="*/ 46761 h 478200"/>
              <a:gd name="connsiteX18" fmla="*/ 171202 w 234411"/>
              <a:gd name="connsiteY18" fmla="*/ 46761 h 478200"/>
              <a:gd name="connsiteX19" fmla="*/ 174440 w 234411"/>
              <a:gd name="connsiteY19" fmla="*/ 60829 h 478200"/>
              <a:gd name="connsiteX20" fmla="*/ 191040 w 234411"/>
              <a:gd name="connsiteY20" fmla="*/ 69129 h 478200"/>
              <a:gd name="connsiteX21" fmla="*/ 203490 w 234411"/>
              <a:gd name="connsiteY21" fmla="*/ 45100 h 478200"/>
              <a:gd name="connsiteX22" fmla="*/ 198593 w 234411"/>
              <a:gd name="connsiteY22" fmla="*/ 51782 h 478200"/>
              <a:gd name="connsiteX23" fmla="*/ 195314 w 234411"/>
              <a:gd name="connsiteY23" fmla="*/ 59750 h 478200"/>
              <a:gd name="connsiteX24" fmla="*/ 185437 w 234411"/>
              <a:gd name="connsiteY24" fmla="*/ 59750 h 478200"/>
              <a:gd name="connsiteX25" fmla="*/ 179378 w 234411"/>
              <a:gd name="connsiteY25" fmla="*/ 51948 h 478200"/>
              <a:gd name="connsiteX26" fmla="*/ 179669 w 234411"/>
              <a:gd name="connsiteY26" fmla="*/ 50413 h 478200"/>
              <a:gd name="connsiteX27" fmla="*/ 185686 w 234411"/>
              <a:gd name="connsiteY27" fmla="*/ 25886 h 478200"/>
              <a:gd name="connsiteX28" fmla="*/ 219509 w 234411"/>
              <a:gd name="connsiteY28" fmla="*/ 30036 h 478200"/>
              <a:gd name="connsiteX29" fmla="*/ 216770 w 234411"/>
              <a:gd name="connsiteY29" fmla="*/ 71827 h 478200"/>
              <a:gd name="connsiteX30" fmla="*/ 82889 w 234411"/>
              <a:gd name="connsiteY30" fmla="*/ 184875 h 478200"/>
              <a:gd name="connsiteX31" fmla="*/ 80877 w 234411"/>
              <a:gd name="connsiteY31" fmla="*/ 182820 h 478200"/>
              <a:gd name="connsiteX32" fmla="*/ 79652 w 234411"/>
              <a:gd name="connsiteY32" fmla="*/ 183214 h 478200"/>
              <a:gd name="connsiteX33" fmla="*/ 56578 w 234411"/>
              <a:gd name="connsiteY33" fmla="*/ 198030 h 478200"/>
              <a:gd name="connsiteX34" fmla="*/ 40143 w 234411"/>
              <a:gd name="connsiteY34" fmla="*/ 212804 h 478200"/>
              <a:gd name="connsiteX35" fmla="*/ 17111 w 234411"/>
              <a:gd name="connsiteY35" fmla="*/ 254678 h 478200"/>
              <a:gd name="connsiteX36" fmla="*/ 220 w 234411"/>
              <a:gd name="connsiteY36" fmla="*/ 342950 h 478200"/>
              <a:gd name="connsiteX37" fmla="*/ 38068 w 234411"/>
              <a:gd name="connsiteY37" fmla="*/ 430102 h 478200"/>
              <a:gd name="connsiteX38" fmla="*/ 75959 w 234411"/>
              <a:gd name="connsiteY38" fmla="*/ 464423 h 478200"/>
              <a:gd name="connsiteX39" fmla="*/ 92974 w 234411"/>
              <a:gd name="connsiteY39" fmla="*/ 470606 h 478200"/>
              <a:gd name="connsiteX40" fmla="*/ 108246 w 234411"/>
              <a:gd name="connsiteY40" fmla="*/ 476458 h 478200"/>
              <a:gd name="connsiteX41" fmla="*/ 160039 w 234411"/>
              <a:gd name="connsiteY41" fmla="*/ 470108 h 478200"/>
              <a:gd name="connsiteX42" fmla="*/ 176639 w 234411"/>
              <a:gd name="connsiteY42" fmla="*/ 461186 h 478200"/>
              <a:gd name="connsiteX43" fmla="*/ 183321 w 234411"/>
              <a:gd name="connsiteY43" fmla="*/ 455375 h 478200"/>
              <a:gd name="connsiteX44" fmla="*/ 189006 w 234411"/>
              <a:gd name="connsiteY44" fmla="*/ 450271 h 478200"/>
              <a:gd name="connsiteX45" fmla="*/ 189546 w 234411"/>
              <a:gd name="connsiteY45" fmla="*/ 448943 h 478200"/>
              <a:gd name="connsiteX46" fmla="*/ 184607 w 234411"/>
              <a:gd name="connsiteY46" fmla="*/ 346021 h 478200"/>
              <a:gd name="connsiteX47" fmla="*/ 61350 w 234411"/>
              <a:gd name="connsiteY47" fmla="*/ 448030 h 478200"/>
              <a:gd name="connsiteX48" fmla="*/ 29810 w 234411"/>
              <a:gd name="connsiteY48" fmla="*/ 412007 h 478200"/>
              <a:gd name="connsiteX49" fmla="*/ 4287 w 234411"/>
              <a:gd name="connsiteY49" fmla="*/ 330998 h 478200"/>
              <a:gd name="connsiteX50" fmla="*/ 23751 w 234411"/>
              <a:gd name="connsiteY50" fmla="*/ 250155 h 478200"/>
              <a:gd name="connsiteX51" fmla="*/ 45705 w 234411"/>
              <a:gd name="connsiteY51" fmla="*/ 212348 h 478200"/>
              <a:gd name="connsiteX52" fmla="*/ 67160 w 234411"/>
              <a:gd name="connsiteY52" fmla="*/ 197532 h 478200"/>
              <a:gd name="connsiteX53" fmla="*/ 78075 w 234411"/>
              <a:gd name="connsiteY53" fmla="*/ 190104 h 478200"/>
              <a:gd name="connsiteX54" fmla="*/ 62678 w 234411"/>
              <a:gd name="connsiteY54" fmla="*/ 206455 h 478200"/>
              <a:gd name="connsiteX55" fmla="*/ 21178 w 234411"/>
              <a:gd name="connsiteY55" fmla="*/ 364157 h 478200"/>
              <a:gd name="connsiteX56" fmla="*/ 71476 w 234411"/>
              <a:gd name="connsiteY56" fmla="*/ 455998 h 478200"/>
              <a:gd name="connsiteX57" fmla="*/ 83927 w 234411"/>
              <a:gd name="connsiteY57" fmla="*/ 465253 h 478200"/>
              <a:gd name="connsiteX58" fmla="*/ 61350 w 234411"/>
              <a:gd name="connsiteY58" fmla="*/ 448030 h 47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4411" h="478200">
                <a:moveTo>
                  <a:pt x="184607" y="346021"/>
                </a:moveTo>
                <a:cubicBezTo>
                  <a:pt x="146302" y="334235"/>
                  <a:pt x="132026" y="374366"/>
                  <a:pt x="152652" y="390136"/>
                </a:cubicBezTo>
                <a:cubicBezTo>
                  <a:pt x="155698" y="395274"/>
                  <a:pt x="162172" y="397221"/>
                  <a:pt x="167550" y="394619"/>
                </a:cubicBezTo>
                <a:cubicBezTo>
                  <a:pt x="177137" y="390136"/>
                  <a:pt x="177552" y="411717"/>
                  <a:pt x="160039" y="419519"/>
                </a:cubicBezTo>
                <a:cubicBezTo>
                  <a:pt x="142526" y="427321"/>
                  <a:pt x="102353" y="442635"/>
                  <a:pt x="69526" y="356023"/>
                </a:cubicBezTo>
                <a:cubicBezTo>
                  <a:pt x="42177" y="283729"/>
                  <a:pt x="59275" y="213676"/>
                  <a:pt x="144227" y="158563"/>
                </a:cubicBezTo>
                <a:cubicBezTo>
                  <a:pt x="151158" y="152575"/>
                  <a:pt x="158777" y="147433"/>
                  <a:pt x="166928" y="143249"/>
                </a:cubicBezTo>
                <a:cubicBezTo>
                  <a:pt x="181490" y="133094"/>
                  <a:pt x="195480" y="122151"/>
                  <a:pt x="208844" y="110464"/>
                </a:cubicBezTo>
                <a:cubicBezTo>
                  <a:pt x="210960" y="108513"/>
                  <a:pt x="212994" y="106521"/>
                  <a:pt x="214986" y="104488"/>
                </a:cubicBezTo>
                <a:cubicBezTo>
                  <a:pt x="229594" y="83156"/>
                  <a:pt x="237603" y="58007"/>
                  <a:pt x="233163" y="33148"/>
                </a:cubicBezTo>
                <a:cubicBezTo>
                  <a:pt x="230050" y="15801"/>
                  <a:pt x="220007" y="-4534"/>
                  <a:pt x="199423" y="861"/>
                </a:cubicBezTo>
                <a:cubicBezTo>
                  <a:pt x="184192" y="5011"/>
                  <a:pt x="175726" y="16548"/>
                  <a:pt x="171368" y="29911"/>
                </a:cubicBezTo>
                <a:lnTo>
                  <a:pt x="171119" y="32111"/>
                </a:lnTo>
                <a:cubicBezTo>
                  <a:pt x="171049" y="34514"/>
                  <a:pt x="170854" y="36908"/>
                  <a:pt x="170538" y="39290"/>
                </a:cubicBezTo>
                <a:cubicBezTo>
                  <a:pt x="170904" y="40726"/>
                  <a:pt x="171045" y="42212"/>
                  <a:pt x="170953" y="43689"/>
                </a:cubicBezTo>
                <a:cubicBezTo>
                  <a:pt x="170987" y="43963"/>
                  <a:pt x="170987" y="44246"/>
                  <a:pt x="170953" y="44519"/>
                </a:cubicBezTo>
                <a:lnTo>
                  <a:pt x="170953" y="44519"/>
                </a:lnTo>
                <a:lnTo>
                  <a:pt x="171202" y="46761"/>
                </a:lnTo>
                <a:lnTo>
                  <a:pt x="171202" y="46761"/>
                </a:lnTo>
                <a:cubicBezTo>
                  <a:pt x="170401" y="51695"/>
                  <a:pt x="171564" y="56741"/>
                  <a:pt x="174440" y="60829"/>
                </a:cubicBezTo>
                <a:cubicBezTo>
                  <a:pt x="178428" y="65971"/>
                  <a:pt x="184532" y="69021"/>
                  <a:pt x="191040" y="69129"/>
                </a:cubicBezTo>
                <a:cubicBezTo>
                  <a:pt x="203241" y="69129"/>
                  <a:pt x="214529" y="54729"/>
                  <a:pt x="203490" y="45100"/>
                </a:cubicBezTo>
                <a:cubicBezTo>
                  <a:pt x="199340" y="41531"/>
                  <a:pt x="194609" y="48296"/>
                  <a:pt x="198593" y="51782"/>
                </a:cubicBezTo>
                <a:cubicBezTo>
                  <a:pt x="201705" y="54563"/>
                  <a:pt x="197929" y="58422"/>
                  <a:pt x="195314" y="59750"/>
                </a:cubicBezTo>
                <a:cubicBezTo>
                  <a:pt x="192206" y="61306"/>
                  <a:pt x="188546" y="61306"/>
                  <a:pt x="185437" y="59750"/>
                </a:cubicBezTo>
                <a:cubicBezTo>
                  <a:pt x="182159" y="58435"/>
                  <a:pt x="179843" y="55451"/>
                  <a:pt x="179378" y="51948"/>
                </a:cubicBezTo>
                <a:cubicBezTo>
                  <a:pt x="179565" y="51458"/>
                  <a:pt x="179664" y="50940"/>
                  <a:pt x="179669" y="50413"/>
                </a:cubicBezTo>
                <a:cubicBezTo>
                  <a:pt x="179627" y="41868"/>
                  <a:pt x="181694" y="33443"/>
                  <a:pt x="185686" y="25886"/>
                </a:cubicBezTo>
                <a:cubicBezTo>
                  <a:pt x="194816" y="11319"/>
                  <a:pt x="214737" y="13768"/>
                  <a:pt x="219509" y="30036"/>
                </a:cubicBezTo>
                <a:cubicBezTo>
                  <a:pt x="223369" y="43772"/>
                  <a:pt x="223410" y="59501"/>
                  <a:pt x="216770" y="71827"/>
                </a:cubicBezTo>
                <a:cubicBezTo>
                  <a:pt x="185935" y="129139"/>
                  <a:pt x="107790" y="161178"/>
                  <a:pt x="82889" y="184875"/>
                </a:cubicBezTo>
                <a:cubicBezTo>
                  <a:pt x="82901" y="183750"/>
                  <a:pt x="82000" y="182833"/>
                  <a:pt x="80877" y="182820"/>
                </a:cubicBezTo>
                <a:cubicBezTo>
                  <a:pt x="80436" y="182816"/>
                  <a:pt x="80007" y="182953"/>
                  <a:pt x="79652" y="183214"/>
                </a:cubicBezTo>
                <a:cubicBezTo>
                  <a:pt x="72240" y="188576"/>
                  <a:pt x="64537" y="193523"/>
                  <a:pt x="56578" y="198030"/>
                </a:cubicBezTo>
                <a:cubicBezTo>
                  <a:pt x="50152" y="201786"/>
                  <a:pt x="44560" y="206812"/>
                  <a:pt x="40143" y="212804"/>
                </a:cubicBezTo>
                <a:cubicBezTo>
                  <a:pt x="30991" y="225898"/>
                  <a:pt x="23268" y="239937"/>
                  <a:pt x="17111" y="254678"/>
                </a:cubicBezTo>
                <a:cubicBezTo>
                  <a:pt x="4467" y="282318"/>
                  <a:pt x="-1326" y="312597"/>
                  <a:pt x="220" y="342950"/>
                </a:cubicBezTo>
                <a:cubicBezTo>
                  <a:pt x="1921" y="375487"/>
                  <a:pt x="17069" y="405616"/>
                  <a:pt x="38068" y="430102"/>
                </a:cubicBezTo>
                <a:cubicBezTo>
                  <a:pt x="48996" y="443290"/>
                  <a:pt x="61755" y="454848"/>
                  <a:pt x="75959" y="464423"/>
                </a:cubicBezTo>
                <a:cubicBezTo>
                  <a:pt x="80607" y="467452"/>
                  <a:pt x="87288" y="472723"/>
                  <a:pt x="92974" y="470606"/>
                </a:cubicBezTo>
                <a:cubicBezTo>
                  <a:pt x="97797" y="473196"/>
                  <a:pt x="102929" y="475159"/>
                  <a:pt x="108246" y="476458"/>
                </a:cubicBezTo>
                <a:cubicBezTo>
                  <a:pt x="125738" y="480122"/>
                  <a:pt x="143949" y="477890"/>
                  <a:pt x="160039" y="470108"/>
                </a:cubicBezTo>
                <a:cubicBezTo>
                  <a:pt x="166061" y="468145"/>
                  <a:pt x="171680" y="465124"/>
                  <a:pt x="176639" y="461186"/>
                </a:cubicBezTo>
                <a:cubicBezTo>
                  <a:pt x="178963" y="459318"/>
                  <a:pt x="181204" y="457367"/>
                  <a:pt x="183321" y="455375"/>
                </a:cubicBezTo>
                <a:cubicBezTo>
                  <a:pt x="185437" y="453383"/>
                  <a:pt x="187180" y="452055"/>
                  <a:pt x="189006" y="450271"/>
                </a:cubicBezTo>
                <a:cubicBezTo>
                  <a:pt x="189396" y="449943"/>
                  <a:pt x="189596" y="449449"/>
                  <a:pt x="189546" y="448943"/>
                </a:cubicBezTo>
                <a:cubicBezTo>
                  <a:pt x="223286" y="411053"/>
                  <a:pt x="218970" y="356604"/>
                  <a:pt x="184607" y="346021"/>
                </a:cubicBezTo>
                <a:close/>
                <a:moveTo>
                  <a:pt x="61350" y="448030"/>
                </a:moveTo>
                <a:cubicBezTo>
                  <a:pt x="49378" y="437381"/>
                  <a:pt x="38782" y="425283"/>
                  <a:pt x="29810" y="412007"/>
                </a:cubicBezTo>
                <a:cubicBezTo>
                  <a:pt x="13040" y="388339"/>
                  <a:pt x="4113" y="360007"/>
                  <a:pt x="4287" y="330998"/>
                </a:cubicBezTo>
                <a:cubicBezTo>
                  <a:pt x="4633" y="302931"/>
                  <a:pt x="11284" y="275304"/>
                  <a:pt x="23751" y="250155"/>
                </a:cubicBezTo>
                <a:cubicBezTo>
                  <a:pt x="29851" y="237414"/>
                  <a:pt x="36450" y="223055"/>
                  <a:pt x="45705" y="212348"/>
                </a:cubicBezTo>
                <a:cubicBezTo>
                  <a:pt x="51861" y="206102"/>
                  <a:pt x="59140" y="201076"/>
                  <a:pt x="67160" y="197532"/>
                </a:cubicBezTo>
                <a:cubicBezTo>
                  <a:pt x="71009" y="195378"/>
                  <a:pt x="74661" y="192892"/>
                  <a:pt x="78075" y="190104"/>
                </a:cubicBezTo>
                <a:cubicBezTo>
                  <a:pt x="72929" y="195250"/>
                  <a:pt x="67783" y="200645"/>
                  <a:pt x="62678" y="206455"/>
                </a:cubicBezTo>
                <a:cubicBezTo>
                  <a:pt x="14828" y="260987"/>
                  <a:pt x="10803" y="318506"/>
                  <a:pt x="21178" y="364157"/>
                </a:cubicBezTo>
                <a:cubicBezTo>
                  <a:pt x="20721" y="367809"/>
                  <a:pt x="32922" y="425287"/>
                  <a:pt x="71476" y="455998"/>
                </a:cubicBezTo>
                <a:cubicBezTo>
                  <a:pt x="75627" y="459111"/>
                  <a:pt x="79777" y="462306"/>
                  <a:pt x="83927" y="465253"/>
                </a:cubicBezTo>
                <a:cubicBezTo>
                  <a:pt x="75756" y="460409"/>
                  <a:pt x="68179" y="454633"/>
                  <a:pt x="61350" y="4480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5CE60584-9001-D5AC-0971-72FB8F950460}"/>
              </a:ext>
            </a:extLst>
          </p:cNvPr>
          <p:cNvSpPr/>
          <p:nvPr/>
        </p:nvSpPr>
        <p:spPr>
          <a:xfrm flipV="1">
            <a:off x="348374" y="5917070"/>
            <a:ext cx="116667" cy="47141"/>
          </a:xfrm>
          <a:custGeom>
            <a:avLst/>
            <a:gdLst>
              <a:gd name="connsiteX0" fmla="*/ 110666 w 116667"/>
              <a:gd name="connsiteY0" fmla="*/ 4915 h 47141"/>
              <a:gd name="connsiteX1" fmla="*/ 110251 w 116667"/>
              <a:gd name="connsiteY1" fmla="*/ 5205 h 47141"/>
              <a:gd name="connsiteX2" fmla="*/ 108176 w 116667"/>
              <a:gd name="connsiteY2" fmla="*/ 8276 h 47141"/>
              <a:gd name="connsiteX3" fmla="*/ 88920 w 116667"/>
              <a:gd name="connsiteY3" fmla="*/ 20436 h 47141"/>
              <a:gd name="connsiteX4" fmla="*/ 58790 w 116667"/>
              <a:gd name="connsiteY4" fmla="*/ 30603 h 47141"/>
              <a:gd name="connsiteX5" fmla="*/ 26254 w 116667"/>
              <a:gd name="connsiteY5" fmla="*/ 24710 h 47141"/>
              <a:gd name="connsiteX6" fmla="*/ 6292 w 116667"/>
              <a:gd name="connsiteY6" fmla="*/ 2715 h 47141"/>
              <a:gd name="connsiteX7" fmla="*/ 6292 w 116667"/>
              <a:gd name="connsiteY7" fmla="*/ 2715 h 47141"/>
              <a:gd name="connsiteX8" fmla="*/ 1271 w 116667"/>
              <a:gd name="connsiteY8" fmla="*/ -24 h 47141"/>
              <a:gd name="connsiteX9" fmla="*/ 1271 w 116667"/>
              <a:gd name="connsiteY9" fmla="*/ -24 h 47141"/>
              <a:gd name="connsiteX10" fmla="*/ 9571 w 116667"/>
              <a:gd name="connsiteY10" fmla="*/ 35210 h 47141"/>
              <a:gd name="connsiteX11" fmla="*/ 42771 w 116667"/>
              <a:gd name="connsiteY11" fmla="*/ 46913 h 47141"/>
              <a:gd name="connsiteX12" fmla="*/ 85807 w 116667"/>
              <a:gd name="connsiteY12" fmla="*/ 36621 h 47141"/>
              <a:gd name="connsiteX13" fmla="*/ 103155 w 116667"/>
              <a:gd name="connsiteY13" fmla="*/ 22179 h 47141"/>
              <a:gd name="connsiteX14" fmla="*/ 110044 w 116667"/>
              <a:gd name="connsiteY14" fmla="*/ 12509 h 47141"/>
              <a:gd name="connsiteX15" fmla="*/ 116642 w 116667"/>
              <a:gd name="connsiteY15" fmla="*/ 3877 h 47141"/>
              <a:gd name="connsiteX16" fmla="*/ 110666 w 116667"/>
              <a:gd name="connsiteY16" fmla="*/ 4915 h 47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16667" h="47141">
                <a:moveTo>
                  <a:pt x="110666" y="4915"/>
                </a:moveTo>
                <a:lnTo>
                  <a:pt x="110251" y="5205"/>
                </a:lnTo>
                <a:cubicBezTo>
                  <a:pt x="109475" y="6168"/>
                  <a:pt x="108781" y="7197"/>
                  <a:pt x="108176" y="8276"/>
                </a:cubicBezTo>
                <a:cubicBezTo>
                  <a:pt x="102369" y="13227"/>
                  <a:pt x="95885" y="17319"/>
                  <a:pt x="88920" y="20436"/>
                </a:cubicBezTo>
                <a:cubicBezTo>
                  <a:pt x="79582" y="25291"/>
                  <a:pt x="69456" y="30520"/>
                  <a:pt x="58790" y="30603"/>
                </a:cubicBezTo>
                <a:cubicBezTo>
                  <a:pt x="47672" y="30691"/>
                  <a:pt x="36635" y="28690"/>
                  <a:pt x="26254" y="24710"/>
                </a:cubicBezTo>
                <a:cubicBezTo>
                  <a:pt x="17954" y="21307"/>
                  <a:pt x="8035" y="12260"/>
                  <a:pt x="6292" y="2715"/>
                </a:cubicBezTo>
                <a:lnTo>
                  <a:pt x="6292" y="2715"/>
                </a:lnTo>
                <a:cubicBezTo>
                  <a:pt x="4486" y="2068"/>
                  <a:pt x="2791" y="1146"/>
                  <a:pt x="1271" y="-24"/>
                </a:cubicBezTo>
                <a:lnTo>
                  <a:pt x="1271" y="-24"/>
                </a:lnTo>
                <a:cubicBezTo>
                  <a:pt x="-1551" y="12883"/>
                  <a:pt x="-182" y="25291"/>
                  <a:pt x="9571" y="35210"/>
                </a:cubicBezTo>
                <a:cubicBezTo>
                  <a:pt x="18353" y="43842"/>
                  <a:pt x="30516" y="48133"/>
                  <a:pt x="42771" y="46913"/>
                </a:cubicBezTo>
                <a:cubicBezTo>
                  <a:pt x="57006" y="45876"/>
                  <a:pt x="73316" y="44216"/>
                  <a:pt x="85807" y="36621"/>
                </a:cubicBezTo>
                <a:cubicBezTo>
                  <a:pt x="92214" y="32612"/>
                  <a:pt x="98050" y="27752"/>
                  <a:pt x="103155" y="22179"/>
                </a:cubicBezTo>
                <a:cubicBezTo>
                  <a:pt x="105775" y="19199"/>
                  <a:pt x="108084" y="15958"/>
                  <a:pt x="110044" y="12509"/>
                </a:cubicBezTo>
                <a:cubicBezTo>
                  <a:pt x="112936" y="10235"/>
                  <a:pt x="115206" y="7264"/>
                  <a:pt x="116642" y="3877"/>
                </a:cubicBezTo>
                <a:cubicBezTo>
                  <a:pt x="114650" y="4292"/>
                  <a:pt x="112658" y="4666"/>
                  <a:pt x="110666" y="4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262399A2-5257-0165-1160-C1ABC4F29765}"/>
              </a:ext>
            </a:extLst>
          </p:cNvPr>
          <p:cNvSpPr/>
          <p:nvPr/>
        </p:nvSpPr>
        <p:spPr>
          <a:xfrm flipV="1">
            <a:off x="378946" y="5961609"/>
            <a:ext cx="49657" cy="44727"/>
          </a:xfrm>
          <a:custGeom>
            <a:avLst/>
            <a:gdLst>
              <a:gd name="connsiteX0" fmla="*/ 43988 w 49657"/>
              <a:gd name="connsiteY0" fmla="*/ 38989 h 44727"/>
              <a:gd name="connsiteX1" fmla="*/ 35688 w 49657"/>
              <a:gd name="connsiteY1" fmla="*/ 36001 h 44727"/>
              <a:gd name="connsiteX2" fmla="*/ 24359 w 49657"/>
              <a:gd name="connsiteY2" fmla="*/ 26497 h 44727"/>
              <a:gd name="connsiteX3" fmla="*/ 36809 w 49657"/>
              <a:gd name="connsiteY3" fmla="*/ 19608 h 44727"/>
              <a:gd name="connsiteX4" fmla="*/ 40212 w 49657"/>
              <a:gd name="connsiteY4" fmla="*/ 18736 h 44727"/>
              <a:gd name="connsiteX5" fmla="*/ 40668 w 49657"/>
              <a:gd name="connsiteY5" fmla="*/ 12760 h 44727"/>
              <a:gd name="connsiteX6" fmla="*/ 40253 w 49657"/>
              <a:gd name="connsiteY6" fmla="*/ 11308 h 44727"/>
              <a:gd name="connsiteX7" fmla="*/ 39880 w 49657"/>
              <a:gd name="connsiteY7" fmla="*/ 10934 h 44727"/>
              <a:gd name="connsiteX8" fmla="*/ 31331 w 49657"/>
              <a:gd name="connsiteY8" fmla="*/ 2634 h 44727"/>
              <a:gd name="connsiteX9" fmla="*/ 4729 w 49657"/>
              <a:gd name="connsiteY9" fmla="*/ 8071 h 44727"/>
              <a:gd name="connsiteX10" fmla="*/ 2737 w 49657"/>
              <a:gd name="connsiteY10" fmla="*/ 8361 h 44727"/>
              <a:gd name="connsiteX11" fmla="*/ 5517 w 49657"/>
              <a:gd name="connsiteY11" fmla="*/ 21476 h 44727"/>
              <a:gd name="connsiteX12" fmla="*/ 8837 w 49657"/>
              <a:gd name="connsiteY12" fmla="*/ 18819 h 44727"/>
              <a:gd name="connsiteX13" fmla="*/ 14565 w 49657"/>
              <a:gd name="connsiteY13" fmla="*/ 14669 h 44727"/>
              <a:gd name="connsiteX14" fmla="*/ 35315 w 49657"/>
              <a:gd name="connsiteY14" fmla="*/ 12677 h 44727"/>
              <a:gd name="connsiteX15" fmla="*/ 36726 w 49657"/>
              <a:gd name="connsiteY15" fmla="*/ 14130 h 44727"/>
              <a:gd name="connsiteX16" fmla="*/ 36726 w 49657"/>
              <a:gd name="connsiteY16" fmla="*/ 14130 h 44727"/>
              <a:gd name="connsiteX17" fmla="*/ 19005 w 49657"/>
              <a:gd name="connsiteY17" fmla="*/ 21226 h 44727"/>
              <a:gd name="connsiteX18" fmla="*/ 46645 w 49657"/>
              <a:gd name="connsiteY18" fmla="*/ 44591 h 44727"/>
              <a:gd name="connsiteX19" fmla="*/ 49521 w 49657"/>
              <a:gd name="connsiteY19" fmla="*/ 43126 h 44727"/>
              <a:gd name="connsiteX20" fmla="*/ 49633 w 49657"/>
              <a:gd name="connsiteY20" fmla="*/ 42433 h 44727"/>
              <a:gd name="connsiteX21" fmla="*/ 43988 w 49657"/>
              <a:gd name="connsiteY21" fmla="*/ 38989 h 44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657" h="44727">
                <a:moveTo>
                  <a:pt x="43988" y="38989"/>
                </a:moveTo>
                <a:cubicBezTo>
                  <a:pt x="41147" y="38213"/>
                  <a:pt x="38371" y="37217"/>
                  <a:pt x="35688" y="36001"/>
                </a:cubicBezTo>
                <a:cubicBezTo>
                  <a:pt x="30905" y="34274"/>
                  <a:pt x="26890" y="30909"/>
                  <a:pt x="24359" y="26497"/>
                </a:cubicBezTo>
                <a:cubicBezTo>
                  <a:pt x="28758" y="16869"/>
                  <a:pt x="32659" y="14545"/>
                  <a:pt x="36809" y="19608"/>
                </a:cubicBezTo>
                <a:cubicBezTo>
                  <a:pt x="37929" y="20728"/>
                  <a:pt x="39589" y="19608"/>
                  <a:pt x="40212" y="18736"/>
                </a:cubicBezTo>
                <a:cubicBezTo>
                  <a:pt x="41268" y="16919"/>
                  <a:pt x="41436" y="14719"/>
                  <a:pt x="40668" y="12760"/>
                </a:cubicBezTo>
                <a:cubicBezTo>
                  <a:pt x="40741" y="12237"/>
                  <a:pt x="40590" y="11710"/>
                  <a:pt x="40253" y="11308"/>
                </a:cubicBezTo>
                <a:lnTo>
                  <a:pt x="39880" y="10934"/>
                </a:lnTo>
                <a:cubicBezTo>
                  <a:pt x="37794" y="7477"/>
                  <a:pt x="34849" y="4618"/>
                  <a:pt x="31331" y="2634"/>
                </a:cubicBezTo>
                <a:cubicBezTo>
                  <a:pt x="21122" y="-3010"/>
                  <a:pt x="12780" y="1057"/>
                  <a:pt x="4729" y="8071"/>
                </a:cubicBezTo>
                <a:cubicBezTo>
                  <a:pt x="4070" y="7735"/>
                  <a:pt x="3272" y="7851"/>
                  <a:pt x="2737" y="8361"/>
                </a:cubicBezTo>
                <a:cubicBezTo>
                  <a:pt x="-1081" y="11474"/>
                  <a:pt x="-1621" y="22928"/>
                  <a:pt x="5517" y="21476"/>
                </a:cubicBezTo>
                <a:cubicBezTo>
                  <a:pt x="6845" y="21185"/>
                  <a:pt x="7924" y="19566"/>
                  <a:pt x="8837" y="18819"/>
                </a:cubicBezTo>
                <a:cubicBezTo>
                  <a:pt x="10663" y="17242"/>
                  <a:pt x="12614" y="15873"/>
                  <a:pt x="14565" y="14669"/>
                </a:cubicBezTo>
                <a:cubicBezTo>
                  <a:pt x="20707" y="11183"/>
                  <a:pt x="29878" y="8154"/>
                  <a:pt x="35315" y="12677"/>
                </a:cubicBezTo>
                <a:cubicBezTo>
                  <a:pt x="35817" y="13130"/>
                  <a:pt x="36288" y="13615"/>
                  <a:pt x="36726" y="14130"/>
                </a:cubicBezTo>
                <a:lnTo>
                  <a:pt x="36726" y="14130"/>
                </a:lnTo>
                <a:cubicBezTo>
                  <a:pt x="29878" y="9980"/>
                  <a:pt x="19794" y="11432"/>
                  <a:pt x="19005" y="21226"/>
                </a:cubicBezTo>
                <a:cubicBezTo>
                  <a:pt x="17760" y="36333"/>
                  <a:pt x="35605" y="40939"/>
                  <a:pt x="46645" y="44591"/>
                </a:cubicBezTo>
                <a:cubicBezTo>
                  <a:pt x="47843" y="44981"/>
                  <a:pt x="49131" y="44326"/>
                  <a:pt x="49521" y="43126"/>
                </a:cubicBezTo>
                <a:cubicBezTo>
                  <a:pt x="49594" y="42902"/>
                  <a:pt x="49631" y="42670"/>
                  <a:pt x="49633" y="42433"/>
                </a:cubicBezTo>
                <a:cubicBezTo>
                  <a:pt x="47681" y="41404"/>
                  <a:pt x="45796" y="40255"/>
                  <a:pt x="43988" y="389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B81C79E5-7FA2-339A-3BF6-875E1ACE2EF7}"/>
              </a:ext>
            </a:extLst>
          </p:cNvPr>
          <p:cNvSpPr/>
          <p:nvPr/>
        </p:nvSpPr>
        <p:spPr>
          <a:xfrm flipV="1">
            <a:off x="843043" y="6268369"/>
            <a:ext cx="393245" cy="157671"/>
          </a:xfrm>
          <a:custGeom>
            <a:avLst/>
            <a:gdLst>
              <a:gd name="connsiteX0" fmla="*/ 93877 w 393245"/>
              <a:gd name="connsiteY0" fmla="*/ 73608 h 157671"/>
              <a:gd name="connsiteX1" fmla="*/ 1704 w 393245"/>
              <a:gd name="connsiteY1" fmla="*/ 89959 h 157671"/>
              <a:gd name="connsiteX2" fmla="*/ 99106 w 393245"/>
              <a:gd name="connsiteY2" fmla="*/ 21898 h 157671"/>
              <a:gd name="connsiteX3" fmla="*/ 88731 w 393245"/>
              <a:gd name="connsiteY3" fmla="*/ 2601 h 157671"/>
              <a:gd name="connsiteX4" fmla="*/ 142682 w 393245"/>
              <a:gd name="connsiteY4" fmla="*/ 8411 h 157671"/>
              <a:gd name="connsiteX5" fmla="*/ 178040 w 393245"/>
              <a:gd name="connsiteY5" fmla="*/ 73027 h 157671"/>
              <a:gd name="connsiteX6" fmla="*/ 393221 w 393245"/>
              <a:gd name="connsiteY6" fmla="*/ 132083 h 157671"/>
              <a:gd name="connsiteX7" fmla="*/ 93877 w 393245"/>
              <a:gd name="connsiteY7" fmla="*/ 73608 h 157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3245" h="157671">
                <a:moveTo>
                  <a:pt x="93877" y="73608"/>
                </a:moveTo>
                <a:cubicBezTo>
                  <a:pt x="65117" y="58751"/>
                  <a:pt x="25857" y="61781"/>
                  <a:pt x="1704" y="89959"/>
                </a:cubicBezTo>
                <a:cubicBezTo>
                  <a:pt x="-11618" y="37005"/>
                  <a:pt x="55032" y="13432"/>
                  <a:pt x="99106" y="21898"/>
                </a:cubicBezTo>
                <a:cubicBezTo>
                  <a:pt x="97487" y="18080"/>
                  <a:pt x="86075" y="6170"/>
                  <a:pt x="88731" y="2601"/>
                </a:cubicBezTo>
                <a:cubicBezTo>
                  <a:pt x="101513" y="-3251"/>
                  <a:pt x="130231" y="1563"/>
                  <a:pt x="142682" y="8411"/>
                </a:cubicBezTo>
                <a:cubicBezTo>
                  <a:pt x="157331" y="18827"/>
                  <a:pt x="163432" y="48874"/>
                  <a:pt x="178040" y="73027"/>
                </a:cubicBezTo>
                <a:cubicBezTo>
                  <a:pt x="223359" y="148517"/>
                  <a:pt x="347114" y="140258"/>
                  <a:pt x="393221" y="132083"/>
                </a:cubicBezTo>
                <a:cubicBezTo>
                  <a:pt x="253571" y="209440"/>
                  <a:pt x="121890" y="87926"/>
                  <a:pt x="93877" y="736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694515C9-6059-9892-124E-D8DB94762927}"/>
              </a:ext>
            </a:extLst>
          </p:cNvPr>
          <p:cNvSpPr/>
          <p:nvPr/>
        </p:nvSpPr>
        <p:spPr>
          <a:xfrm flipV="1">
            <a:off x="1046557" y="6284949"/>
            <a:ext cx="326600" cy="173220"/>
          </a:xfrm>
          <a:custGeom>
            <a:avLst/>
            <a:gdLst>
              <a:gd name="connsiteX0" fmla="*/ 326576 w 326600"/>
              <a:gd name="connsiteY0" fmla="*/ 55231 h 173220"/>
              <a:gd name="connsiteX1" fmla="*/ 325372 w 326600"/>
              <a:gd name="connsiteY1" fmla="*/ 58053 h 173220"/>
              <a:gd name="connsiteX2" fmla="*/ 216931 w 326600"/>
              <a:gd name="connsiteY2" fmla="*/ 156285 h 173220"/>
              <a:gd name="connsiteX3" fmla="*/ 10258 w 326600"/>
              <a:gd name="connsiteY3" fmla="*/ 116113 h 173220"/>
              <a:gd name="connsiteX4" fmla="*/ 3078 w 326600"/>
              <a:gd name="connsiteY4" fmla="*/ 64776 h 173220"/>
              <a:gd name="connsiteX5" fmla="*/ 19056 w 326600"/>
              <a:gd name="connsiteY5" fmla="*/ 73076 h 173220"/>
              <a:gd name="connsiteX6" fmla="*/ 17645 w 326600"/>
              <a:gd name="connsiteY6" fmla="*/ 64776 h 173220"/>
              <a:gd name="connsiteX7" fmla="*/ 18683 w 326600"/>
              <a:gd name="connsiteY7" fmla="*/ 42490 h 173220"/>
              <a:gd name="connsiteX8" fmla="*/ 35283 w 326600"/>
              <a:gd name="connsiteY8" fmla="*/ 9705 h 173220"/>
              <a:gd name="connsiteX9" fmla="*/ 69438 w 326600"/>
              <a:gd name="connsiteY9" fmla="*/ 533 h 173220"/>
              <a:gd name="connsiteX10" fmla="*/ 83050 w 326600"/>
              <a:gd name="connsiteY10" fmla="*/ 7920 h 173220"/>
              <a:gd name="connsiteX11" fmla="*/ 85042 w 326600"/>
              <a:gd name="connsiteY11" fmla="*/ 19665 h 173220"/>
              <a:gd name="connsiteX12" fmla="*/ 107037 w 326600"/>
              <a:gd name="connsiteY12" fmla="*/ 42158 h 173220"/>
              <a:gd name="connsiteX13" fmla="*/ 105294 w 326600"/>
              <a:gd name="connsiteY13" fmla="*/ 43528 h 173220"/>
              <a:gd name="connsiteX14" fmla="*/ 62258 w 326600"/>
              <a:gd name="connsiteY14" fmla="*/ 53364 h 173220"/>
              <a:gd name="connsiteX15" fmla="*/ 51634 w 326600"/>
              <a:gd name="connsiteY15" fmla="*/ 100591 h 173220"/>
              <a:gd name="connsiteX16" fmla="*/ 50846 w 326600"/>
              <a:gd name="connsiteY16" fmla="*/ 113332 h 173220"/>
              <a:gd name="connsiteX17" fmla="*/ 51261 w 326600"/>
              <a:gd name="connsiteY17" fmla="*/ 117192 h 173220"/>
              <a:gd name="connsiteX18" fmla="*/ 62881 w 326600"/>
              <a:gd name="connsiteY18" fmla="*/ 108435 h 173220"/>
              <a:gd name="connsiteX19" fmla="*/ 67238 w 326600"/>
              <a:gd name="connsiteY19" fmla="*/ 109514 h 173220"/>
              <a:gd name="connsiteX20" fmla="*/ 90064 w 326600"/>
              <a:gd name="connsiteY20" fmla="*/ 144291 h 173220"/>
              <a:gd name="connsiteX21" fmla="*/ 158249 w 326600"/>
              <a:gd name="connsiteY21" fmla="*/ 155123 h 173220"/>
              <a:gd name="connsiteX22" fmla="*/ 262001 w 326600"/>
              <a:gd name="connsiteY22" fmla="*/ 119225 h 173220"/>
              <a:gd name="connsiteX23" fmla="*/ 323546 w 326600"/>
              <a:gd name="connsiteY23" fmla="*/ 53696 h 173220"/>
              <a:gd name="connsiteX24" fmla="*/ 326576 w 326600"/>
              <a:gd name="connsiteY24" fmla="*/ 55231 h 17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26600" h="173220">
                <a:moveTo>
                  <a:pt x="326576" y="55231"/>
                </a:moveTo>
                <a:cubicBezTo>
                  <a:pt x="326161" y="56144"/>
                  <a:pt x="325787" y="57057"/>
                  <a:pt x="325372" y="58053"/>
                </a:cubicBezTo>
                <a:cubicBezTo>
                  <a:pt x="303501" y="111464"/>
                  <a:pt x="230751" y="150932"/>
                  <a:pt x="216931" y="156285"/>
                </a:cubicBezTo>
                <a:cubicBezTo>
                  <a:pt x="151900" y="181434"/>
                  <a:pt x="49310" y="186207"/>
                  <a:pt x="10258" y="116113"/>
                </a:cubicBezTo>
                <a:cubicBezTo>
                  <a:pt x="2871" y="102832"/>
                  <a:pt x="-4309" y="79592"/>
                  <a:pt x="3078" y="64776"/>
                </a:cubicBezTo>
                <a:cubicBezTo>
                  <a:pt x="7228" y="56476"/>
                  <a:pt x="13785" y="64776"/>
                  <a:pt x="19056" y="73076"/>
                </a:cubicBezTo>
                <a:cubicBezTo>
                  <a:pt x="18293" y="70367"/>
                  <a:pt x="17819" y="67585"/>
                  <a:pt x="17645" y="64776"/>
                </a:cubicBezTo>
                <a:cubicBezTo>
                  <a:pt x="17180" y="57332"/>
                  <a:pt x="17529" y="49859"/>
                  <a:pt x="18683" y="42490"/>
                </a:cubicBezTo>
                <a:cubicBezTo>
                  <a:pt x="20633" y="30621"/>
                  <a:pt x="25779" y="17590"/>
                  <a:pt x="35283" y="9705"/>
                </a:cubicBezTo>
                <a:cubicBezTo>
                  <a:pt x="44828" y="1895"/>
                  <a:pt x="57266" y="-1445"/>
                  <a:pt x="69438" y="533"/>
                </a:cubicBezTo>
                <a:cubicBezTo>
                  <a:pt x="74630" y="1531"/>
                  <a:pt x="79386" y="4112"/>
                  <a:pt x="83050" y="7920"/>
                </a:cubicBezTo>
                <a:cubicBezTo>
                  <a:pt x="85665" y="11243"/>
                  <a:pt x="86416" y="15666"/>
                  <a:pt x="85042" y="19665"/>
                </a:cubicBezTo>
                <a:cubicBezTo>
                  <a:pt x="96538" y="21989"/>
                  <a:pt x="112059" y="26845"/>
                  <a:pt x="107037" y="42158"/>
                </a:cubicBezTo>
                <a:cubicBezTo>
                  <a:pt x="106730" y="42886"/>
                  <a:pt x="106075" y="43403"/>
                  <a:pt x="105294" y="43528"/>
                </a:cubicBezTo>
                <a:cubicBezTo>
                  <a:pt x="90894" y="46267"/>
                  <a:pt x="74916" y="43528"/>
                  <a:pt x="62258" y="53364"/>
                </a:cubicBezTo>
                <a:cubicBezTo>
                  <a:pt x="47609" y="64776"/>
                  <a:pt x="48273" y="84116"/>
                  <a:pt x="51634" y="100591"/>
                </a:cubicBezTo>
                <a:cubicBezTo>
                  <a:pt x="52381" y="104409"/>
                  <a:pt x="49684" y="109680"/>
                  <a:pt x="50846" y="113332"/>
                </a:cubicBezTo>
                <a:cubicBezTo>
                  <a:pt x="51368" y="114548"/>
                  <a:pt x="51514" y="115893"/>
                  <a:pt x="51261" y="117192"/>
                </a:cubicBezTo>
                <a:cubicBezTo>
                  <a:pt x="53705" y="112747"/>
                  <a:pt x="57934" y="109561"/>
                  <a:pt x="62881" y="108435"/>
                </a:cubicBezTo>
                <a:cubicBezTo>
                  <a:pt x="64043" y="108435"/>
                  <a:pt x="67031" y="108435"/>
                  <a:pt x="67238" y="109514"/>
                </a:cubicBezTo>
                <a:cubicBezTo>
                  <a:pt x="68981" y="125782"/>
                  <a:pt x="74708" y="136697"/>
                  <a:pt x="90064" y="144291"/>
                </a:cubicBezTo>
                <a:cubicBezTo>
                  <a:pt x="111748" y="152764"/>
                  <a:pt x="135005" y="156459"/>
                  <a:pt x="158249" y="155123"/>
                </a:cubicBezTo>
                <a:cubicBezTo>
                  <a:pt x="168541" y="154210"/>
                  <a:pt x="224194" y="145661"/>
                  <a:pt x="262001" y="119225"/>
                </a:cubicBezTo>
                <a:cubicBezTo>
                  <a:pt x="290346" y="99346"/>
                  <a:pt x="311304" y="71707"/>
                  <a:pt x="323546" y="53696"/>
                </a:cubicBezTo>
                <a:cubicBezTo>
                  <a:pt x="324542" y="54152"/>
                  <a:pt x="325538" y="54733"/>
                  <a:pt x="326576" y="55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3AB96370-DED9-4EC7-00A5-478630616733}"/>
              </a:ext>
            </a:extLst>
          </p:cNvPr>
          <p:cNvSpPr/>
          <p:nvPr/>
        </p:nvSpPr>
        <p:spPr>
          <a:xfrm flipV="1">
            <a:off x="922356" y="6185604"/>
            <a:ext cx="324380" cy="164007"/>
          </a:xfrm>
          <a:custGeom>
            <a:avLst/>
            <a:gdLst>
              <a:gd name="connsiteX0" fmla="*/ 159525 w 324380"/>
              <a:gd name="connsiteY0" fmla="*/ 114792 h 164007"/>
              <a:gd name="connsiteX1" fmla="*/ 168697 w 324380"/>
              <a:gd name="connsiteY1" fmla="*/ 76985 h 164007"/>
              <a:gd name="connsiteX2" fmla="*/ 165294 w 324380"/>
              <a:gd name="connsiteY2" fmla="*/ 89435 h 164007"/>
              <a:gd name="connsiteX3" fmla="*/ 154836 w 324380"/>
              <a:gd name="connsiteY3" fmla="*/ 101886 h 164007"/>
              <a:gd name="connsiteX4" fmla="*/ 121096 w 324380"/>
              <a:gd name="connsiteY4" fmla="*/ 106036 h 164007"/>
              <a:gd name="connsiteX5" fmla="*/ 119892 w 324380"/>
              <a:gd name="connsiteY5" fmla="*/ 103296 h 164007"/>
              <a:gd name="connsiteX6" fmla="*/ 120473 w 324380"/>
              <a:gd name="connsiteY6" fmla="*/ 102467 h 164007"/>
              <a:gd name="connsiteX7" fmla="*/ 130185 w 324380"/>
              <a:gd name="connsiteY7" fmla="*/ 79102 h 164007"/>
              <a:gd name="connsiteX8" fmla="*/ 119436 w 324380"/>
              <a:gd name="connsiteY8" fmla="*/ 54201 h 164007"/>
              <a:gd name="connsiteX9" fmla="*/ 79720 w 324380"/>
              <a:gd name="connsiteY9" fmla="*/ 23283 h 164007"/>
              <a:gd name="connsiteX10" fmla="*/ 33239 w 324380"/>
              <a:gd name="connsiteY10" fmla="*/ 12244 h 164007"/>
              <a:gd name="connsiteX11" fmla="*/ 1325 w 324380"/>
              <a:gd name="connsiteY11" fmla="*/ 12244 h 164007"/>
              <a:gd name="connsiteX12" fmla="*/ 122 w 324380"/>
              <a:gd name="connsiteY12" fmla="*/ 9504 h 164007"/>
              <a:gd name="connsiteX13" fmla="*/ 703 w 324380"/>
              <a:gd name="connsiteY13" fmla="*/ 8675 h 164007"/>
              <a:gd name="connsiteX14" fmla="*/ 2197 w 324380"/>
              <a:gd name="connsiteY14" fmla="*/ 7306 h 164007"/>
              <a:gd name="connsiteX15" fmla="*/ 4272 w 324380"/>
              <a:gd name="connsiteY15" fmla="*/ 6974 h 164007"/>
              <a:gd name="connsiteX16" fmla="*/ 26391 w 324380"/>
              <a:gd name="connsiteY16" fmla="*/ 1454 h 164007"/>
              <a:gd name="connsiteX17" fmla="*/ 65693 w 324380"/>
              <a:gd name="connsiteY17" fmla="*/ 1454 h 164007"/>
              <a:gd name="connsiteX18" fmla="*/ 147324 w 324380"/>
              <a:gd name="connsiteY18" fmla="*/ 29260 h 164007"/>
              <a:gd name="connsiteX19" fmla="*/ 190734 w 324380"/>
              <a:gd name="connsiteY19" fmla="*/ 42332 h 164007"/>
              <a:gd name="connsiteX20" fmla="*/ 233189 w 324380"/>
              <a:gd name="connsiteY20" fmla="*/ 46856 h 164007"/>
              <a:gd name="connsiteX21" fmla="*/ 279255 w 324380"/>
              <a:gd name="connsiteY21" fmla="*/ 44573 h 164007"/>
              <a:gd name="connsiteX22" fmla="*/ 320963 w 324380"/>
              <a:gd name="connsiteY22" fmla="*/ 24777 h 164007"/>
              <a:gd name="connsiteX23" fmla="*/ 323885 w 324380"/>
              <a:gd name="connsiteY23" fmla="*/ 25063 h 164007"/>
              <a:gd name="connsiteX24" fmla="*/ 324324 w 324380"/>
              <a:gd name="connsiteY24" fmla="*/ 26022 h 164007"/>
              <a:gd name="connsiteX25" fmla="*/ 316647 w 324380"/>
              <a:gd name="connsiteY25" fmla="*/ 43121 h 164007"/>
              <a:gd name="connsiteX26" fmla="*/ 296478 w 324380"/>
              <a:gd name="connsiteY26" fmla="*/ 64494 h 164007"/>
              <a:gd name="connsiteX27" fmla="*/ 246677 w 324380"/>
              <a:gd name="connsiteY27" fmla="*/ 91386 h 164007"/>
              <a:gd name="connsiteX28" fmla="*/ 222855 w 324380"/>
              <a:gd name="connsiteY28" fmla="*/ 93420 h 164007"/>
              <a:gd name="connsiteX29" fmla="*/ 210862 w 324380"/>
              <a:gd name="connsiteY29" fmla="*/ 94208 h 164007"/>
              <a:gd name="connsiteX30" fmla="*/ 209368 w 324380"/>
              <a:gd name="connsiteY30" fmla="*/ 105206 h 164007"/>
              <a:gd name="connsiteX31" fmla="*/ 218207 w 324380"/>
              <a:gd name="connsiteY31" fmla="*/ 138406 h 164007"/>
              <a:gd name="connsiteX32" fmla="*/ 238003 w 324380"/>
              <a:gd name="connsiteY32" fmla="*/ 160028 h 164007"/>
              <a:gd name="connsiteX33" fmla="*/ 237700 w 324380"/>
              <a:gd name="connsiteY33" fmla="*/ 162947 h 164007"/>
              <a:gd name="connsiteX34" fmla="*/ 237256 w 324380"/>
              <a:gd name="connsiteY34" fmla="*/ 163224 h 164007"/>
              <a:gd name="connsiteX35" fmla="*/ 209036 w 324380"/>
              <a:gd name="connsiteY35" fmla="*/ 157455 h 164007"/>
              <a:gd name="connsiteX36" fmla="*/ 173511 w 324380"/>
              <a:gd name="connsiteY36" fmla="*/ 139900 h 164007"/>
              <a:gd name="connsiteX37" fmla="*/ 159525 w 324380"/>
              <a:gd name="connsiteY37" fmla="*/ 114792 h 164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24380" h="164007">
                <a:moveTo>
                  <a:pt x="159525" y="114792"/>
                </a:moveTo>
                <a:cubicBezTo>
                  <a:pt x="159857" y="104127"/>
                  <a:pt x="174632" y="87983"/>
                  <a:pt x="168697" y="76985"/>
                </a:cubicBezTo>
                <a:cubicBezTo>
                  <a:pt x="168058" y="81255"/>
                  <a:pt x="166917" y="85434"/>
                  <a:pt x="165294" y="89435"/>
                </a:cubicBezTo>
                <a:cubicBezTo>
                  <a:pt x="163065" y="94496"/>
                  <a:pt x="159434" y="98816"/>
                  <a:pt x="154836" y="101886"/>
                </a:cubicBezTo>
                <a:cubicBezTo>
                  <a:pt x="146038" y="107364"/>
                  <a:pt x="130599" y="110808"/>
                  <a:pt x="121096" y="106036"/>
                </a:cubicBezTo>
                <a:cubicBezTo>
                  <a:pt x="120004" y="105612"/>
                  <a:pt x="119465" y="104385"/>
                  <a:pt x="119892" y="103296"/>
                </a:cubicBezTo>
                <a:cubicBezTo>
                  <a:pt x="120013" y="102976"/>
                  <a:pt x="120216" y="102692"/>
                  <a:pt x="120473" y="102467"/>
                </a:cubicBezTo>
                <a:cubicBezTo>
                  <a:pt x="127425" y="96801"/>
                  <a:pt x="131073" y="88026"/>
                  <a:pt x="130185" y="79102"/>
                </a:cubicBezTo>
                <a:cubicBezTo>
                  <a:pt x="129355" y="69867"/>
                  <a:pt x="125586" y="61141"/>
                  <a:pt x="119436" y="54201"/>
                </a:cubicBezTo>
                <a:cubicBezTo>
                  <a:pt x="108841" y="40886"/>
                  <a:pt x="95229" y="30287"/>
                  <a:pt x="79720" y="23283"/>
                </a:cubicBezTo>
                <a:cubicBezTo>
                  <a:pt x="65037" y="16779"/>
                  <a:pt x="49279" y="13037"/>
                  <a:pt x="33239" y="12244"/>
                </a:cubicBezTo>
                <a:cubicBezTo>
                  <a:pt x="22449" y="12244"/>
                  <a:pt x="11825" y="15689"/>
                  <a:pt x="1325" y="12244"/>
                </a:cubicBezTo>
                <a:cubicBezTo>
                  <a:pt x="234" y="11821"/>
                  <a:pt x="-306" y="10594"/>
                  <a:pt x="122" y="9504"/>
                </a:cubicBezTo>
                <a:cubicBezTo>
                  <a:pt x="242" y="9185"/>
                  <a:pt x="445" y="8900"/>
                  <a:pt x="703" y="8675"/>
                </a:cubicBezTo>
                <a:lnTo>
                  <a:pt x="2197" y="7306"/>
                </a:lnTo>
                <a:cubicBezTo>
                  <a:pt x="2728" y="6730"/>
                  <a:pt x="3587" y="6593"/>
                  <a:pt x="4272" y="6974"/>
                </a:cubicBezTo>
                <a:cubicBezTo>
                  <a:pt x="9791" y="2824"/>
                  <a:pt x="20249" y="2575"/>
                  <a:pt x="26391" y="1454"/>
                </a:cubicBezTo>
                <a:cubicBezTo>
                  <a:pt x="39418" y="-517"/>
                  <a:pt x="52666" y="-517"/>
                  <a:pt x="65693" y="1454"/>
                </a:cubicBezTo>
                <a:cubicBezTo>
                  <a:pt x="94245" y="5480"/>
                  <a:pt x="121220" y="17930"/>
                  <a:pt x="147324" y="29260"/>
                </a:cubicBezTo>
                <a:cubicBezTo>
                  <a:pt x="161061" y="35236"/>
                  <a:pt x="175752" y="41129"/>
                  <a:pt x="190734" y="42332"/>
                </a:cubicBezTo>
                <a:cubicBezTo>
                  <a:pt x="204969" y="43494"/>
                  <a:pt x="218788" y="46690"/>
                  <a:pt x="233189" y="46856"/>
                </a:cubicBezTo>
                <a:cubicBezTo>
                  <a:pt x="248582" y="47510"/>
                  <a:pt x="264003" y="46746"/>
                  <a:pt x="279255" y="44573"/>
                </a:cubicBezTo>
                <a:cubicBezTo>
                  <a:pt x="294780" y="42155"/>
                  <a:pt x="309272" y="35278"/>
                  <a:pt x="320963" y="24777"/>
                </a:cubicBezTo>
                <a:cubicBezTo>
                  <a:pt x="321847" y="24050"/>
                  <a:pt x="323154" y="24177"/>
                  <a:pt x="323885" y="25063"/>
                </a:cubicBezTo>
                <a:cubicBezTo>
                  <a:pt x="324113" y="25339"/>
                  <a:pt x="324262" y="25670"/>
                  <a:pt x="324324" y="26022"/>
                </a:cubicBezTo>
                <a:cubicBezTo>
                  <a:pt x="324781" y="32372"/>
                  <a:pt x="320174" y="38099"/>
                  <a:pt x="316647" y="43121"/>
                </a:cubicBezTo>
                <a:cubicBezTo>
                  <a:pt x="310928" y="51129"/>
                  <a:pt x="304143" y="58320"/>
                  <a:pt x="296478" y="64494"/>
                </a:cubicBezTo>
                <a:cubicBezTo>
                  <a:pt x="281288" y="77193"/>
                  <a:pt x="266473" y="87775"/>
                  <a:pt x="246677" y="91386"/>
                </a:cubicBezTo>
                <a:cubicBezTo>
                  <a:pt x="238866" y="93160"/>
                  <a:pt x="230853" y="93844"/>
                  <a:pt x="222855" y="93420"/>
                </a:cubicBezTo>
                <a:cubicBezTo>
                  <a:pt x="217792" y="93004"/>
                  <a:pt x="214223" y="90348"/>
                  <a:pt x="210862" y="94208"/>
                </a:cubicBezTo>
                <a:cubicBezTo>
                  <a:pt x="208164" y="97238"/>
                  <a:pt x="209285" y="101222"/>
                  <a:pt x="209368" y="105206"/>
                </a:cubicBezTo>
                <a:cubicBezTo>
                  <a:pt x="209617" y="118195"/>
                  <a:pt x="209700" y="127782"/>
                  <a:pt x="218207" y="138406"/>
                </a:cubicBezTo>
                <a:cubicBezTo>
                  <a:pt x="224474" y="146167"/>
                  <a:pt x="231239" y="152807"/>
                  <a:pt x="238003" y="160028"/>
                </a:cubicBezTo>
                <a:cubicBezTo>
                  <a:pt x="238725" y="160917"/>
                  <a:pt x="238593" y="162224"/>
                  <a:pt x="237700" y="162947"/>
                </a:cubicBezTo>
                <a:cubicBezTo>
                  <a:pt x="237567" y="163058"/>
                  <a:pt x="237414" y="163150"/>
                  <a:pt x="237256" y="163224"/>
                </a:cubicBezTo>
                <a:cubicBezTo>
                  <a:pt x="229288" y="166129"/>
                  <a:pt x="216506" y="159945"/>
                  <a:pt x="209036" y="157455"/>
                </a:cubicBezTo>
                <a:cubicBezTo>
                  <a:pt x="196254" y="153737"/>
                  <a:pt x="184227" y="147795"/>
                  <a:pt x="173511" y="139900"/>
                </a:cubicBezTo>
                <a:cubicBezTo>
                  <a:pt x="166000" y="133675"/>
                  <a:pt x="159235" y="124918"/>
                  <a:pt x="159525" y="1147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ACA493F1-902D-4D06-A509-72B48CAD5258}"/>
              </a:ext>
            </a:extLst>
          </p:cNvPr>
          <p:cNvSpPr/>
          <p:nvPr/>
        </p:nvSpPr>
        <p:spPr>
          <a:xfrm flipV="1">
            <a:off x="618636" y="6185990"/>
            <a:ext cx="123173" cy="167766"/>
          </a:xfrm>
          <a:custGeom>
            <a:avLst/>
            <a:gdLst>
              <a:gd name="connsiteX0" fmla="*/ 99452 w 123173"/>
              <a:gd name="connsiteY0" fmla="*/ 148735 h 167766"/>
              <a:gd name="connsiteX1" fmla="*/ 102398 w 123173"/>
              <a:gd name="connsiteY1" fmla="*/ 147698 h 167766"/>
              <a:gd name="connsiteX2" fmla="*/ 123149 w 123173"/>
              <a:gd name="connsiteY2" fmla="*/ 82293 h 167766"/>
              <a:gd name="connsiteX3" fmla="*/ 102647 w 123173"/>
              <a:gd name="connsiteY3" fmla="*/ 25935 h 167766"/>
              <a:gd name="connsiteX4" fmla="*/ 54174 w 123173"/>
              <a:gd name="connsiteY4" fmla="*/ -3 h 167766"/>
              <a:gd name="connsiteX5" fmla="*/ 17280 w 123173"/>
              <a:gd name="connsiteY5" fmla="*/ 17925 h 167766"/>
              <a:gd name="connsiteX6" fmla="*/ 8731 w 123173"/>
              <a:gd name="connsiteY6" fmla="*/ 25063 h 167766"/>
              <a:gd name="connsiteX7" fmla="*/ 3959 w 123173"/>
              <a:gd name="connsiteY7" fmla="*/ 64738 h 167766"/>
              <a:gd name="connsiteX8" fmla="*/ 28320 w 123173"/>
              <a:gd name="connsiteY8" fmla="*/ 68017 h 167766"/>
              <a:gd name="connsiteX9" fmla="*/ 26162 w 123173"/>
              <a:gd name="connsiteY9" fmla="*/ 56521 h 167766"/>
              <a:gd name="connsiteX10" fmla="*/ 47368 w 123173"/>
              <a:gd name="connsiteY10" fmla="*/ 51333 h 167766"/>
              <a:gd name="connsiteX11" fmla="*/ 70858 w 123173"/>
              <a:gd name="connsiteY11" fmla="*/ 59426 h 167766"/>
              <a:gd name="connsiteX12" fmla="*/ 96007 w 123173"/>
              <a:gd name="connsiteY12" fmla="*/ 97648 h 167766"/>
              <a:gd name="connsiteX13" fmla="*/ 86960 w 123173"/>
              <a:gd name="connsiteY13" fmla="*/ 167743 h 167766"/>
              <a:gd name="connsiteX14" fmla="*/ 99452 w 123173"/>
              <a:gd name="connsiteY14" fmla="*/ 148735 h 167766"/>
              <a:gd name="connsiteX15" fmla="*/ 111902 w 123173"/>
              <a:gd name="connsiteY15" fmla="*/ 118274 h 167766"/>
              <a:gd name="connsiteX16" fmla="*/ 112981 w 123173"/>
              <a:gd name="connsiteY16" fmla="*/ 94992 h 167766"/>
              <a:gd name="connsiteX17" fmla="*/ 51892 w 123173"/>
              <a:gd name="connsiteY17" fmla="*/ 10206 h 167766"/>
              <a:gd name="connsiteX18" fmla="*/ 30561 w 123173"/>
              <a:gd name="connsiteY18" fmla="*/ 11949 h 167766"/>
              <a:gd name="connsiteX19" fmla="*/ 59985 w 123173"/>
              <a:gd name="connsiteY19" fmla="*/ 4396 h 167766"/>
              <a:gd name="connsiteX20" fmla="*/ 106424 w 123173"/>
              <a:gd name="connsiteY20" fmla="*/ 39672 h 167766"/>
              <a:gd name="connsiteX21" fmla="*/ 118044 w 123173"/>
              <a:gd name="connsiteY21" fmla="*/ 95656 h 167766"/>
              <a:gd name="connsiteX22" fmla="*/ 112068 w 123173"/>
              <a:gd name="connsiteY22" fmla="*/ 118274 h 167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3173" h="167766">
                <a:moveTo>
                  <a:pt x="99452" y="148735"/>
                </a:moveTo>
                <a:cubicBezTo>
                  <a:pt x="100556" y="149221"/>
                  <a:pt x="101842" y="148767"/>
                  <a:pt x="102398" y="147698"/>
                </a:cubicBezTo>
                <a:cubicBezTo>
                  <a:pt x="113354" y="125993"/>
                  <a:pt x="122941" y="107069"/>
                  <a:pt x="123149" y="82293"/>
                </a:cubicBezTo>
                <a:cubicBezTo>
                  <a:pt x="122966" y="61715"/>
                  <a:pt x="115728" y="41822"/>
                  <a:pt x="102647" y="25935"/>
                </a:cubicBezTo>
                <a:cubicBezTo>
                  <a:pt x="91152" y="10912"/>
                  <a:pt x="73597" y="-584"/>
                  <a:pt x="54174" y="-3"/>
                </a:cubicBezTo>
                <a:cubicBezTo>
                  <a:pt x="39994" y="883"/>
                  <a:pt x="26738" y="7325"/>
                  <a:pt x="17280" y="17925"/>
                </a:cubicBezTo>
                <a:cubicBezTo>
                  <a:pt x="14106" y="19886"/>
                  <a:pt x="11225" y="22290"/>
                  <a:pt x="8731" y="25063"/>
                </a:cubicBezTo>
                <a:cubicBezTo>
                  <a:pt x="-67" y="35065"/>
                  <a:pt x="-3262" y="52827"/>
                  <a:pt x="3959" y="64738"/>
                </a:cubicBezTo>
                <a:cubicBezTo>
                  <a:pt x="9437" y="73744"/>
                  <a:pt x="21472" y="77188"/>
                  <a:pt x="28320" y="68017"/>
                </a:cubicBezTo>
                <a:cubicBezTo>
                  <a:pt x="32470" y="62580"/>
                  <a:pt x="31183" y="56853"/>
                  <a:pt x="26162" y="56521"/>
                </a:cubicBezTo>
                <a:cubicBezTo>
                  <a:pt x="30976" y="52371"/>
                  <a:pt x="43011" y="51541"/>
                  <a:pt x="47368" y="51333"/>
                </a:cubicBezTo>
                <a:cubicBezTo>
                  <a:pt x="55955" y="50858"/>
                  <a:pt x="64388" y="53763"/>
                  <a:pt x="70858" y="59426"/>
                </a:cubicBezTo>
                <a:cubicBezTo>
                  <a:pt x="83196" y="69075"/>
                  <a:pt x="92027" y="82501"/>
                  <a:pt x="96007" y="97648"/>
                </a:cubicBezTo>
                <a:cubicBezTo>
                  <a:pt x="108125" y="120100"/>
                  <a:pt x="101361" y="145540"/>
                  <a:pt x="86960" y="167743"/>
                </a:cubicBezTo>
                <a:cubicBezTo>
                  <a:pt x="91687" y="161795"/>
                  <a:pt x="95866" y="155434"/>
                  <a:pt x="99452" y="148735"/>
                </a:cubicBezTo>
                <a:close/>
                <a:moveTo>
                  <a:pt x="111902" y="118274"/>
                </a:moveTo>
                <a:cubicBezTo>
                  <a:pt x="113562" y="110628"/>
                  <a:pt x="113927" y="102758"/>
                  <a:pt x="112981" y="94992"/>
                </a:cubicBezTo>
                <a:cubicBezTo>
                  <a:pt x="108831" y="58679"/>
                  <a:pt x="91691" y="17718"/>
                  <a:pt x="51892" y="10206"/>
                </a:cubicBezTo>
                <a:cubicBezTo>
                  <a:pt x="44741" y="9118"/>
                  <a:pt x="37437" y="9715"/>
                  <a:pt x="30561" y="11949"/>
                </a:cubicBezTo>
                <a:cubicBezTo>
                  <a:pt x="39218" y="6146"/>
                  <a:pt x="49601" y="3481"/>
                  <a:pt x="59985" y="4396"/>
                </a:cubicBezTo>
                <a:cubicBezTo>
                  <a:pt x="81191" y="6803"/>
                  <a:pt x="102440" y="19834"/>
                  <a:pt x="106424" y="39672"/>
                </a:cubicBezTo>
                <a:cubicBezTo>
                  <a:pt x="113064" y="72416"/>
                  <a:pt x="118874" y="80425"/>
                  <a:pt x="118044" y="95656"/>
                </a:cubicBezTo>
                <a:cubicBezTo>
                  <a:pt x="117367" y="103483"/>
                  <a:pt x="115342" y="111134"/>
                  <a:pt x="112068" y="118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6F13CAE9-9BA6-3A85-6071-99C406E350AC}"/>
              </a:ext>
            </a:extLst>
          </p:cNvPr>
          <p:cNvSpPr/>
          <p:nvPr/>
        </p:nvSpPr>
        <p:spPr>
          <a:xfrm flipV="1">
            <a:off x="569293" y="6101390"/>
            <a:ext cx="476077" cy="241331"/>
          </a:xfrm>
          <a:custGeom>
            <a:avLst/>
            <a:gdLst>
              <a:gd name="connsiteX0" fmla="*/ 448429 w 476077"/>
              <a:gd name="connsiteY0" fmla="*/ 187085 h 241331"/>
              <a:gd name="connsiteX1" fmla="*/ 449757 w 476077"/>
              <a:gd name="connsiteY1" fmla="*/ 186504 h 241331"/>
              <a:gd name="connsiteX2" fmla="*/ 454695 w 476077"/>
              <a:gd name="connsiteY2" fmla="*/ 180694 h 241331"/>
              <a:gd name="connsiteX3" fmla="*/ 460381 w 476077"/>
              <a:gd name="connsiteY3" fmla="*/ 173888 h 241331"/>
              <a:gd name="connsiteX4" fmla="*/ 468930 w 476077"/>
              <a:gd name="connsiteY4" fmla="*/ 157288 h 241331"/>
              <a:gd name="connsiteX5" fmla="*/ 473869 w 476077"/>
              <a:gd name="connsiteY5" fmla="*/ 105329 h 241331"/>
              <a:gd name="connsiteX6" fmla="*/ 467643 w 476077"/>
              <a:gd name="connsiteY6" fmla="*/ 89891 h 241331"/>
              <a:gd name="connsiteX7" fmla="*/ 461086 w 476077"/>
              <a:gd name="connsiteY7" fmla="*/ 73042 h 241331"/>
              <a:gd name="connsiteX8" fmla="*/ 425935 w 476077"/>
              <a:gd name="connsiteY8" fmla="*/ 35940 h 241331"/>
              <a:gd name="connsiteX9" fmla="*/ 337954 w 476077"/>
              <a:gd name="connsiteY9" fmla="*/ 42 h 241331"/>
              <a:gd name="connsiteX10" fmla="*/ 250180 w 476077"/>
              <a:gd name="connsiteY10" fmla="*/ 19008 h 241331"/>
              <a:gd name="connsiteX11" fmla="*/ 208680 w 476077"/>
              <a:gd name="connsiteY11" fmla="*/ 42995 h 241331"/>
              <a:gd name="connsiteX12" fmla="*/ 194528 w 476077"/>
              <a:gd name="connsiteY12" fmla="*/ 60094 h 241331"/>
              <a:gd name="connsiteX13" fmla="*/ 180252 w 476077"/>
              <a:gd name="connsiteY13" fmla="*/ 83500 h 241331"/>
              <a:gd name="connsiteX14" fmla="*/ 180808 w 476077"/>
              <a:gd name="connsiteY14" fmla="*/ 86381 h 241331"/>
              <a:gd name="connsiteX15" fmla="*/ 181953 w 476077"/>
              <a:gd name="connsiteY15" fmla="*/ 86737 h 241331"/>
              <a:gd name="connsiteX16" fmla="*/ 72018 w 476077"/>
              <a:gd name="connsiteY16" fmla="*/ 223066 h 241331"/>
              <a:gd name="connsiteX17" fmla="*/ 30268 w 476077"/>
              <a:gd name="connsiteY17" fmla="*/ 226760 h 241331"/>
              <a:gd name="connsiteX18" fmla="*/ 25413 w 476077"/>
              <a:gd name="connsiteY18" fmla="*/ 193020 h 241331"/>
              <a:gd name="connsiteX19" fmla="*/ 49815 w 476077"/>
              <a:gd name="connsiteY19" fmla="*/ 186504 h 241331"/>
              <a:gd name="connsiteX20" fmla="*/ 51351 w 476077"/>
              <a:gd name="connsiteY20" fmla="*/ 186172 h 241331"/>
              <a:gd name="connsiteX21" fmla="*/ 59277 w 476077"/>
              <a:gd name="connsiteY21" fmla="*/ 192065 h 241331"/>
              <a:gd name="connsiteX22" fmla="*/ 59651 w 476077"/>
              <a:gd name="connsiteY22" fmla="*/ 201943 h 241331"/>
              <a:gd name="connsiteX23" fmla="*/ 51807 w 476077"/>
              <a:gd name="connsiteY23" fmla="*/ 205387 h 241331"/>
              <a:gd name="connsiteX24" fmla="*/ 45209 w 476077"/>
              <a:gd name="connsiteY24" fmla="*/ 210409 h 241331"/>
              <a:gd name="connsiteX25" fmla="*/ 68947 w 476077"/>
              <a:gd name="connsiteY25" fmla="*/ 197295 h 241331"/>
              <a:gd name="connsiteX26" fmla="*/ 60356 w 476077"/>
              <a:gd name="connsiteY26" fmla="*/ 180694 h 241331"/>
              <a:gd name="connsiteX27" fmla="*/ 46163 w 476077"/>
              <a:gd name="connsiteY27" fmla="*/ 177748 h 241331"/>
              <a:gd name="connsiteX28" fmla="*/ 46163 w 476077"/>
              <a:gd name="connsiteY28" fmla="*/ 177748 h 241331"/>
              <a:gd name="connsiteX29" fmla="*/ 43922 w 476077"/>
              <a:gd name="connsiteY29" fmla="*/ 177748 h 241331"/>
              <a:gd name="connsiteX30" fmla="*/ 43922 w 476077"/>
              <a:gd name="connsiteY30" fmla="*/ 177748 h 241331"/>
              <a:gd name="connsiteX31" fmla="*/ 43092 w 476077"/>
              <a:gd name="connsiteY31" fmla="*/ 177748 h 241331"/>
              <a:gd name="connsiteX32" fmla="*/ 38693 w 476077"/>
              <a:gd name="connsiteY32" fmla="*/ 177416 h 241331"/>
              <a:gd name="connsiteX33" fmla="*/ 31513 w 476077"/>
              <a:gd name="connsiteY33" fmla="*/ 178163 h 241331"/>
              <a:gd name="connsiteX34" fmla="*/ 29314 w 476077"/>
              <a:gd name="connsiteY34" fmla="*/ 178453 h 241331"/>
              <a:gd name="connsiteX35" fmla="*/ 720 w 476077"/>
              <a:gd name="connsiteY35" fmla="*/ 207172 h 241331"/>
              <a:gd name="connsiteX36" fmla="*/ 33920 w 476077"/>
              <a:gd name="connsiteY36" fmla="*/ 240372 h 241331"/>
              <a:gd name="connsiteX37" fmla="*/ 104803 w 476077"/>
              <a:gd name="connsiteY37" fmla="*/ 220576 h 241331"/>
              <a:gd name="connsiteX38" fmla="*/ 110697 w 476077"/>
              <a:gd name="connsiteY38" fmla="*/ 214310 h 241331"/>
              <a:gd name="connsiteX39" fmla="*/ 142279 w 476077"/>
              <a:gd name="connsiteY39" fmla="*/ 171315 h 241331"/>
              <a:gd name="connsiteX40" fmla="*/ 157094 w 476077"/>
              <a:gd name="connsiteY40" fmla="*/ 148282 h 241331"/>
              <a:gd name="connsiteX41" fmla="*/ 352604 w 476077"/>
              <a:gd name="connsiteY41" fmla="*/ 69141 h 241331"/>
              <a:gd name="connsiteX42" fmla="*/ 418133 w 476077"/>
              <a:gd name="connsiteY42" fmla="*/ 158201 h 241331"/>
              <a:gd name="connsiteX43" fmla="*/ 393482 w 476077"/>
              <a:gd name="connsiteY43" fmla="*/ 166252 h 241331"/>
              <a:gd name="connsiteX44" fmla="*/ 388668 w 476077"/>
              <a:gd name="connsiteY44" fmla="*/ 151436 h 241331"/>
              <a:gd name="connsiteX45" fmla="*/ 345300 w 476077"/>
              <a:gd name="connsiteY45" fmla="*/ 184388 h 241331"/>
              <a:gd name="connsiteX46" fmla="*/ 448429 w 476077"/>
              <a:gd name="connsiteY46" fmla="*/ 187085 h 241331"/>
              <a:gd name="connsiteX47" fmla="*/ 462248 w 476077"/>
              <a:gd name="connsiteY47" fmla="*/ 81342 h 241331"/>
              <a:gd name="connsiteX48" fmla="*/ 452703 w 476077"/>
              <a:gd name="connsiteY48" fmla="*/ 68892 h 241331"/>
              <a:gd name="connsiteX49" fmla="*/ 359783 w 476077"/>
              <a:gd name="connsiteY49" fmla="*/ 20709 h 241331"/>
              <a:gd name="connsiteX50" fmla="*/ 203035 w 476077"/>
              <a:gd name="connsiteY50" fmla="*/ 65613 h 241331"/>
              <a:gd name="connsiteX51" fmla="*/ 187016 w 476077"/>
              <a:gd name="connsiteY51" fmla="*/ 81383 h 241331"/>
              <a:gd name="connsiteX52" fmla="*/ 194196 w 476077"/>
              <a:gd name="connsiteY52" fmla="*/ 70261 h 241331"/>
              <a:gd name="connsiteX53" fmla="*/ 208680 w 476077"/>
              <a:gd name="connsiteY53" fmla="*/ 48390 h 241331"/>
              <a:gd name="connsiteX54" fmla="*/ 246030 w 476077"/>
              <a:gd name="connsiteY54" fmla="*/ 25565 h 241331"/>
              <a:gd name="connsiteX55" fmla="*/ 326458 w 476077"/>
              <a:gd name="connsiteY55" fmla="*/ 4151 h 241331"/>
              <a:gd name="connsiteX56" fmla="*/ 407883 w 476077"/>
              <a:gd name="connsiteY56" fmla="*/ 27972 h 241331"/>
              <a:gd name="connsiteX57" fmla="*/ 444569 w 476077"/>
              <a:gd name="connsiteY57" fmla="*/ 58890 h 241331"/>
              <a:gd name="connsiteX58" fmla="*/ 462248 w 476077"/>
              <a:gd name="connsiteY58" fmla="*/ 81342 h 241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76077" h="241331">
                <a:moveTo>
                  <a:pt x="448429" y="187085"/>
                </a:moveTo>
                <a:cubicBezTo>
                  <a:pt x="448935" y="187106"/>
                  <a:pt x="449425" y="186890"/>
                  <a:pt x="449757" y="186504"/>
                </a:cubicBezTo>
                <a:cubicBezTo>
                  <a:pt x="451458" y="184637"/>
                  <a:pt x="453118" y="182686"/>
                  <a:pt x="454695" y="180694"/>
                </a:cubicBezTo>
                <a:cubicBezTo>
                  <a:pt x="456272" y="178702"/>
                  <a:pt x="458555" y="176254"/>
                  <a:pt x="460381" y="173888"/>
                </a:cubicBezTo>
                <a:cubicBezTo>
                  <a:pt x="464174" y="168896"/>
                  <a:pt x="467067" y="163276"/>
                  <a:pt x="468930" y="157288"/>
                </a:cubicBezTo>
                <a:cubicBezTo>
                  <a:pt x="476251" y="140984"/>
                  <a:pt x="477985" y="122720"/>
                  <a:pt x="473869" y="105329"/>
                </a:cubicBezTo>
                <a:cubicBezTo>
                  <a:pt x="472462" y="99938"/>
                  <a:pt x="470370" y="94750"/>
                  <a:pt x="467643" y="89891"/>
                </a:cubicBezTo>
                <a:cubicBezTo>
                  <a:pt x="469636" y="84164"/>
                  <a:pt x="464199" y="77441"/>
                  <a:pt x="461086" y="73042"/>
                </a:cubicBezTo>
                <a:cubicBezTo>
                  <a:pt x="451209" y="59052"/>
                  <a:pt x="439373" y="46557"/>
                  <a:pt x="425935" y="35940"/>
                </a:cubicBezTo>
                <a:cubicBezTo>
                  <a:pt x="401035" y="15480"/>
                  <a:pt x="370491" y="1038"/>
                  <a:pt x="337954" y="42"/>
                </a:cubicBezTo>
                <a:cubicBezTo>
                  <a:pt x="307600" y="-760"/>
                  <a:pt x="277496" y="5745"/>
                  <a:pt x="250180" y="19008"/>
                </a:cubicBezTo>
                <a:cubicBezTo>
                  <a:pt x="235522" y="25487"/>
                  <a:pt x="221611" y="33530"/>
                  <a:pt x="208680" y="42995"/>
                </a:cubicBezTo>
                <a:cubicBezTo>
                  <a:pt x="202845" y="47668"/>
                  <a:pt x="198026" y="53487"/>
                  <a:pt x="194528" y="60094"/>
                </a:cubicBezTo>
                <a:cubicBezTo>
                  <a:pt x="190228" y="68167"/>
                  <a:pt x="185464" y="75982"/>
                  <a:pt x="180252" y="83500"/>
                </a:cubicBezTo>
                <a:cubicBezTo>
                  <a:pt x="179608" y="84449"/>
                  <a:pt x="179857" y="85739"/>
                  <a:pt x="180808" y="86381"/>
                </a:cubicBezTo>
                <a:cubicBezTo>
                  <a:pt x="181148" y="86609"/>
                  <a:pt x="181546" y="86734"/>
                  <a:pt x="181953" y="86737"/>
                </a:cubicBezTo>
                <a:cubicBezTo>
                  <a:pt x="158837" y="112135"/>
                  <a:pt x="128583" y="190986"/>
                  <a:pt x="72018" y="223066"/>
                </a:cubicBezTo>
                <a:cubicBezTo>
                  <a:pt x="59817" y="229997"/>
                  <a:pt x="44088" y="230329"/>
                  <a:pt x="30268" y="226760"/>
                </a:cubicBezTo>
                <a:cubicBezTo>
                  <a:pt x="13959" y="222610"/>
                  <a:pt x="11054" y="202524"/>
                  <a:pt x="25413" y="193020"/>
                </a:cubicBezTo>
                <a:cubicBezTo>
                  <a:pt x="32891" y="188886"/>
                  <a:pt x="41270" y="186650"/>
                  <a:pt x="49815" y="186504"/>
                </a:cubicBezTo>
                <a:cubicBezTo>
                  <a:pt x="50338" y="186467"/>
                  <a:pt x="50857" y="186355"/>
                  <a:pt x="51351" y="186172"/>
                </a:cubicBezTo>
                <a:cubicBezTo>
                  <a:pt x="54866" y="186554"/>
                  <a:pt x="57899" y="188808"/>
                  <a:pt x="59277" y="192065"/>
                </a:cubicBezTo>
                <a:cubicBezTo>
                  <a:pt x="60971" y="195112"/>
                  <a:pt x="61112" y="198780"/>
                  <a:pt x="59651" y="201943"/>
                </a:cubicBezTo>
                <a:cubicBezTo>
                  <a:pt x="58364" y="204557"/>
                  <a:pt x="54629" y="208417"/>
                  <a:pt x="51807" y="205387"/>
                </a:cubicBezTo>
                <a:cubicBezTo>
                  <a:pt x="48197" y="201486"/>
                  <a:pt x="41557" y="206466"/>
                  <a:pt x="45209" y="210409"/>
                </a:cubicBezTo>
                <a:cubicBezTo>
                  <a:pt x="55086" y="221116"/>
                  <a:pt x="69113" y="209537"/>
                  <a:pt x="68947" y="197295"/>
                </a:cubicBezTo>
                <a:cubicBezTo>
                  <a:pt x="68777" y="190737"/>
                  <a:pt x="65610" y="184620"/>
                  <a:pt x="60356" y="180694"/>
                </a:cubicBezTo>
                <a:cubicBezTo>
                  <a:pt x="56186" y="177910"/>
                  <a:pt x="51098" y="176851"/>
                  <a:pt x="46163" y="177748"/>
                </a:cubicBezTo>
                <a:lnTo>
                  <a:pt x="46163" y="177748"/>
                </a:lnTo>
                <a:lnTo>
                  <a:pt x="43922" y="177748"/>
                </a:lnTo>
                <a:lnTo>
                  <a:pt x="43922" y="177748"/>
                </a:lnTo>
                <a:lnTo>
                  <a:pt x="43092" y="177748"/>
                </a:lnTo>
                <a:cubicBezTo>
                  <a:pt x="41619" y="177847"/>
                  <a:pt x="40137" y="177735"/>
                  <a:pt x="38693" y="177416"/>
                </a:cubicBezTo>
                <a:cubicBezTo>
                  <a:pt x="36286" y="177748"/>
                  <a:pt x="33920" y="178038"/>
                  <a:pt x="31513" y="178163"/>
                </a:cubicBezTo>
                <a:lnTo>
                  <a:pt x="29314" y="178453"/>
                </a:lnTo>
                <a:cubicBezTo>
                  <a:pt x="15868" y="183101"/>
                  <a:pt x="4413" y="191858"/>
                  <a:pt x="720" y="207172"/>
                </a:cubicBezTo>
                <a:cubicBezTo>
                  <a:pt x="-4219" y="227922"/>
                  <a:pt x="16366" y="237467"/>
                  <a:pt x="33920" y="240372"/>
                </a:cubicBezTo>
                <a:cubicBezTo>
                  <a:pt x="58821" y="244273"/>
                  <a:pt x="83721" y="235641"/>
                  <a:pt x="104803" y="220576"/>
                </a:cubicBezTo>
                <a:cubicBezTo>
                  <a:pt x="106796" y="218543"/>
                  <a:pt x="108954" y="216426"/>
                  <a:pt x="110697" y="214310"/>
                </a:cubicBezTo>
                <a:cubicBezTo>
                  <a:pt x="122010" y="200573"/>
                  <a:pt x="132555" y="186218"/>
                  <a:pt x="142279" y="171315"/>
                </a:cubicBezTo>
                <a:cubicBezTo>
                  <a:pt x="146304" y="163090"/>
                  <a:pt x="151280" y="155359"/>
                  <a:pt x="157094" y="148282"/>
                </a:cubicBezTo>
                <a:cubicBezTo>
                  <a:pt x="210091" y="62086"/>
                  <a:pt x="279729" y="43410"/>
                  <a:pt x="352604" y="69141"/>
                </a:cubicBezTo>
                <a:cubicBezTo>
                  <a:pt x="439755" y="99976"/>
                  <a:pt x="425479" y="140522"/>
                  <a:pt x="418133" y="158201"/>
                </a:cubicBezTo>
                <a:cubicBezTo>
                  <a:pt x="410788" y="175880"/>
                  <a:pt x="389083" y="175922"/>
                  <a:pt x="393482" y="166252"/>
                </a:cubicBezTo>
                <a:cubicBezTo>
                  <a:pt x="395955" y="160811"/>
                  <a:pt x="393868" y="154382"/>
                  <a:pt x="388668" y="151436"/>
                </a:cubicBezTo>
                <a:cubicBezTo>
                  <a:pt x="372441" y="131226"/>
                  <a:pt x="332642" y="146373"/>
                  <a:pt x="345300" y="184388"/>
                </a:cubicBezTo>
                <a:cubicBezTo>
                  <a:pt x="356629" y="218543"/>
                  <a:pt x="411161" y="221614"/>
                  <a:pt x="448429" y="187085"/>
                </a:cubicBezTo>
                <a:close/>
                <a:moveTo>
                  <a:pt x="462248" y="81342"/>
                </a:moveTo>
                <a:cubicBezTo>
                  <a:pt x="459219" y="76943"/>
                  <a:pt x="455940" y="72793"/>
                  <a:pt x="452703" y="68892"/>
                </a:cubicBezTo>
                <a:cubicBezTo>
                  <a:pt x="421163" y="31043"/>
                  <a:pt x="363435" y="20128"/>
                  <a:pt x="359783" y="20709"/>
                </a:cubicBezTo>
                <a:cubicBezTo>
                  <a:pt x="314133" y="11247"/>
                  <a:pt x="256488" y="16559"/>
                  <a:pt x="203035" y="65613"/>
                </a:cubicBezTo>
                <a:cubicBezTo>
                  <a:pt x="197350" y="70842"/>
                  <a:pt x="192038" y="76113"/>
                  <a:pt x="187016" y="81383"/>
                </a:cubicBezTo>
                <a:cubicBezTo>
                  <a:pt x="189735" y="77895"/>
                  <a:pt x="192137" y="74173"/>
                  <a:pt x="194196" y="70261"/>
                </a:cubicBezTo>
                <a:cubicBezTo>
                  <a:pt x="197574" y="62108"/>
                  <a:pt x="202492" y="54683"/>
                  <a:pt x="208680" y="48390"/>
                </a:cubicBezTo>
                <a:cubicBezTo>
                  <a:pt x="219138" y="38887"/>
                  <a:pt x="233372" y="31790"/>
                  <a:pt x="246030" y="25565"/>
                </a:cubicBezTo>
                <a:cubicBezTo>
                  <a:pt x="270893" y="12487"/>
                  <a:pt x="298383" y="5167"/>
                  <a:pt x="326458" y="4151"/>
                </a:cubicBezTo>
                <a:cubicBezTo>
                  <a:pt x="355422" y="3400"/>
                  <a:pt x="383891" y="11730"/>
                  <a:pt x="407883" y="27972"/>
                </a:cubicBezTo>
                <a:cubicBezTo>
                  <a:pt x="421345" y="36718"/>
                  <a:pt x="433667" y="47104"/>
                  <a:pt x="444569" y="58890"/>
                </a:cubicBezTo>
                <a:cubicBezTo>
                  <a:pt x="451334" y="65645"/>
                  <a:pt x="457268" y="73182"/>
                  <a:pt x="462248" y="81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75A285E0-AAED-CABA-F97D-DE8DDF4B148F}"/>
              </a:ext>
            </a:extLst>
          </p:cNvPr>
          <p:cNvSpPr/>
          <p:nvPr/>
        </p:nvSpPr>
        <p:spPr>
          <a:xfrm flipV="1">
            <a:off x="713215" y="6219150"/>
            <a:ext cx="48026" cy="116741"/>
          </a:xfrm>
          <a:custGeom>
            <a:avLst/>
            <a:gdLst>
              <a:gd name="connsiteX0" fmla="*/ 7404 w 48026"/>
              <a:gd name="connsiteY0" fmla="*/ 110742 h 116741"/>
              <a:gd name="connsiteX1" fmla="*/ 7653 w 48026"/>
              <a:gd name="connsiteY1" fmla="*/ 110327 h 116741"/>
              <a:gd name="connsiteX2" fmla="*/ 10682 w 48026"/>
              <a:gd name="connsiteY2" fmla="*/ 108169 h 116741"/>
              <a:gd name="connsiteX3" fmla="*/ 22427 w 48026"/>
              <a:gd name="connsiteY3" fmla="*/ 88663 h 116741"/>
              <a:gd name="connsiteX4" fmla="*/ 31889 w 48026"/>
              <a:gd name="connsiteY4" fmla="*/ 58326 h 116741"/>
              <a:gd name="connsiteX5" fmla="*/ 25249 w 48026"/>
              <a:gd name="connsiteY5" fmla="*/ 25914 h 116741"/>
              <a:gd name="connsiteX6" fmla="*/ 2797 w 48026"/>
              <a:gd name="connsiteY6" fmla="*/ 6451 h 116741"/>
              <a:gd name="connsiteX7" fmla="*/ 2797 w 48026"/>
              <a:gd name="connsiteY7" fmla="*/ 6451 h 116741"/>
              <a:gd name="connsiteX8" fmla="*/ -25 w 48026"/>
              <a:gd name="connsiteY8" fmla="*/ 1512 h 116741"/>
              <a:gd name="connsiteX9" fmla="*/ -25 w 48026"/>
              <a:gd name="connsiteY9" fmla="*/ 1512 h 116741"/>
              <a:gd name="connsiteX10" fmla="*/ 35417 w 48026"/>
              <a:gd name="connsiteY10" fmla="*/ 8941 h 116741"/>
              <a:gd name="connsiteX11" fmla="*/ 47867 w 48026"/>
              <a:gd name="connsiteY11" fmla="*/ 42141 h 116741"/>
              <a:gd name="connsiteX12" fmla="*/ 38529 w 48026"/>
              <a:gd name="connsiteY12" fmla="*/ 85385 h 116741"/>
              <a:gd name="connsiteX13" fmla="*/ 24502 w 48026"/>
              <a:gd name="connsiteY13" fmla="*/ 103064 h 116741"/>
              <a:gd name="connsiteX14" fmla="*/ 14957 w 48026"/>
              <a:gd name="connsiteY14" fmla="*/ 109912 h 116741"/>
              <a:gd name="connsiteX15" fmla="*/ 6657 w 48026"/>
              <a:gd name="connsiteY15" fmla="*/ 116718 h 116741"/>
              <a:gd name="connsiteX16" fmla="*/ 7404 w 48026"/>
              <a:gd name="connsiteY16" fmla="*/ 110742 h 11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8026" h="116741">
                <a:moveTo>
                  <a:pt x="7404" y="110742"/>
                </a:moveTo>
                <a:lnTo>
                  <a:pt x="7653" y="110327"/>
                </a:lnTo>
                <a:cubicBezTo>
                  <a:pt x="8607" y="109533"/>
                  <a:pt x="9620" y="108812"/>
                  <a:pt x="10682" y="108169"/>
                </a:cubicBezTo>
                <a:cubicBezTo>
                  <a:pt x="15492" y="102250"/>
                  <a:pt x="19447" y="95684"/>
                  <a:pt x="22427" y="88663"/>
                </a:cubicBezTo>
                <a:cubicBezTo>
                  <a:pt x="27033" y="79243"/>
                  <a:pt x="32055" y="68992"/>
                  <a:pt x="31889" y="58326"/>
                </a:cubicBezTo>
                <a:cubicBezTo>
                  <a:pt x="31748" y="47199"/>
                  <a:pt x="29494" y="36200"/>
                  <a:pt x="25249" y="25914"/>
                </a:cubicBezTo>
                <a:cubicBezTo>
                  <a:pt x="21680" y="17614"/>
                  <a:pt x="12259" y="7986"/>
                  <a:pt x="2797" y="6451"/>
                </a:cubicBezTo>
                <a:lnTo>
                  <a:pt x="2797" y="6451"/>
                </a:lnTo>
                <a:cubicBezTo>
                  <a:pt x="2121" y="4666"/>
                  <a:pt x="1170" y="3000"/>
                  <a:pt x="-25" y="1512"/>
                </a:cubicBezTo>
                <a:lnTo>
                  <a:pt x="-25" y="1512"/>
                </a:lnTo>
                <a:cubicBezTo>
                  <a:pt x="12840" y="-1559"/>
                  <a:pt x="25290" y="-480"/>
                  <a:pt x="35417" y="8941"/>
                </a:cubicBezTo>
                <a:cubicBezTo>
                  <a:pt x="44298" y="17605"/>
                  <a:pt x="48863" y="29773"/>
                  <a:pt x="47867" y="42141"/>
                </a:cubicBezTo>
                <a:cubicBezTo>
                  <a:pt x="47120" y="56376"/>
                  <a:pt x="45792" y="72727"/>
                  <a:pt x="38529" y="85385"/>
                </a:cubicBezTo>
                <a:cubicBezTo>
                  <a:pt x="34674" y="91885"/>
                  <a:pt x="29955" y="97832"/>
                  <a:pt x="24502" y="103064"/>
                </a:cubicBezTo>
                <a:cubicBezTo>
                  <a:pt x="21568" y="105672"/>
                  <a:pt x="18368" y="107967"/>
                  <a:pt x="14957" y="109912"/>
                </a:cubicBezTo>
                <a:cubicBezTo>
                  <a:pt x="12811" y="112847"/>
                  <a:pt x="9956" y="115189"/>
                  <a:pt x="6657" y="116718"/>
                </a:cubicBezTo>
                <a:cubicBezTo>
                  <a:pt x="7005" y="114739"/>
                  <a:pt x="7254" y="112745"/>
                  <a:pt x="7404" y="1107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78FECAEA-29D9-31D4-25CD-C9A0BB323330}"/>
              </a:ext>
            </a:extLst>
          </p:cNvPr>
          <p:cNvSpPr/>
          <p:nvPr/>
        </p:nvSpPr>
        <p:spPr>
          <a:xfrm flipV="1">
            <a:off x="672025" y="6255421"/>
            <a:ext cx="45194" cy="49007"/>
          </a:xfrm>
          <a:custGeom>
            <a:avLst/>
            <a:gdLst>
              <a:gd name="connsiteX0" fmla="*/ 39547 w 45194"/>
              <a:gd name="connsiteY0" fmla="*/ 43298 h 49007"/>
              <a:gd name="connsiteX1" fmla="*/ 36393 w 45194"/>
              <a:gd name="connsiteY1" fmla="*/ 35288 h 49007"/>
              <a:gd name="connsiteX2" fmla="*/ 26599 w 45194"/>
              <a:gd name="connsiteY2" fmla="*/ 24166 h 49007"/>
              <a:gd name="connsiteX3" fmla="*/ 20000 w 45194"/>
              <a:gd name="connsiteY3" fmla="*/ 36616 h 49007"/>
              <a:gd name="connsiteX4" fmla="*/ 19211 w 45194"/>
              <a:gd name="connsiteY4" fmla="*/ 40019 h 49007"/>
              <a:gd name="connsiteX5" fmla="*/ 13235 w 45194"/>
              <a:gd name="connsiteY5" fmla="*/ 40600 h 49007"/>
              <a:gd name="connsiteX6" fmla="*/ 11783 w 45194"/>
              <a:gd name="connsiteY6" fmla="*/ 40227 h 49007"/>
              <a:gd name="connsiteX7" fmla="*/ 11368 w 45194"/>
              <a:gd name="connsiteY7" fmla="*/ 39895 h 49007"/>
              <a:gd name="connsiteX8" fmla="*/ 2860 w 45194"/>
              <a:gd name="connsiteY8" fmla="*/ 31594 h 49007"/>
              <a:gd name="connsiteX9" fmla="*/ 7674 w 45194"/>
              <a:gd name="connsiteY9" fmla="*/ 4910 h 49007"/>
              <a:gd name="connsiteX10" fmla="*/ 7923 w 45194"/>
              <a:gd name="connsiteY10" fmla="*/ 2876 h 49007"/>
              <a:gd name="connsiteX11" fmla="*/ 21120 w 45194"/>
              <a:gd name="connsiteY11" fmla="*/ 5408 h 49007"/>
              <a:gd name="connsiteX12" fmla="*/ 18547 w 45194"/>
              <a:gd name="connsiteY12" fmla="*/ 8769 h 49007"/>
              <a:gd name="connsiteX13" fmla="*/ 14397 w 45194"/>
              <a:gd name="connsiteY13" fmla="*/ 14579 h 49007"/>
              <a:gd name="connsiteX14" fmla="*/ 12862 w 45194"/>
              <a:gd name="connsiteY14" fmla="*/ 35330 h 49007"/>
              <a:gd name="connsiteX15" fmla="*/ 14356 w 45194"/>
              <a:gd name="connsiteY15" fmla="*/ 36741 h 49007"/>
              <a:gd name="connsiteX16" fmla="*/ 14356 w 45194"/>
              <a:gd name="connsiteY16" fmla="*/ 36741 h 49007"/>
              <a:gd name="connsiteX17" fmla="*/ 21037 w 45194"/>
              <a:gd name="connsiteY17" fmla="*/ 18854 h 49007"/>
              <a:gd name="connsiteX18" fmla="*/ 45025 w 45194"/>
              <a:gd name="connsiteY18" fmla="*/ 45954 h 49007"/>
              <a:gd name="connsiteX19" fmla="*/ 43718 w 45194"/>
              <a:gd name="connsiteY19" fmla="*/ 48840 h 49007"/>
              <a:gd name="connsiteX20" fmla="*/ 42950 w 45194"/>
              <a:gd name="connsiteY20" fmla="*/ 48983 h 49007"/>
              <a:gd name="connsiteX21" fmla="*/ 39547 w 45194"/>
              <a:gd name="connsiteY21" fmla="*/ 43298 h 49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194" h="49007">
                <a:moveTo>
                  <a:pt x="39547" y="43298"/>
                </a:moveTo>
                <a:cubicBezTo>
                  <a:pt x="38692" y="40554"/>
                  <a:pt x="37638" y="37877"/>
                  <a:pt x="36393" y="35288"/>
                </a:cubicBezTo>
                <a:cubicBezTo>
                  <a:pt x="34554" y="30535"/>
                  <a:pt x="31081" y="26592"/>
                  <a:pt x="26599" y="24166"/>
                </a:cubicBezTo>
                <a:cubicBezTo>
                  <a:pt x="17053" y="28759"/>
                  <a:pt x="14854" y="32909"/>
                  <a:pt x="20000" y="36616"/>
                </a:cubicBezTo>
                <a:cubicBezTo>
                  <a:pt x="21120" y="37695"/>
                  <a:pt x="20249" y="39355"/>
                  <a:pt x="19211" y="40019"/>
                </a:cubicBezTo>
                <a:cubicBezTo>
                  <a:pt x="17410" y="41111"/>
                  <a:pt x="15211" y="41324"/>
                  <a:pt x="13235" y="40600"/>
                </a:cubicBezTo>
                <a:cubicBezTo>
                  <a:pt x="12721" y="40689"/>
                  <a:pt x="12190" y="40553"/>
                  <a:pt x="11783" y="40227"/>
                </a:cubicBezTo>
                <a:lnTo>
                  <a:pt x="11368" y="39895"/>
                </a:lnTo>
                <a:cubicBezTo>
                  <a:pt x="7861" y="37909"/>
                  <a:pt x="4931" y="35049"/>
                  <a:pt x="2860" y="31594"/>
                </a:cubicBezTo>
                <a:cubicBezTo>
                  <a:pt x="-3033" y="21551"/>
                  <a:pt x="868" y="13085"/>
                  <a:pt x="7674" y="4910"/>
                </a:cubicBezTo>
                <a:cubicBezTo>
                  <a:pt x="7346" y="4243"/>
                  <a:pt x="7442" y="3444"/>
                  <a:pt x="7923" y="2876"/>
                </a:cubicBezTo>
                <a:cubicBezTo>
                  <a:pt x="10953" y="-984"/>
                  <a:pt x="22449" y="-1772"/>
                  <a:pt x="21120" y="5408"/>
                </a:cubicBezTo>
                <a:cubicBezTo>
                  <a:pt x="20871" y="6694"/>
                  <a:pt x="19294" y="7856"/>
                  <a:pt x="18547" y="8769"/>
                </a:cubicBezTo>
                <a:cubicBezTo>
                  <a:pt x="17012" y="10637"/>
                  <a:pt x="15684" y="12629"/>
                  <a:pt x="14397" y="14579"/>
                </a:cubicBezTo>
                <a:cubicBezTo>
                  <a:pt x="11036" y="20804"/>
                  <a:pt x="8214" y="30017"/>
                  <a:pt x="12862" y="35330"/>
                </a:cubicBezTo>
                <a:cubicBezTo>
                  <a:pt x="13318" y="35842"/>
                  <a:pt x="13820" y="36313"/>
                  <a:pt x="14356" y="36741"/>
                </a:cubicBezTo>
                <a:lnTo>
                  <a:pt x="14356" y="36741"/>
                </a:lnTo>
                <a:cubicBezTo>
                  <a:pt x="10206" y="29976"/>
                  <a:pt x="11285" y="19850"/>
                  <a:pt x="21037" y="18854"/>
                </a:cubicBezTo>
                <a:cubicBezTo>
                  <a:pt x="36144" y="17277"/>
                  <a:pt x="41165" y="35122"/>
                  <a:pt x="45025" y="45954"/>
                </a:cubicBezTo>
                <a:cubicBezTo>
                  <a:pt x="45461" y="47112"/>
                  <a:pt x="44875" y="48404"/>
                  <a:pt x="43718" y="48840"/>
                </a:cubicBezTo>
                <a:cubicBezTo>
                  <a:pt x="43473" y="48932"/>
                  <a:pt x="43211" y="48981"/>
                  <a:pt x="42950" y="48983"/>
                </a:cubicBezTo>
                <a:cubicBezTo>
                  <a:pt x="41933" y="47019"/>
                  <a:pt x="40800" y="45120"/>
                  <a:pt x="39547" y="432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EF1277CB-04F9-0D4D-C999-F958D2344A38}"/>
              </a:ext>
            </a:extLst>
          </p:cNvPr>
          <p:cNvSpPr/>
          <p:nvPr/>
        </p:nvSpPr>
        <p:spPr>
          <a:xfrm flipH="1" flipV="1">
            <a:off x="11927199" y="2304812"/>
            <a:ext cx="15106" cy="2851091"/>
          </a:xfrm>
          <a:custGeom>
            <a:avLst/>
            <a:gdLst>
              <a:gd name="connsiteX0" fmla="*/ -25 w 15106"/>
              <a:gd name="connsiteY0" fmla="*/ 423863 h 2851091"/>
              <a:gd name="connsiteX1" fmla="*/ 2050 w 15106"/>
              <a:gd name="connsiteY1" fmla="*/ 2851068 h 2851091"/>
              <a:gd name="connsiteX2" fmla="*/ 15081 w 15106"/>
              <a:gd name="connsiteY2" fmla="*/ 2851068 h 2851091"/>
              <a:gd name="connsiteX3" fmla="*/ 13338 w 15106"/>
              <a:gd name="connsiteY3" fmla="*/ -24 h 2851091"/>
              <a:gd name="connsiteX4" fmla="*/ 266 w 15106"/>
              <a:gd name="connsiteY4" fmla="*/ -24 h 2851091"/>
              <a:gd name="connsiteX5" fmla="*/ -25 w 15106"/>
              <a:gd name="connsiteY5" fmla="*/ 423863 h 285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06" h="2851091">
                <a:moveTo>
                  <a:pt x="-25" y="423863"/>
                </a:moveTo>
                <a:cubicBezTo>
                  <a:pt x="-25" y="920791"/>
                  <a:pt x="556" y="2767361"/>
                  <a:pt x="2050" y="2851068"/>
                </a:cubicBezTo>
                <a:lnTo>
                  <a:pt x="15081" y="2851068"/>
                </a:lnTo>
                <a:cubicBezTo>
                  <a:pt x="12965" y="2731297"/>
                  <a:pt x="12716" y="145851"/>
                  <a:pt x="13338" y="-24"/>
                </a:cubicBezTo>
                <a:lnTo>
                  <a:pt x="266" y="-24"/>
                </a:lnTo>
                <a:cubicBezTo>
                  <a:pt x="99" y="43635"/>
                  <a:pt x="-25" y="209803"/>
                  <a:pt x="-25" y="4238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D4E73C1C-E378-0A6A-03D2-972C30E7AA25}"/>
              </a:ext>
            </a:extLst>
          </p:cNvPr>
          <p:cNvSpPr/>
          <p:nvPr/>
        </p:nvSpPr>
        <p:spPr>
          <a:xfrm flipH="1" flipV="1">
            <a:off x="11858643" y="5137216"/>
            <a:ext cx="135323" cy="206585"/>
          </a:xfrm>
          <a:custGeom>
            <a:avLst/>
            <a:gdLst>
              <a:gd name="connsiteX0" fmla="*/ 135260 w 135323"/>
              <a:gd name="connsiteY0" fmla="*/ 44572 h 206585"/>
              <a:gd name="connsiteX1" fmla="*/ 134927 w 135323"/>
              <a:gd name="connsiteY1" fmla="*/ 43821 h 206585"/>
              <a:gd name="connsiteX2" fmla="*/ 134762 w 135323"/>
              <a:gd name="connsiteY2" fmla="*/ 43784 h 206585"/>
              <a:gd name="connsiteX3" fmla="*/ 126462 w 135323"/>
              <a:gd name="connsiteY3" fmla="*/ 43410 h 206585"/>
              <a:gd name="connsiteX4" fmla="*/ 118161 w 135323"/>
              <a:gd name="connsiteY4" fmla="*/ 38555 h 206585"/>
              <a:gd name="connsiteX5" fmla="*/ 116252 w 135323"/>
              <a:gd name="connsiteY5" fmla="*/ 36065 h 206585"/>
              <a:gd name="connsiteX6" fmla="*/ 118535 w 135323"/>
              <a:gd name="connsiteY6" fmla="*/ 33533 h 206585"/>
              <a:gd name="connsiteX7" fmla="*/ 122685 w 135323"/>
              <a:gd name="connsiteY7" fmla="*/ 28429 h 206585"/>
              <a:gd name="connsiteX8" fmla="*/ 127582 w 135323"/>
              <a:gd name="connsiteY8" fmla="*/ 5022 h 206585"/>
              <a:gd name="connsiteX9" fmla="*/ 125756 w 135323"/>
              <a:gd name="connsiteY9" fmla="*/ 84 h 206585"/>
              <a:gd name="connsiteX10" fmla="*/ 124946 w 135323"/>
              <a:gd name="connsiteY10" fmla="*/ 225 h 206585"/>
              <a:gd name="connsiteX11" fmla="*/ 124843 w 135323"/>
              <a:gd name="connsiteY11" fmla="*/ 499 h 206585"/>
              <a:gd name="connsiteX12" fmla="*/ 120402 w 135323"/>
              <a:gd name="connsiteY12" fmla="*/ 12658 h 206585"/>
              <a:gd name="connsiteX13" fmla="*/ 111687 w 135323"/>
              <a:gd name="connsiteY13" fmla="*/ 22203 h 206585"/>
              <a:gd name="connsiteX14" fmla="*/ 102308 w 135323"/>
              <a:gd name="connsiteY14" fmla="*/ 29674 h 206585"/>
              <a:gd name="connsiteX15" fmla="*/ 91103 w 135323"/>
              <a:gd name="connsiteY15" fmla="*/ 35608 h 206585"/>
              <a:gd name="connsiteX16" fmla="*/ 69357 w 135323"/>
              <a:gd name="connsiteY16" fmla="*/ 46232 h 206585"/>
              <a:gd name="connsiteX17" fmla="*/ 58899 w 135323"/>
              <a:gd name="connsiteY17" fmla="*/ 60259 h 206585"/>
              <a:gd name="connsiteX18" fmla="*/ 54997 w 135323"/>
              <a:gd name="connsiteY18" fmla="*/ 63206 h 206585"/>
              <a:gd name="connsiteX19" fmla="*/ 45452 w 135323"/>
              <a:gd name="connsiteY19" fmla="*/ 75283 h 206585"/>
              <a:gd name="connsiteX20" fmla="*/ 45452 w 135323"/>
              <a:gd name="connsiteY20" fmla="*/ 70427 h 206585"/>
              <a:gd name="connsiteX21" fmla="*/ 31467 w 135323"/>
              <a:gd name="connsiteY21" fmla="*/ 48224 h 206585"/>
              <a:gd name="connsiteX22" fmla="*/ 3344 w 135323"/>
              <a:gd name="connsiteY22" fmla="*/ 53951 h 206585"/>
              <a:gd name="connsiteX23" fmla="*/ 51 w 135323"/>
              <a:gd name="connsiteY23" fmla="*/ 66900 h 206585"/>
              <a:gd name="connsiteX24" fmla="*/ 5778 w 135323"/>
              <a:gd name="connsiteY24" fmla="*/ 66900 h 206585"/>
              <a:gd name="connsiteX25" fmla="*/ 20303 w 135323"/>
              <a:gd name="connsiteY25" fmla="*/ 71340 h 206585"/>
              <a:gd name="connsiteX26" fmla="*/ 27981 w 135323"/>
              <a:gd name="connsiteY26" fmla="*/ 98440 h 206585"/>
              <a:gd name="connsiteX27" fmla="*/ 26238 w 135323"/>
              <a:gd name="connsiteY27" fmla="*/ 98440 h 206585"/>
              <a:gd name="connsiteX28" fmla="*/ 18933 w 135323"/>
              <a:gd name="connsiteY28" fmla="*/ 102300 h 206585"/>
              <a:gd name="connsiteX29" fmla="*/ 18269 w 135323"/>
              <a:gd name="connsiteY29" fmla="*/ 102798 h 206585"/>
              <a:gd name="connsiteX30" fmla="*/ 18269 w 135323"/>
              <a:gd name="connsiteY30" fmla="*/ 103088 h 206585"/>
              <a:gd name="connsiteX31" fmla="*/ 17979 w 135323"/>
              <a:gd name="connsiteY31" fmla="*/ 103462 h 206585"/>
              <a:gd name="connsiteX32" fmla="*/ 4491 w 135323"/>
              <a:gd name="connsiteY32" fmla="*/ 107736 h 206585"/>
              <a:gd name="connsiteX33" fmla="*/ 715 w 135323"/>
              <a:gd name="connsiteY33" fmla="*/ 118568 h 206585"/>
              <a:gd name="connsiteX34" fmla="*/ 424 w 135323"/>
              <a:gd name="connsiteY34" fmla="*/ 121680 h 206585"/>
              <a:gd name="connsiteX35" fmla="*/ 7230 w 135323"/>
              <a:gd name="connsiteY35" fmla="*/ 130561 h 206585"/>
              <a:gd name="connsiteX36" fmla="*/ 12750 w 135323"/>
              <a:gd name="connsiteY36" fmla="*/ 126411 h 206585"/>
              <a:gd name="connsiteX37" fmla="*/ 10052 w 135323"/>
              <a:gd name="connsiteY37" fmla="*/ 124544 h 206585"/>
              <a:gd name="connsiteX38" fmla="*/ 13248 w 135323"/>
              <a:gd name="connsiteY38" fmla="*/ 119315 h 206585"/>
              <a:gd name="connsiteX39" fmla="*/ 16775 w 135323"/>
              <a:gd name="connsiteY39" fmla="*/ 116908 h 206585"/>
              <a:gd name="connsiteX40" fmla="*/ 16775 w 135323"/>
              <a:gd name="connsiteY40" fmla="*/ 116908 h 206585"/>
              <a:gd name="connsiteX41" fmla="*/ 20925 w 135323"/>
              <a:gd name="connsiteY41" fmla="*/ 123174 h 206585"/>
              <a:gd name="connsiteX42" fmla="*/ 24287 w 135323"/>
              <a:gd name="connsiteY42" fmla="*/ 123174 h 206585"/>
              <a:gd name="connsiteX43" fmla="*/ 24287 w 135323"/>
              <a:gd name="connsiteY43" fmla="*/ 123174 h 206585"/>
              <a:gd name="connsiteX44" fmla="*/ 24661 w 135323"/>
              <a:gd name="connsiteY44" fmla="*/ 122967 h 206585"/>
              <a:gd name="connsiteX45" fmla="*/ 25698 w 135323"/>
              <a:gd name="connsiteY45" fmla="*/ 121639 h 206585"/>
              <a:gd name="connsiteX46" fmla="*/ 25200 w 135323"/>
              <a:gd name="connsiteY46" fmla="*/ 120809 h 206585"/>
              <a:gd name="connsiteX47" fmla="*/ 24080 w 135323"/>
              <a:gd name="connsiteY47" fmla="*/ 117032 h 206585"/>
              <a:gd name="connsiteX48" fmla="*/ 28230 w 135323"/>
              <a:gd name="connsiteY48" fmla="*/ 117323 h 206585"/>
              <a:gd name="connsiteX49" fmla="*/ 31591 w 135323"/>
              <a:gd name="connsiteY49" fmla="*/ 118817 h 206585"/>
              <a:gd name="connsiteX50" fmla="*/ 31591 w 135323"/>
              <a:gd name="connsiteY50" fmla="*/ 118817 h 206585"/>
              <a:gd name="connsiteX51" fmla="*/ 31882 w 135323"/>
              <a:gd name="connsiteY51" fmla="*/ 118817 h 206585"/>
              <a:gd name="connsiteX52" fmla="*/ 33417 w 135323"/>
              <a:gd name="connsiteY52" fmla="*/ 120228 h 206585"/>
              <a:gd name="connsiteX53" fmla="*/ 36322 w 135323"/>
              <a:gd name="connsiteY53" fmla="*/ 124129 h 206585"/>
              <a:gd name="connsiteX54" fmla="*/ 38065 w 135323"/>
              <a:gd name="connsiteY54" fmla="*/ 130603 h 206585"/>
              <a:gd name="connsiteX55" fmla="*/ 37733 w 135323"/>
              <a:gd name="connsiteY55" fmla="*/ 141642 h 206585"/>
              <a:gd name="connsiteX56" fmla="*/ 34809 w 135323"/>
              <a:gd name="connsiteY56" fmla="*/ 142518 h 206585"/>
              <a:gd name="connsiteX57" fmla="*/ 34953 w 135323"/>
              <a:gd name="connsiteY57" fmla="*/ 144796 h 206585"/>
              <a:gd name="connsiteX58" fmla="*/ 42630 w 135323"/>
              <a:gd name="connsiteY58" fmla="*/ 140646 h 206585"/>
              <a:gd name="connsiteX59" fmla="*/ 42298 w 135323"/>
              <a:gd name="connsiteY59" fmla="*/ 128196 h 206585"/>
              <a:gd name="connsiteX60" fmla="*/ 42630 w 135323"/>
              <a:gd name="connsiteY60" fmla="*/ 127864 h 206585"/>
              <a:gd name="connsiteX61" fmla="*/ 61721 w 135323"/>
              <a:gd name="connsiteY61" fmla="*/ 170029 h 206585"/>
              <a:gd name="connsiteX62" fmla="*/ 54167 w 135323"/>
              <a:gd name="connsiteY62" fmla="*/ 177665 h 206585"/>
              <a:gd name="connsiteX63" fmla="*/ 5570 w 135323"/>
              <a:gd name="connsiteY63" fmla="*/ 185965 h 206585"/>
              <a:gd name="connsiteX64" fmla="*/ 8060 w 135323"/>
              <a:gd name="connsiteY64" fmla="*/ 205595 h 206585"/>
              <a:gd name="connsiteX65" fmla="*/ 28271 w 135323"/>
              <a:gd name="connsiteY65" fmla="*/ 197792 h 206585"/>
              <a:gd name="connsiteX66" fmla="*/ 27856 w 135323"/>
              <a:gd name="connsiteY66" fmla="*/ 194306 h 206585"/>
              <a:gd name="connsiteX67" fmla="*/ 23706 w 135323"/>
              <a:gd name="connsiteY67" fmla="*/ 191775 h 206585"/>
              <a:gd name="connsiteX68" fmla="*/ 21797 w 135323"/>
              <a:gd name="connsiteY68" fmla="*/ 197004 h 206585"/>
              <a:gd name="connsiteX69" fmla="*/ 15530 w 135323"/>
              <a:gd name="connsiteY69" fmla="*/ 200739 h 206585"/>
              <a:gd name="connsiteX70" fmla="*/ 11588 w 135323"/>
              <a:gd name="connsiteY70" fmla="*/ 187459 h 206585"/>
              <a:gd name="connsiteX71" fmla="*/ 25200 w 135323"/>
              <a:gd name="connsiteY71" fmla="*/ 179408 h 206585"/>
              <a:gd name="connsiteX72" fmla="*/ 49478 w 135323"/>
              <a:gd name="connsiteY72" fmla="*/ 181690 h 206585"/>
              <a:gd name="connsiteX73" fmla="*/ 54873 w 135323"/>
              <a:gd name="connsiteY73" fmla="*/ 185633 h 206585"/>
              <a:gd name="connsiteX74" fmla="*/ 56242 w 135323"/>
              <a:gd name="connsiteY74" fmla="*/ 186006 h 206585"/>
              <a:gd name="connsiteX75" fmla="*/ 58608 w 135323"/>
              <a:gd name="connsiteY75" fmla="*/ 153760 h 206585"/>
              <a:gd name="connsiteX76" fmla="*/ 70726 w 135323"/>
              <a:gd name="connsiteY76" fmla="*/ 73789 h 206585"/>
              <a:gd name="connsiteX77" fmla="*/ 101354 w 135323"/>
              <a:gd name="connsiteY77" fmla="*/ 78644 h 206585"/>
              <a:gd name="connsiteX78" fmla="*/ 98034 w 135323"/>
              <a:gd name="connsiteY78" fmla="*/ 85077 h 206585"/>
              <a:gd name="connsiteX79" fmla="*/ 94133 w 135323"/>
              <a:gd name="connsiteY79" fmla="*/ 83085 h 206585"/>
              <a:gd name="connsiteX80" fmla="*/ 91975 w 135323"/>
              <a:gd name="connsiteY80" fmla="*/ 98232 h 206585"/>
              <a:gd name="connsiteX81" fmla="*/ 113057 w 135323"/>
              <a:gd name="connsiteY81" fmla="*/ 78437 h 206585"/>
              <a:gd name="connsiteX82" fmla="*/ 113057 w 135323"/>
              <a:gd name="connsiteY82" fmla="*/ 78063 h 206585"/>
              <a:gd name="connsiteX83" fmla="*/ 113057 w 135323"/>
              <a:gd name="connsiteY83" fmla="*/ 75905 h 206585"/>
              <a:gd name="connsiteX84" fmla="*/ 113057 w 135323"/>
              <a:gd name="connsiteY84" fmla="*/ 73415 h 206585"/>
              <a:gd name="connsiteX85" fmla="*/ 111438 w 135323"/>
              <a:gd name="connsiteY85" fmla="*/ 68394 h 206585"/>
              <a:gd name="connsiteX86" fmla="*/ 102682 w 135323"/>
              <a:gd name="connsiteY86" fmla="*/ 57354 h 206585"/>
              <a:gd name="connsiteX87" fmla="*/ 98532 w 135323"/>
              <a:gd name="connsiteY87" fmla="*/ 55570 h 206585"/>
              <a:gd name="connsiteX88" fmla="*/ 93884 w 135323"/>
              <a:gd name="connsiteY88" fmla="*/ 53495 h 206585"/>
              <a:gd name="connsiteX89" fmla="*/ 79566 w 135323"/>
              <a:gd name="connsiteY89" fmla="*/ 53038 h 206585"/>
              <a:gd name="connsiteX90" fmla="*/ 61762 w 135323"/>
              <a:gd name="connsiteY90" fmla="*/ 58433 h 206585"/>
              <a:gd name="connsiteX91" fmla="*/ 64958 w 135323"/>
              <a:gd name="connsiteY91" fmla="*/ 54740 h 206585"/>
              <a:gd name="connsiteX92" fmla="*/ 76370 w 135323"/>
              <a:gd name="connsiteY92" fmla="*/ 47768 h 206585"/>
              <a:gd name="connsiteX93" fmla="*/ 90398 w 135323"/>
              <a:gd name="connsiteY93" fmla="*/ 46108 h 206585"/>
              <a:gd name="connsiteX94" fmla="*/ 97494 w 135323"/>
              <a:gd name="connsiteY94" fmla="*/ 48930 h 206585"/>
              <a:gd name="connsiteX95" fmla="*/ 100150 w 135323"/>
              <a:gd name="connsiteY95" fmla="*/ 55528 h 206585"/>
              <a:gd name="connsiteX96" fmla="*/ 100778 w 135323"/>
              <a:gd name="connsiteY96" fmla="*/ 56147 h 206585"/>
              <a:gd name="connsiteX97" fmla="*/ 100980 w 135323"/>
              <a:gd name="connsiteY97" fmla="*/ 56109 h 206585"/>
              <a:gd name="connsiteX98" fmla="*/ 106873 w 135323"/>
              <a:gd name="connsiteY98" fmla="*/ 48639 h 206585"/>
              <a:gd name="connsiteX99" fmla="*/ 106541 w 135323"/>
              <a:gd name="connsiteY99" fmla="*/ 44116 h 206585"/>
              <a:gd name="connsiteX100" fmla="*/ 104715 w 135323"/>
              <a:gd name="connsiteY100" fmla="*/ 40920 h 206585"/>
              <a:gd name="connsiteX101" fmla="*/ 110359 w 135323"/>
              <a:gd name="connsiteY101" fmla="*/ 50258 h 206585"/>
              <a:gd name="connsiteX102" fmla="*/ 118078 w 135323"/>
              <a:gd name="connsiteY102" fmla="*/ 52499 h 206585"/>
              <a:gd name="connsiteX103" fmla="*/ 128620 w 135323"/>
              <a:gd name="connsiteY103" fmla="*/ 49013 h 206585"/>
              <a:gd name="connsiteX104" fmla="*/ 135260 w 135323"/>
              <a:gd name="connsiteY104" fmla="*/ 44572 h 206585"/>
              <a:gd name="connsiteX105" fmla="*/ 21382 w 135323"/>
              <a:gd name="connsiteY105" fmla="*/ 107944 h 206585"/>
              <a:gd name="connsiteX106" fmla="*/ 6110 w 135323"/>
              <a:gd name="connsiteY106" fmla="*/ 110185 h 206585"/>
              <a:gd name="connsiteX107" fmla="*/ 2209 w 135323"/>
              <a:gd name="connsiteY107" fmla="*/ 114750 h 206585"/>
              <a:gd name="connsiteX108" fmla="*/ 6566 w 135323"/>
              <a:gd name="connsiteY108" fmla="*/ 107446 h 206585"/>
              <a:gd name="connsiteX109" fmla="*/ 19016 w 135323"/>
              <a:gd name="connsiteY109" fmla="*/ 104582 h 206585"/>
              <a:gd name="connsiteX110" fmla="*/ 19680 w 135323"/>
              <a:gd name="connsiteY110" fmla="*/ 105703 h 206585"/>
              <a:gd name="connsiteX111" fmla="*/ 21382 w 135323"/>
              <a:gd name="connsiteY111" fmla="*/ 107944 h 206585"/>
              <a:gd name="connsiteX112" fmla="*/ 74254 w 135323"/>
              <a:gd name="connsiteY112" fmla="*/ 54989 h 206585"/>
              <a:gd name="connsiteX113" fmla="*/ 87658 w 135323"/>
              <a:gd name="connsiteY113" fmla="*/ 53910 h 206585"/>
              <a:gd name="connsiteX114" fmla="*/ 95627 w 135323"/>
              <a:gd name="connsiteY114" fmla="*/ 54906 h 206585"/>
              <a:gd name="connsiteX115" fmla="*/ 91477 w 135323"/>
              <a:gd name="connsiteY115" fmla="*/ 54283 h 206585"/>
              <a:gd name="connsiteX116" fmla="*/ 63422 w 135323"/>
              <a:gd name="connsiteY116" fmla="*/ 62998 h 206585"/>
              <a:gd name="connsiteX117" fmla="*/ 41053 w 135323"/>
              <a:gd name="connsiteY117" fmla="*/ 102881 h 206585"/>
              <a:gd name="connsiteX118" fmla="*/ 41053 w 135323"/>
              <a:gd name="connsiteY118" fmla="*/ 109147 h 206585"/>
              <a:gd name="connsiteX119" fmla="*/ 40306 w 135323"/>
              <a:gd name="connsiteY119" fmla="*/ 105537 h 206585"/>
              <a:gd name="connsiteX120" fmla="*/ 41178 w 135323"/>
              <a:gd name="connsiteY120" fmla="*/ 102881 h 206585"/>
              <a:gd name="connsiteX121" fmla="*/ 41925 w 135323"/>
              <a:gd name="connsiteY121" fmla="*/ 90140 h 206585"/>
              <a:gd name="connsiteX122" fmla="*/ 45286 w 135323"/>
              <a:gd name="connsiteY122" fmla="*/ 78354 h 206585"/>
              <a:gd name="connsiteX123" fmla="*/ 53586 w 135323"/>
              <a:gd name="connsiteY123" fmla="*/ 66360 h 206585"/>
              <a:gd name="connsiteX124" fmla="*/ 74254 w 135323"/>
              <a:gd name="connsiteY124" fmla="*/ 54989 h 20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35323" h="206585">
                <a:moveTo>
                  <a:pt x="135260" y="44572"/>
                </a:moveTo>
                <a:cubicBezTo>
                  <a:pt x="135375" y="44273"/>
                  <a:pt x="135226" y="43937"/>
                  <a:pt x="134927" y="43821"/>
                </a:cubicBezTo>
                <a:cubicBezTo>
                  <a:pt x="134874" y="43800"/>
                  <a:pt x="134818" y="43788"/>
                  <a:pt x="134762" y="43784"/>
                </a:cubicBezTo>
                <a:cubicBezTo>
                  <a:pt x="131981" y="43784"/>
                  <a:pt x="129325" y="43784"/>
                  <a:pt x="126462" y="43410"/>
                </a:cubicBezTo>
                <a:cubicBezTo>
                  <a:pt x="123187" y="42883"/>
                  <a:pt x="120227" y="41148"/>
                  <a:pt x="118161" y="38555"/>
                </a:cubicBezTo>
                <a:cubicBezTo>
                  <a:pt x="117331" y="37766"/>
                  <a:pt x="116335" y="37185"/>
                  <a:pt x="116252" y="36065"/>
                </a:cubicBezTo>
                <a:cubicBezTo>
                  <a:pt x="116169" y="34944"/>
                  <a:pt x="117414" y="34446"/>
                  <a:pt x="118535" y="33533"/>
                </a:cubicBezTo>
                <a:cubicBezTo>
                  <a:pt x="120134" y="32018"/>
                  <a:pt x="121529" y="30304"/>
                  <a:pt x="122685" y="28429"/>
                </a:cubicBezTo>
                <a:cubicBezTo>
                  <a:pt x="126821" y="21365"/>
                  <a:pt x="128540" y="13148"/>
                  <a:pt x="127582" y="5022"/>
                </a:cubicBezTo>
                <a:cubicBezTo>
                  <a:pt x="127526" y="3221"/>
                  <a:pt x="126884" y="1486"/>
                  <a:pt x="125756" y="84"/>
                </a:cubicBezTo>
                <a:cubicBezTo>
                  <a:pt x="125494" y="-103"/>
                  <a:pt x="125131" y="-41"/>
                  <a:pt x="124946" y="225"/>
                </a:cubicBezTo>
                <a:cubicBezTo>
                  <a:pt x="124889" y="304"/>
                  <a:pt x="124853" y="399"/>
                  <a:pt x="124843" y="499"/>
                </a:cubicBezTo>
                <a:cubicBezTo>
                  <a:pt x="124579" y="4898"/>
                  <a:pt x="123036" y="9122"/>
                  <a:pt x="120402" y="12658"/>
                </a:cubicBezTo>
                <a:cubicBezTo>
                  <a:pt x="117808" y="16111"/>
                  <a:pt x="114890" y="19307"/>
                  <a:pt x="111687" y="22203"/>
                </a:cubicBezTo>
                <a:cubicBezTo>
                  <a:pt x="108782" y="25025"/>
                  <a:pt x="105379" y="27100"/>
                  <a:pt x="102308" y="29674"/>
                </a:cubicBezTo>
                <a:cubicBezTo>
                  <a:pt x="98935" y="32271"/>
                  <a:pt x="95146" y="34276"/>
                  <a:pt x="91103" y="35608"/>
                </a:cubicBezTo>
                <a:cubicBezTo>
                  <a:pt x="83379" y="38082"/>
                  <a:pt x="76054" y="41659"/>
                  <a:pt x="69357" y="46232"/>
                </a:cubicBezTo>
                <a:cubicBezTo>
                  <a:pt x="64829" y="50034"/>
                  <a:pt x="61248" y="54835"/>
                  <a:pt x="58899" y="60259"/>
                </a:cubicBezTo>
                <a:cubicBezTo>
                  <a:pt x="57520" y="61135"/>
                  <a:pt x="56216" y="62119"/>
                  <a:pt x="54997" y="63206"/>
                </a:cubicBezTo>
                <a:cubicBezTo>
                  <a:pt x="51235" y="66738"/>
                  <a:pt x="48019" y="70809"/>
                  <a:pt x="45452" y="75283"/>
                </a:cubicBezTo>
                <a:cubicBezTo>
                  <a:pt x="45558" y="73664"/>
                  <a:pt x="45558" y="72046"/>
                  <a:pt x="45452" y="70427"/>
                </a:cubicBezTo>
                <a:cubicBezTo>
                  <a:pt x="44995" y="61089"/>
                  <a:pt x="39691" y="52669"/>
                  <a:pt x="31467" y="48224"/>
                </a:cubicBezTo>
                <a:cubicBezTo>
                  <a:pt x="22119" y="42041"/>
                  <a:pt x="9529" y="44605"/>
                  <a:pt x="3344" y="53951"/>
                </a:cubicBezTo>
                <a:cubicBezTo>
                  <a:pt x="816" y="57774"/>
                  <a:pt x="-344" y="62334"/>
                  <a:pt x="51" y="66900"/>
                </a:cubicBezTo>
                <a:cubicBezTo>
                  <a:pt x="341" y="70510"/>
                  <a:pt x="5985" y="70593"/>
                  <a:pt x="5778" y="66900"/>
                </a:cubicBezTo>
                <a:cubicBezTo>
                  <a:pt x="5197" y="56898"/>
                  <a:pt x="17813" y="67522"/>
                  <a:pt x="20303" y="71340"/>
                </a:cubicBezTo>
                <a:cubicBezTo>
                  <a:pt x="25631" y="79350"/>
                  <a:pt x="28316" y="88828"/>
                  <a:pt x="27981" y="98440"/>
                </a:cubicBezTo>
                <a:cubicBezTo>
                  <a:pt x="27400" y="98398"/>
                  <a:pt x="26818" y="98398"/>
                  <a:pt x="26238" y="98440"/>
                </a:cubicBezTo>
                <a:cubicBezTo>
                  <a:pt x="23340" y="98540"/>
                  <a:pt x="20648" y="99963"/>
                  <a:pt x="18933" y="102300"/>
                </a:cubicBezTo>
                <a:cubicBezTo>
                  <a:pt x="18696" y="102445"/>
                  <a:pt x="18474" y="102611"/>
                  <a:pt x="18269" y="102798"/>
                </a:cubicBezTo>
                <a:lnTo>
                  <a:pt x="18269" y="103088"/>
                </a:lnTo>
                <a:lnTo>
                  <a:pt x="17979" y="103462"/>
                </a:lnTo>
                <a:cubicBezTo>
                  <a:pt x="13071" y="102802"/>
                  <a:pt x="8125" y="104370"/>
                  <a:pt x="4491" y="107736"/>
                </a:cubicBezTo>
                <a:cubicBezTo>
                  <a:pt x="1865" y="110716"/>
                  <a:pt x="509" y="114604"/>
                  <a:pt x="715" y="118568"/>
                </a:cubicBezTo>
                <a:cubicBezTo>
                  <a:pt x="476" y="119589"/>
                  <a:pt x="378" y="120635"/>
                  <a:pt x="424" y="121680"/>
                </a:cubicBezTo>
                <a:cubicBezTo>
                  <a:pt x="681" y="125747"/>
                  <a:pt x="3370" y="129254"/>
                  <a:pt x="7230" y="130561"/>
                </a:cubicBezTo>
                <a:cubicBezTo>
                  <a:pt x="10135" y="131267"/>
                  <a:pt x="13206" y="129607"/>
                  <a:pt x="12750" y="126411"/>
                </a:cubicBezTo>
                <a:cubicBezTo>
                  <a:pt x="12501" y="124502"/>
                  <a:pt x="11131" y="123631"/>
                  <a:pt x="10052" y="124544"/>
                </a:cubicBezTo>
                <a:cubicBezTo>
                  <a:pt x="10675" y="122564"/>
                  <a:pt x="11772" y="120771"/>
                  <a:pt x="13248" y="119315"/>
                </a:cubicBezTo>
                <a:cubicBezTo>
                  <a:pt x="14231" y="118261"/>
                  <a:pt x="15436" y="117439"/>
                  <a:pt x="16775" y="116908"/>
                </a:cubicBezTo>
                <a:cubicBezTo>
                  <a:pt x="16775" y="116908"/>
                  <a:pt x="16775" y="116908"/>
                  <a:pt x="16775" y="116908"/>
                </a:cubicBezTo>
                <a:cubicBezTo>
                  <a:pt x="17024" y="119896"/>
                  <a:pt x="17896" y="122344"/>
                  <a:pt x="20925" y="123174"/>
                </a:cubicBezTo>
                <a:cubicBezTo>
                  <a:pt x="22027" y="123465"/>
                  <a:pt x="23185" y="123465"/>
                  <a:pt x="24287" y="123174"/>
                </a:cubicBezTo>
                <a:lnTo>
                  <a:pt x="24287" y="123174"/>
                </a:lnTo>
                <a:cubicBezTo>
                  <a:pt x="24428" y="123141"/>
                  <a:pt x="24558" y="123071"/>
                  <a:pt x="24661" y="122967"/>
                </a:cubicBezTo>
                <a:cubicBezTo>
                  <a:pt x="25186" y="122701"/>
                  <a:pt x="25566" y="122212"/>
                  <a:pt x="25698" y="121639"/>
                </a:cubicBezTo>
                <a:cubicBezTo>
                  <a:pt x="25698" y="121307"/>
                  <a:pt x="25698" y="120809"/>
                  <a:pt x="25200" y="120809"/>
                </a:cubicBezTo>
                <a:cubicBezTo>
                  <a:pt x="23457" y="121099"/>
                  <a:pt x="23083" y="119813"/>
                  <a:pt x="24080" y="117032"/>
                </a:cubicBezTo>
                <a:cubicBezTo>
                  <a:pt x="25455" y="116646"/>
                  <a:pt x="26921" y="116750"/>
                  <a:pt x="28230" y="117323"/>
                </a:cubicBezTo>
                <a:cubicBezTo>
                  <a:pt x="29376" y="117763"/>
                  <a:pt x="30498" y="118261"/>
                  <a:pt x="31591" y="118817"/>
                </a:cubicBezTo>
                <a:cubicBezTo>
                  <a:pt x="31591" y="118817"/>
                  <a:pt x="31591" y="118817"/>
                  <a:pt x="31591" y="118817"/>
                </a:cubicBezTo>
                <a:lnTo>
                  <a:pt x="31882" y="118817"/>
                </a:lnTo>
                <a:cubicBezTo>
                  <a:pt x="32432" y="119244"/>
                  <a:pt x="32946" y="119717"/>
                  <a:pt x="33417" y="120228"/>
                </a:cubicBezTo>
                <a:cubicBezTo>
                  <a:pt x="34461" y="121469"/>
                  <a:pt x="35432" y="122772"/>
                  <a:pt x="36322" y="124129"/>
                </a:cubicBezTo>
                <a:cubicBezTo>
                  <a:pt x="37306" y="126158"/>
                  <a:pt x="37898" y="128354"/>
                  <a:pt x="38065" y="130603"/>
                </a:cubicBezTo>
                <a:cubicBezTo>
                  <a:pt x="38572" y="134276"/>
                  <a:pt x="38459" y="138007"/>
                  <a:pt x="37733" y="141642"/>
                </a:cubicBezTo>
                <a:cubicBezTo>
                  <a:pt x="36684" y="141078"/>
                  <a:pt x="35375" y="141468"/>
                  <a:pt x="34809" y="142518"/>
                </a:cubicBezTo>
                <a:cubicBezTo>
                  <a:pt x="34418" y="143240"/>
                  <a:pt x="34474" y="144128"/>
                  <a:pt x="34953" y="144796"/>
                </a:cubicBezTo>
                <a:cubicBezTo>
                  <a:pt x="36945" y="147618"/>
                  <a:pt x="41800" y="142306"/>
                  <a:pt x="42630" y="140646"/>
                </a:cubicBezTo>
                <a:cubicBezTo>
                  <a:pt x="43938" y="136579"/>
                  <a:pt x="43821" y="132188"/>
                  <a:pt x="42298" y="128196"/>
                </a:cubicBezTo>
                <a:lnTo>
                  <a:pt x="42630" y="127864"/>
                </a:lnTo>
                <a:cubicBezTo>
                  <a:pt x="47859" y="149112"/>
                  <a:pt x="59687" y="161853"/>
                  <a:pt x="61721" y="170029"/>
                </a:cubicBezTo>
                <a:cubicBezTo>
                  <a:pt x="63381" y="176710"/>
                  <a:pt x="58401" y="177831"/>
                  <a:pt x="54167" y="177665"/>
                </a:cubicBezTo>
                <a:cubicBezTo>
                  <a:pt x="40140" y="168203"/>
                  <a:pt x="14534" y="172145"/>
                  <a:pt x="5570" y="185965"/>
                </a:cubicBezTo>
                <a:cubicBezTo>
                  <a:pt x="1752" y="191858"/>
                  <a:pt x="-240" y="202192"/>
                  <a:pt x="8060" y="205595"/>
                </a:cubicBezTo>
                <a:cubicBezTo>
                  <a:pt x="15800" y="208354"/>
                  <a:pt x="24394" y="205039"/>
                  <a:pt x="28271" y="197792"/>
                </a:cubicBezTo>
                <a:cubicBezTo>
                  <a:pt x="28945" y="196672"/>
                  <a:pt x="28774" y="195236"/>
                  <a:pt x="27856" y="194306"/>
                </a:cubicBezTo>
                <a:cubicBezTo>
                  <a:pt x="26701" y="193136"/>
                  <a:pt x="25276" y="192265"/>
                  <a:pt x="23706" y="191775"/>
                </a:cubicBezTo>
                <a:cubicBezTo>
                  <a:pt x="20469" y="190447"/>
                  <a:pt x="19016" y="195344"/>
                  <a:pt x="21797" y="197004"/>
                </a:cubicBezTo>
                <a:cubicBezTo>
                  <a:pt x="20200" y="198934"/>
                  <a:pt x="17987" y="200253"/>
                  <a:pt x="15530" y="200739"/>
                </a:cubicBezTo>
                <a:cubicBezTo>
                  <a:pt x="7230" y="202150"/>
                  <a:pt x="7230" y="192065"/>
                  <a:pt x="11588" y="187459"/>
                </a:cubicBezTo>
                <a:cubicBezTo>
                  <a:pt x="15147" y="183388"/>
                  <a:pt x="19918" y="180566"/>
                  <a:pt x="25200" y="179408"/>
                </a:cubicBezTo>
                <a:cubicBezTo>
                  <a:pt x="33342" y="177781"/>
                  <a:pt x="41782" y="178574"/>
                  <a:pt x="49478" y="181690"/>
                </a:cubicBezTo>
                <a:cubicBezTo>
                  <a:pt x="50781" y="183574"/>
                  <a:pt x="52682" y="184965"/>
                  <a:pt x="54873" y="185633"/>
                </a:cubicBezTo>
                <a:cubicBezTo>
                  <a:pt x="55283" y="185890"/>
                  <a:pt x="55759" y="186019"/>
                  <a:pt x="56242" y="186006"/>
                </a:cubicBezTo>
                <a:cubicBezTo>
                  <a:pt x="65165" y="188040"/>
                  <a:pt x="76536" y="181358"/>
                  <a:pt x="58608" y="153760"/>
                </a:cubicBezTo>
                <a:cubicBezTo>
                  <a:pt x="31052" y="111222"/>
                  <a:pt x="45743" y="85575"/>
                  <a:pt x="70726" y="73789"/>
                </a:cubicBezTo>
                <a:cubicBezTo>
                  <a:pt x="94216" y="62708"/>
                  <a:pt x="99320" y="73789"/>
                  <a:pt x="101354" y="78644"/>
                </a:cubicBezTo>
                <a:cubicBezTo>
                  <a:pt x="103387" y="83500"/>
                  <a:pt x="99071" y="87857"/>
                  <a:pt x="98034" y="85077"/>
                </a:cubicBezTo>
                <a:cubicBezTo>
                  <a:pt x="97433" y="83512"/>
                  <a:pt x="95751" y="82657"/>
                  <a:pt x="94133" y="83085"/>
                </a:cubicBezTo>
                <a:cubicBezTo>
                  <a:pt x="86911" y="82255"/>
                  <a:pt x="81973" y="93128"/>
                  <a:pt x="91975" y="98232"/>
                </a:cubicBezTo>
                <a:cubicBezTo>
                  <a:pt x="100980" y="102798"/>
                  <a:pt x="112434" y="92630"/>
                  <a:pt x="113057" y="78437"/>
                </a:cubicBezTo>
                <a:cubicBezTo>
                  <a:pt x="113116" y="78320"/>
                  <a:pt x="113116" y="78179"/>
                  <a:pt x="113057" y="78063"/>
                </a:cubicBezTo>
                <a:cubicBezTo>
                  <a:pt x="113057" y="77316"/>
                  <a:pt x="113057" y="76611"/>
                  <a:pt x="113057" y="75905"/>
                </a:cubicBezTo>
                <a:cubicBezTo>
                  <a:pt x="113057" y="75200"/>
                  <a:pt x="113057" y="74245"/>
                  <a:pt x="113057" y="73415"/>
                </a:cubicBezTo>
                <a:cubicBezTo>
                  <a:pt x="112808" y="71660"/>
                  <a:pt x="112260" y="69962"/>
                  <a:pt x="111438" y="68394"/>
                </a:cubicBezTo>
                <a:cubicBezTo>
                  <a:pt x="109775" y="63874"/>
                  <a:pt x="106706" y="60002"/>
                  <a:pt x="102682" y="57354"/>
                </a:cubicBezTo>
                <a:cubicBezTo>
                  <a:pt x="101388" y="56570"/>
                  <a:pt x="99991" y="55968"/>
                  <a:pt x="98532" y="55570"/>
                </a:cubicBezTo>
                <a:cubicBezTo>
                  <a:pt x="97785" y="54034"/>
                  <a:pt x="95419" y="53785"/>
                  <a:pt x="93884" y="53495"/>
                </a:cubicBezTo>
                <a:cubicBezTo>
                  <a:pt x="89157" y="52661"/>
                  <a:pt x="84336" y="52503"/>
                  <a:pt x="79566" y="53038"/>
                </a:cubicBezTo>
                <a:cubicBezTo>
                  <a:pt x="73318" y="53565"/>
                  <a:pt x="67252" y="55404"/>
                  <a:pt x="61762" y="58433"/>
                </a:cubicBezTo>
                <a:cubicBezTo>
                  <a:pt x="62748" y="57134"/>
                  <a:pt x="63815" y="55902"/>
                  <a:pt x="64958" y="54740"/>
                </a:cubicBezTo>
                <a:cubicBezTo>
                  <a:pt x="68301" y="51735"/>
                  <a:pt x="72170" y="49370"/>
                  <a:pt x="76370" y="47768"/>
                </a:cubicBezTo>
                <a:cubicBezTo>
                  <a:pt x="80847" y="46104"/>
                  <a:pt x="85656" y="45535"/>
                  <a:pt x="90398" y="46108"/>
                </a:cubicBezTo>
                <a:cubicBezTo>
                  <a:pt x="93000" y="46282"/>
                  <a:pt x="95483" y="47270"/>
                  <a:pt x="97494" y="48930"/>
                </a:cubicBezTo>
                <a:cubicBezTo>
                  <a:pt x="99431" y="50544"/>
                  <a:pt x="100428" y="53022"/>
                  <a:pt x="100150" y="55528"/>
                </a:cubicBezTo>
                <a:cubicBezTo>
                  <a:pt x="100153" y="55873"/>
                  <a:pt x="100435" y="56147"/>
                  <a:pt x="100778" y="56147"/>
                </a:cubicBezTo>
                <a:cubicBezTo>
                  <a:pt x="100847" y="56143"/>
                  <a:pt x="100915" y="56130"/>
                  <a:pt x="100980" y="56109"/>
                </a:cubicBezTo>
                <a:cubicBezTo>
                  <a:pt x="103972" y="54636"/>
                  <a:pt x="106138" y="51893"/>
                  <a:pt x="106873" y="48639"/>
                </a:cubicBezTo>
                <a:cubicBezTo>
                  <a:pt x="107184" y="47129"/>
                  <a:pt x="107070" y="45564"/>
                  <a:pt x="106541" y="44116"/>
                </a:cubicBezTo>
                <a:cubicBezTo>
                  <a:pt x="106074" y="42974"/>
                  <a:pt x="105460" y="41900"/>
                  <a:pt x="104715" y="40920"/>
                </a:cubicBezTo>
                <a:cubicBezTo>
                  <a:pt x="108077" y="41958"/>
                  <a:pt x="108326" y="48100"/>
                  <a:pt x="110359" y="50258"/>
                </a:cubicBezTo>
                <a:cubicBezTo>
                  <a:pt x="112460" y="52138"/>
                  <a:pt x="115299" y="52959"/>
                  <a:pt x="118078" y="52499"/>
                </a:cubicBezTo>
                <a:cubicBezTo>
                  <a:pt x="121763" y="51939"/>
                  <a:pt x="125327" y="50760"/>
                  <a:pt x="128620" y="49013"/>
                </a:cubicBezTo>
                <a:cubicBezTo>
                  <a:pt x="130446" y="48017"/>
                  <a:pt x="134222" y="46730"/>
                  <a:pt x="135260" y="44572"/>
                </a:cubicBezTo>
                <a:close/>
                <a:moveTo>
                  <a:pt x="21382" y="107944"/>
                </a:moveTo>
                <a:cubicBezTo>
                  <a:pt x="16209" y="106412"/>
                  <a:pt x="10625" y="107234"/>
                  <a:pt x="6110" y="110185"/>
                </a:cubicBezTo>
                <a:cubicBezTo>
                  <a:pt x="4466" y="111376"/>
                  <a:pt x="3130" y="112940"/>
                  <a:pt x="2209" y="114750"/>
                </a:cubicBezTo>
                <a:cubicBezTo>
                  <a:pt x="2778" y="111886"/>
                  <a:pt x="4317" y="109309"/>
                  <a:pt x="6566" y="107446"/>
                </a:cubicBezTo>
                <a:cubicBezTo>
                  <a:pt x="10150" y="104827"/>
                  <a:pt x="14649" y="103794"/>
                  <a:pt x="19016" y="104582"/>
                </a:cubicBezTo>
                <a:cubicBezTo>
                  <a:pt x="19200" y="104976"/>
                  <a:pt x="19422" y="105354"/>
                  <a:pt x="19680" y="105703"/>
                </a:cubicBezTo>
                <a:cubicBezTo>
                  <a:pt x="20190" y="106491"/>
                  <a:pt x="20759" y="107242"/>
                  <a:pt x="21382" y="107944"/>
                </a:cubicBezTo>
                <a:close/>
                <a:moveTo>
                  <a:pt x="74254" y="54989"/>
                </a:moveTo>
                <a:cubicBezTo>
                  <a:pt x="78662" y="54088"/>
                  <a:pt x="83163" y="53727"/>
                  <a:pt x="87658" y="53910"/>
                </a:cubicBezTo>
                <a:cubicBezTo>
                  <a:pt x="90345" y="53918"/>
                  <a:pt x="93021" y="54254"/>
                  <a:pt x="95627" y="54906"/>
                </a:cubicBezTo>
                <a:cubicBezTo>
                  <a:pt x="94133" y="54615"/>
                  <a:pt x="92680" y="54449"/>
                  <a:pt x="91477" y="54283"/>
                </a:cubicBezTo>
                <a:cubicBezTo>
                  <a:pt x="81415" y="53976"/>
                  <a:pt x="71539" y="57043"/>
                  <a:pt x="63422" y="62998"/>
                </a:cubicBezTo>
                <a:cubicBezTo>
                  <a:pt x="49731" y="71680"/>
                  <a:pt x="41325" y="86670"/>
                  <a:pt x="41053" y="102881"/>
                </a:cubicBezTo>
                <a:cubicBezTo>
                  <a:pt x="41053" y="105039"/>
                  <a:pt x="41053" y="107031"/>
                  <a:pt x="41053" y="109147"/>
                </a:cubicBezTo>
                <a:cubicBezTo>
                  <a:pt x="40924" y="107923"/>
                  <a:pt x="40674" y="106711"/>
                  <a:pt x="40306" y="105537"/>
                </a:cubicBezTo>
                <a:cubicBezTo>
                  <a:pt x="39974" y="104499"/>
                  <a:pt x="41427" y="103918"/>
                  <a:pt x="41178" y="102881"/>
                </a:cubicBezTo>
                <a:cubicBezTo>
                  <a:pt x="41759" y="98730"/>
                  <a:pt x="40348" y="94041"/>
                  <a:pt x="41925" y="90140"/>
                </a:cubicBezTo>
                <a:cubicBezTo>
                  <a:pt x="43522" y="86363"/>
                  <a:pt x="44651" y="82404"/>
                  <a:pt x="45286" y="78354"/>
                </a:cubicBezTo>
                <a:cubicBezTo>
                  <a:pt x="47444" y="73967"/>
                  <a:pt x="50241" y="69925"/>
                  <a:pt x="53586" y="66360"/>
                </a:cubicBezTo>
                <a:cubicBezTo>
                  <a:pt x="59142" y="60533"/>
                  <a:pt x="66359" y="56562"/>
                  <a:pt x="74254" y="549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BC1A3012-396B-5012-3DBF-29843A627701}"/>
              </a:ext>
            </a:extLst>
          </p:cNvPr>
          <p:cNvSpPr/>
          <p:nvPr/>
        </p:nvSpPr>
        <p:spPr>
          <a:xfrm flipH="1" flipV="1">
            <a:off x="11397652" y="5884622"/>
            <a:ext cx="618020" cy="617202"/>
          </a:xfrm>
          <a:custGeom>
            <a:avLst/>
            <a:gdLst>
              <a:gd name="connsiteX0" fmla="*/ 120444 w 618020"/>
              <a:gd name="connsiteY0" fmla="*/ 617104 h 617202"/>
              <a:gd name="connsiteX1" fmla="*/ 166095 w 618020"/>
              <a:gd name="connsiteY1" fmla="*/ 582244 h 617202"/>
              <a:gd name="connsiteX2" fmla="*/ 142739 w 618020"/>
              <a:gd name="connsiteY2" fmla="*/ 565166 h 617202"/>
              <a:gd name="connsiteX3" fmla="*/ 125798 w 618020"/>
              <a:gd name="connsiteY3" fmla="*/ 581455 h 617202"/>
              <a:gd name="connsiteX4" fmla="*/ 130280 w 618020"/>
              <a:gd name="connsiteY4" fmla="*/ 593905 h 617202"/>
              <a:gd name="connsiteX5" fmla="*/ 92390 w 618020"/>
              <a:gd name="connsiteY5" fmla="*/ 587473 h 617202"/>
              <a:gd name="connsiteX6" fmla="*/ 64460 w 618020"/>
              <a:gd name="connsiteY6" fmla="*/ 565104 h 617202"/>
              <a:gd name="connsiteX7" fmla="*/ 33335 w 618020"/>
              <a:gd name="connsiteY7" fmla="*/ 497998 h 617202"/>
              <a:gd name="connsiteX8" fmla="*/ 54707 w 618020"/>
              <a:gd name="connsiteY8" fmla="*/ 417611 h 617202"/>
              <a:gd name="connsiteX9" fmla="*/ 78653 w 618020"/>
              <a:gd name="connsiteY9" fmla="*/ 438361 h 617202"/>
              <a:gd name="connsiteX10" fmla="*/ 152566 w 618020"/>
              <a:gd name="connsiteY10" fmla="*/ 391051 h 617202"/>
              <a:gd name="connsiteX11" fmla="*/ 150408 w 618020"/>
              <a:gd name="connsiteY11" fmla="*/ 374450 h 617202"/>
              <a:gd name="connsiteX12" fmla="*/ 162858 w 618020"/>
              <a:gd name="connsiteY12" fmla="*/ 464631 h 617202"/>
              <a:gd name="connsiteX13" fmla="*/ 130363 w 618020"/>
              <a:gd name="connsiteY13" fmla="*/ 466499 h 617202"/>
              <a:gd name="connsiteX14" fmla="*/ 155844 w 618020"/>
              <a:gd name="connsiteY14" fmla="*/ 511278 h 617202"/>
              <a:gd name="connsiteX15" fmla="*/ 171739 w 618020"/>
              <a:gd name="connsiteY15" fmla="*/ 529165 h 617202"/>
              <a:gd name="connsiteX16" fmla="*/ 172818 w 618020"/>
              <a:gd name="connsiteY16" fmla="*/ 548047 h 617202"/>
              <a:gd name="connsiteX17" fmla="*/ 196432 w 618020"/>
              <a:gd name="connsiteY17" fmla="*/ 569918 h 617202"/>
              <a:gd name="connsiteX18" fmla="*/ 236729 w 618020"/>
              <a:gd name="connsiteY18" fmla="*/ 562448 h 617202"/>
              <a:gd name="connsiteX19" fmla="*/ 251545 w 618020"/>
              <a:gd name="connsiteY19" fmla="*/ 540951 h 617202"/>
              <a:gd name="connsiteX20" fmla="*/ 253993 w 618020"/>
              <a:gd name="connsiteY20" fmla="*/ 546885 h 617202"/>
              <a:gd name="connsiteX21" fmla="*/ 273457 w 618020"/>
              <a:gd name="connsiteY21" fmla="*/ 548794 h 617202"/>
              <a:gd name="connsiteX22" fmla="*/ 290057 w 618020"/>
              <a:gd name="connsiteY22" fmla="*/ 461353 h 617202"/>
              <a:gd name="connsiteX23" fmla="*/ 327076 w 618020"/>
              <a:gd name="connsiteY23" fmla="*/ 439980 h 617202"/>
              <a:gd name="connsiteX24" fmla="*/ 425142 w 618020"/>
              <a:gd name="connsiteY24" fmla="*/ 433008 h 617202"/>
              <a:gd name="connsiteX25" fmla="*/ 429292 w 618020"/>
              <a:gd name="connsiteY25" fmla="*/ 431265 h 617202"/>
              <a:gd name="connsiteX26" fmla="*/ 430828 w 618020"/>
              <a:gd name="connsiteY26" fmla="*/ 427613 h 617202"/>
              <a:gd name="connsiteX27" fmla="*/ 438671 w 618020"/>
              <a:gd name="connsiteY27" fmla="*/ 329920 h 617202"/>
              <a:gd name="connsiteX28" fmla="*/ 460417 w 618020"/>
              <a:gd name="connsiteY28" fmla="*/ 293151 h 617202"/>
              <a:gd name="connsiteX29" fmla="*/ 548067 w 618020"/>
              <a:gd name="connsiteY29" fmla="*/ 277546 h 617202"/>
              <a:gd name="connsiteX30" fmla="*/ 546407 w 618020"/>
              <a:gd name="connsiteY30" fmla="*/ 258083 h 617202"/>
              <a:gd name="connsiteX31" fmla="*/ 540514 w 618020"/>
              <a:gd name="connsiteY31" fmla="*/ 255551 h 617202"/>
              <a:gd name="connsiteX32" fmla="*/ 562177 w 618020"/>
              <a:gd name="connsiteY32" fmla="*/ 240984 h 617202"/>
              <a:gd name="connsiteX33" fmla="*/ 570104 w 618020"/>
              <a:gd name="connsiteY33" fmla="*/ 200770 h 617202"/>
              <a:gd name="connsiteX34" fmla="*/ 548523 w 618020"/>
              <a:gd name="connsiteY34" fmla="*/ 176907 h 617202"/>
              <a:gd name="connsiteX35" fmla="*/ 529641 w 618020"/>
              <a:gd name="connsiteY35" fmla="*/ 175621 h 617202"/>
              <a:gd name="connsiteX36" fmla="*/ 511961 w 618020"/>
              <a:gd name="connsiteY36" fmla="*/ 159519 h 617202"/>
              <a:gd name="connsiteX37" fmla="*/ 467473 w 618020"/>
              <a:gd name="connsiteY37" fmla="*/ 133498 h 617202"/>
              <a:gd name="connsiteX38" fmla="*/ 465232 w 618020"/>
              <a:gd name="connsiteY38" fmla="*/ 165951 h 617202"/>
              <a:gd name="connsiteX39" fmla="*/ 375217 w 618020"/>
              <a:gd name="connsiteY39" fmla="*/ 152547 h 617202"/>
              <a:gd name="connsiteX40" fmla="*/ 391817 w 618020"/>
              <a:gd name="connsiteY40" fmla="*/ 154912 h 617202"/>
              <a:gd name="connsiteX41" fmla="*/ 439999 w 618020"/>
              <a:gd name="connsiteY41" fmla="*/ 81581 h 617202"/>
              <a:gd name="connsiteX42" fmla="*/ 419249 w 618020"/>
              <a:gd name="connsiteY42" fmla="*/ 57386 h 617202"/>
              <a:gd name="connsiteX43" fmla="*/ 499926 w 618020"/>
              <a:gd name="connsiteY43" fmla="*/ 36926 h 617202"/>
              <a:gd name="connsiteX44" fmla="*/ 566618 w 618020"/>
              <a:gd name="connsiteY44" fmla="*/ 68757 h 617202"/>
              <a:gd name="connsiteX45" fmla="*/ 588654 w 618020"/>
              <a:gd name="connsiteY45" fmla="*/ 96977 h 617202"/>
              <a:gd name="connsiteX46" fmla="*/ 594630 w 618020"/>
              <a:gd name="connsiteY46" fmla="*/ 134950 h 617202"/>
              <a:gd name="connsiteX47" fmla="*/ 582180 w 618020"/>
              <a:gd name="connsiteY47" fmla="*/ 130302 h 617202"/>
              <a:gd name="connsiteX48" fmla="*/ 565754 w 618020"/>
              <a:gd name="connsiteY48" fmla="*/ 154123 h 617202"/>
              <a:gd name="connsiteX49" fmla="*/ 582471 w 618020"/>
              <a:gd name="connsiteY49" fmla="*/ 170599 h 617202"/>
              <a:gd name="connsiteX50" fmla="*/ 617871 w 618020"/>
              <a:gd name="connsiteY50" fmla="*/ 125447 h 617202"/>
              <a:gd name="connsiteX51" fmla="*/ 437551 w 618020"/>
              <a:gd name="connsiteY51" fmla="*/ 22733 h 617202"/>
              <a:gd name="connsiteX52" fmla="*/ 401155 w 618020"/>
              <a:gd name="connsiteY52" fmla="*/ 45641 h 617202"/>
              <a:gd name="connsiteX53" fmla="*/ 323092 w 618020"/>
              <a:gd name="connsiteY53" fmla="*/ 39914 h 617202"/>
              <a:gd name="connsiteX54" fmla="*/ 295328 w 618020"/>
              <a:gd name="connsiteY54" fmla="*/ 53941 h 617202"/>
              <a:gd name="connsiteX55" fmla="*/ 136837 w 618020"/>
              <a:gd name="connsiteY55" fmla="*/ 20741 h 617202"/>
              <a:gd name="connsiteX56" fmla="*/ 120776 w 618020"/>
              <a:gd name="connsiteY56" fmla="*/ 119720 h 617202"/>
              <a:gd name="connsiteX57" fmla="*/ 159164 w 618020"/>
              <a:gd name="connsiteY57" fmla="*/ 140470 h 617202"/>
              <a:gd name="connsiteX58" fmla="*/ 200250 w 618020"/>
              <a:gd name="connsiteY58" fmla="*/ 107933 h 617202"/>
              <a:gd name="connsiteX59" fmla="*/ 158749 w 618020"/>
              <a:gd name="connsiteY59" fmla="*/ 78343 h 617202"/>
              <a:gd name="connsiteX60" fmla="*/ 160077 w 618020"/>
              <a:gd name="connsiteY60" fmla="*/ 93367 h 617202"/>
              <a:gd name="connsiteX61" fmla="*/ 145345 w 618020"/>
              <a:gd name="connsiteY61" fmla="*/ 120757 h 617202"/>
              <a:gd name="connsiteX62" fmla="*/ 127084 w 618020"/>
              <a:gd name="connsiteY62" fmla="*/ 63445 h 617202"/>
              <a:gd name="connsiteX63" fmla="*/ 153437 w 618020"/>
              <a:gd name="connsiteY63" fmla="*/ 26675 h 617202"/>
              <a:gd name="connsiteX64" fmla="*/ 269639 w 618020"/>
              <a:gd name="connsiteY64" fmla="*/ 45226 h 617202"/>
              <a:gd name="connsiteX65" fmla="*/ 284496 w 618020"/>
              <a:gd name="connsiteY65" fmla="*/ 62947 h 617202"/>
              <a:gd name="connsiteX66" fmla="*/ 249013 w 618020"/>
              <a:gd name="connsiteY66" fmla="*/ 128020 h 617202"/>
              <a:gd name="connsiteX67" fmla="*/ 250839 w 618020"/>
              <a:gd name="connsiteY67" fmla="*/ 234386 h 617202"/>
              <a:gd name="connsiteX68" fmla="*/ 247436 w 618020"/>
              <a:gd name="connsiteY68" fmla="*/ 238785 h 617202"/>
              <a:gd name="connsiteX69" fmla="*/ 247436 w 618020"/>
              <a:gd name="connsiteY69" fmla="*/ 238785 h 617202"/>
              <a:gd name="connsiteX70" fmla="*/ 245071 w 618020"/>
              <a:gd name="connsiteY70" fmla="*/ 241233 h 617202"/>
              <a:gd name="connsiteX71" fmla="*/ 235899 w 618020"/>
              <a:gd name="connsiteY71" fmla="*/ 248994 h 617202"/>
              <a:gd name="connsiteX72" fmla="*/ 128537 w 618020"/>
              <a:gd name="connsiteY72" fmla="*/ 247002 h 617202"/>
              <a:gd name="connsiteX73" fmla="*/ 62509 w 618020"/>
              <a:gd name="connsiteY73" fmla="*/ 282277 h 617202"/>
              <a:gd name="connsiteX74" fmla="*/ 44706 w 618020"/>
              <a:gd name="connsiteY74" fmla="*/ 267503 h 617202"/>
              <a:gd name="connsiteX75" fmla="*/ 27358 w 618020"/>
              <a:gd name="connsiteY75" fmla="*/ 151302 h 617202"/>
              <a:gd name="connsiteX76" fmla="*/ 64003 w 618020"/>
              <a:gd name="connsiteY76" fmla="*/ 125530 h 617202"/>
              <a:gd name="connsiteX77" fmla="*/ 121067 w 618020"/>
              <a:gd name="connsiteY77" fmla="*/ 144537 h 617202"/>
              <a:gd name="connsiteX78" fmla="*/ 93510 w 618020"/>
              <a:gd name="connsiteY78" fmla="*/ 158938 h 617202"/>
              <a:gd name="connsiteX79" fmla="*/ 78487 w 618020"/>
              <a:gd name="connsiteY79" fmla="*/ 157444 h 617202"/>
              <a:gd name="connsiteX80" fmla="*/ 107538 w 618020"/>
              <a:gd name="connsiteY80" fmla="*/ 199442 h 617202"/>
              <a:gd name="connsiteX81" fmla="*/ 140738 w 618020"/>
              <a:gd name="connsiteY81" fmla="*/ 158772 h 617202"/>
              <a:gd name="connsiteX82" fmla="*/ 21465 w 618020"/>
              <a:gd name="connsiteY82" fmla="*/ 135075 h 617202"/>
              <a:gd name="connsiteX83" fmla="*/ 52466 w 618020"/>
              <a:gd name="connsiteY83" fmla="*/ 293773 h 617202"/>
              <a:gd name="connsiteX84" fmla="*/ 38398 w 618020"/>
              <a:gd name="connsiteY84" fmla="*/ 321371 h 617202"/>
              <a:gd name="connsiteX85" fmla="*/ 43212 w 618020"/>
              <a:gd name="connsiteY85" fmla="*/ 399517 h 617202"/>
              <a:gd name="connsiteX86" fmla="*/ 19722 w 618020"/>
              <a:gd name="connsiteY86" fmla="*/ 435622 h 617202"/>
              <a:gd name="connsiteX87" fmla="*/ 120444 w 618020"/>
              <a:gd name="connsiteY87" fmla="*/ 617104 h 617202"/>
              <a:gd name="connsiteX88" fmla="*/ 216103 w 618020"/>
              <a:gd name="connsiteY88" fmla="*/ 265594 h 617202"/>
              <a:gd name="connsiteX89" fmla="*/ 145843 w 618020"/>
              <a:gd name="connsiteY89" fmla="*/ 296886 h 617202"/>
              <a:gd name="connsiteX90" fmla="*/ 84297 w 618020"/>
              <a:gd name="connsiteY90" fmla="*/ 292487 h 617202"/>
              <a:gd name="connsiteX91" fmla="*/ 183899 w 618020"/>
              <a:gd name="connsiteY91" fmla="*/ 261610 h 617202"/>
              <a:gd name="connsiteX92" fmla="*/ 216103 w 618020"/>
              <a:gd name="connsiteY92" fmla="*/ 265594 h 617202"/>
              <a:gd name="connsiteX93" fmla="*/ 293585 w 618020"/>
              <a:gd name="connsiteY93" fmla="*/ 85565 h 617202"/>
              <a:gd name="connsiteX94" fmla="*/ 297279 w 618020"/>
              <a:gd name="connsiteY94" fmla="*/ 147193 h 617202"/>
              <a:gd name="connsiteX95" fmla="*/ 265157 w 618020"/>
              <a:gd name="connsiteY95" fmla="*/ 217038 h 617202"/>
              <a:gd name="connsiteX96" fmla="*/ 261546 w 618020"/>
              <a:gd name="connsiteY96" fmla="*/ 184876 h 617202"/>
              <a:gd name="connsiteX97" fmla="*/ 293585 w 618020"/>
              <a:gd name="connsiteY97" fmla="*/ 85565 h 617202"/>
              <a:gd name="connsiteX98" fmla="*/ 375009 w 618020"/>
              <a:gd name="connsiteY98" fmla="*/ 139225 h 617202"/>
              <a:gd name="connsiteX99" fmla="*/ 376503 w 618020"/>
              <a:gd name="connsiteY99" fmla="*/ 122625 h 617202"/>
              <a:gd name="connsiteX100" fmla="*/ 402441 w 618020"/>
              <a:gd name="connsiteY100" fmla="*/ 72201 h 617202"/>
              <a:gd name="connsiteX101" fmla="*/ 414891 w 618020"/>
              <a:gd name="connsiteY101" fmla="*/ 91624 h 617202"/>
              <a:gd name="connsiteX102" fmla="*/ 405180 w 618020"/>
              <a:gd name="connsiteY102" fmla="*/ 137274 h 617202"/>
              <a:gd name="connsiteX103" fmla="*/ 375009 w 618020"/>
              <a:gd name="connsiteY103" fmla="*/ 139225 h 617202"/>
              <a:gd name="connsiteX104" fmla="*/ 345087 w 618020"/>
              <a:gd name="connsiteY104" fmla="*/ 127729 h 617202"/>
              <a:gd name="connsiteX105" fmla="*/ 348615 w 618020"/>
              <a:gd name="connsiteY105" fmla="*/ 101501 h 617202"/>
              <a:gd name="connsiteX106" fmla="*/ 360733 w 618020"/>
              <a:gd name="connsiteY106" fmla="*/ 101210 h 617202"/>
              <a:gd name="connsiteX107" fmla="*/ 350773 w 618020"/>
              <a:gd name="connsiteY107" fmla="*/ 132875 h 617202"/>
              <a:gd name="connsiteX108" fmla="*/ 345087 w 618020"/>
              <a:gd name="connsiteY108" fmla="*/ 127729 h 617202"/>
              <a:gd name="connsiteX109" fmla="*/ 410907 w 618020"/>
              <a:gd name="connsiteY109" fmla="*/ 314482 h 617202"/>
              <a:gd name="connsiteX110" fmla="*/ 352267 w 618020"/>
              <a:gd name="connsiteY110" fmla="*/ 310332 h 617202"/>
              <a:gd name="connsiteX111" fmla="*/ 273789 w 618020"/>
              <a:gd name="connsiteY111" fmla="*/ 243267 h 617202"/>
              <a:gd name="connsiteX112" fmla="*/ 306990 w 618020"/>
              <a:gd name="connsiteY112" fmla="*/ 174085 h 617202"/>
              <a:gd name="connsiteX113" fmla="*/ 305745 w 618020"/>
              <a:gd name="connsiteY113" fmla="*/ 74235 h 617202"/>
              <a:gd name="connsiteX114" fmla="*/ 306865 w 618020"/>
              <a:gd name="connsiteY114" fmla="*/ 73322 h 617202"/>
              <a:gd name="connsiteX115" fmla="*/ 384969 w 618020"/>
              <a:gd name="connsiteY115" fmla="*/ 62573 h 617202"/>
              <a:gd name="connsiteX116" fmla="*/ 364219 w 618020"/>
              <a:gd name="connsiteY116" fmla="*/ 94321 h 617202"/>
              <a:gd name="connsiteX117" fmla="*/ 335169 w 618020"/>
              <a:gd name="connsiteY117" fmla="*/ 104738 h 617202"/>
              <a:gd name="connsiteX118" fmla="*/ 346208 w 618020"/>
              <a:gd name="connsiteY118" fmla="*/ 142088 h 617202"/>
              <a:gd name="connsiteX119" fmla="*/ 349196 w 618020"/>
              <a:gd name="connsiteY119" fmla="*/ 144205 h 617202"/>
              <a:gd name="connsiteX120" fmla="*/ 363431 w 618020"/>
              <a:gd name="connsiteY120" fmla="*/ 230609 h 617202"/>
              <a:gd name="connsiteX121" fmla="*/ 434189 w 618020"/>
              <a:gd name="connsiteY121" fmla="*/ 287590 h 617202"/>
              <a:gd name="connsiteX122" fmla="*/ 435061 w 618020"/>
              <a:gd name="connsiteY122" fmla="*/ 294977 h 617202"/>
              <a:gd name="connsiteX123" fmla="*/ 410741 w 618020"/>
              <a:gd name="connsiteY123" fmla="*/ 314482 h 617202"/>
              <a:gd name="connsiteX124" fmla="*/ 332056 w 618020"/>
              <a:gd name="connsiteY124" fmla="*/ 424210 h 617202"/>
              <a:gd name="connsiteX125" fmla="*/ 335003 w 618020"/>
              <a:gd name="connsiteY125" fmla="*/ 397151 h 617202"/>
              <a:gd name="connsiteX126" fmla="*/ 321681 w 618020"/>
              <a:gd name="connsiteY126" fmla="*/ 322948 h 617202"/>
              <a:gd name="connsiteX127" fmla="*/ 395593 w 618020"/>
              <a:gd name="connsiteY127" fmla="*/ 337307 h 617202"/>
              <a:gd name="connsiteX128" fmla="*/ 422527 w 618020"/>
              <a:gd name="connsiteY128" fmla="*/ 334817 h 617202"/>
              <a:gd name="connsiteX129" fmla="*/ 416385 w 618020"/>
              <a:gd name="connsiteY129" fmla="*/ 418731 h 617202"/>
              <a:gd name="connsiteX130" fmla="*/ 332264 w 618020"/>
              <a:gd name="connsiteY130" fmla="*/ 424210 h 617202"/>
              <a:gd name="connsiteX131" fmla="*/ 141983 w 618020"/>
              <a:gd name="connsiteY131" fmla="*/ 348595 h 617202"/>
              <a:gd name="connsiteX132" fmla="*/ 139867 w 618020"/>
              <a:gd name="connsiteY132" fmla="*/ 345607 h 617202"/>
              <a:gd name="connsiteX133" fmla="*/ 102848 w 618020"/>
              <a:gd name="connsiteY133" fmla="*/ 334070 h 617202"/>
              <a:gd name="connsiteX134" fmla="*/ 92099 w 618020"/>
              <a:gd name="connsiteY134" fmla="*/ 363121 h 617202"/>
              <a:gd name="connsiteX135" fmla="*/ 60061 w 618020"/>
              <a:gd name="connsiteY135" fmla="*/ 383871 h 617202"/>
              <a:gd name="connsiteX136" fmla="*/ 71764 w 618020"/>
              <a:gd name="connsiteY136" fmla="*/ 305891 h 617202"/>
              <a:gd name="connsiteX137" fmla="*/ 72677 w 618020"/>
              <a:gd name="connsiteY137" fmla="*/ 304771 h 617202"/>
              <a:gd name="connsiteX138" fmla="*/ 172528 w 618020"/>
              <a:gd name="connsiteY138" fmla="*/ 307219 h 617202"/>
              <a:gd name="connsiteX139" fmla="*/ 242041 w 618020"/>
              <a:gd name="connsiteY139" fmla="*/ 275056 h 617202"/>
              <a:gd name="connsiteX140" fmla="*/ 308193 w 618020"/>
              <a:gd name="connsiteY140" fmla="*/ 354281 h 617202"/>
              <a:gd name="connsiteX141" fmla="*/ 311804 w 618020"/>
              <a:gd name="connsiteY141" fmla="*/ 412963 h 617202"/>
              <a:gd name="connsiteX142" fmla="*/ 291966 w 618020"/>
              <a:gd name="connsiteY142" fmla="*/ 436909 h 617202"/>
              <a:gd name="connsiteX143" fmla="*/ 284621 w 618020"/>
              <a:gd name="connsiteY143" fmla="*/ 435954 h 617202"/>
              <a:gd name="connsiteX144" fmla="*/ 228221 w 618020"/>
              <a:gd name="connsiteY144" fmla="*/ 364200 h 617202"/>
              <a:gd name="connsiteX145" fmla="*/ 141983 w 618020"/>
              <a:gd name="connsiteY145" fmla="*/ 348595 h 617202"/>
              <a:gd name="connsiteX146" fmla="*/ 99113 w 618020"/>
              <a:gd name="connsiteY146" fmla="*/ 359925 h 617202"/>
              <a:gd name="connsiteX147" fmla="*/ 99528 w 618020"/>
              <a:gd name="connsiteY147" fmla="*/ 347765 h 617202"/>
              <a:gd name="connsiteX148" fmla="*/ 125798 w 618020"/>
              <a:gd name="connsiteY148" fmla="*/ 344570 h 617202"/>
              <a:gd name="connsiteX149" fmla="*/ 130902 w 618020"/>
              <a:gd name="connsiteY149" fmla="*/ 350297 h 617202"/>
              <a:gd name="connsiteX150" fmla="*/ 99113 w 618020"/>
              <a:gd name="connsiteY150" fmla="*/ 359759 h 617202"/>
              <a:gd name="connsiteX151" fmla="*/ 69648 w 618020"/>
              <a:gd name="connsiteY151" fmla="*/ 401094 h 617202"/>
              <a:gd name="connsiteX152" fmla="*/ 120237 w 618020"/>
              <a:gd name="connsiteY152" fmla="*/ 375778 h 617202"/>
              <a:gd name="connsiteX153" fmla="*/ 136837 w 618020"/>
              <a:gd name="connsiteY153" fmla="*/ 374492 h 617202"/>
              <a:gd name="connsiteX154" fmla="*/ 134472 w 618020"/>
              <a:gd name="connsiteY154" fmla="*/ 404663 h 617202"/>
              <a:gd name="connsiteX155" fmla="*/ 88821 w 618020"/>
              <a:gd name="connsiteY155" fmla="*/ 413834 h 617202"/>
              <a:gd name="connsiteX156" fmla="*/ 69648 w 618020"/>
              <a:gd name="connsiteY156" fmla="*/ 400928 h 617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</a:cxnLst>
            <a:rect l="l" t="t" r="r" b="b"/>
            <a:pathLst>
              <a:path w="618020" h="617202">
                <a:moveTo>
                  <a:pt x="120444" y="617104"/>
                </a:moveTo>
                <a:cubicBezTo>
                  <a:pt x="139659" y="616316"/>
                  <a:pt x="171781" y="607269"/>
                  <a:pt x="166095" y="582244"/>
                </a:cubicBezTo>
                <a:cubicBezTo>
                  <a:pt x="164362" y="571076"/>
                  <a:pt x="153905" y="563432"/>
                  <a:pt x="142739" y="565166"/>
                </a:cubicBezTo>
                <a:cubicBezTo>
                  <a:pt x="134225" y="566486"/>
                  <a:pt x="127452" y="573002"/>
                  <a:pt x="125798" y="581455"/>
                </a:cubicBezTo>
                <a:cubicBezTo>
                  <a:pt x="124601" y="586132"/>
                  <a:pt x="126378" y="591063"/>
                  <a:pt x="130280" y="593905"/>
                </a:cubicBezTo>
                <a:cubicBezTo>
                  <a:pt x="117422" y="593436"/>
                  <a:pt x="104682" y="591270"/>
                  <a:pt x="92390" y="587473"/>
                </a:cubicBezTo>
                <a:cubicBezTo>
                  <a:pt x="81666" y="581978"/>
                  <a:pt x="72165" y="574367"/>
                  <a:pt x="64460" y="565104"/>
                </a:cubicBezTo>
                <a:cubicBezTo>
                  <a:pt x="48222" y="545952"/>
                  <a:pt x="37467" y="522765"/>
                  <a:pt x="33335" y="497998"/>
                </a:cubicBezTo>
                <a:cubicBezTo>
                  <a:pt x="28852" y="469985"/>
                  <a:pt x="37900" y="440644"/>
                  <a:pt x="54707" y="417611"/>
                </a:cubicBezTo>
                <a:cubicBezTo>
                  <a:pt x="61406" y="425882"/>
                  <a:pt x="69513" y="432908"/>
                  <a:pt x="78653" y="438361"/>
                </a:cubicBezTo>
                <a:cubicBezTo>
                  <a:pt x="113431" y="459112"/>
                  <a:pt x="151321" y="427447"/>
                  <a:pt x="152566" y="391051"/>
                </a:cubicBezTo>
                <a:cubicBezTo>
                  <a:pt x="152347" y="385465"/>
                  <a:pt x="151624" y="379908"/>
                  <a:pt x="150408" y="374450"/>
                </a:cubicBezTo>
                <a:cubicBezTo>
                  <a:pt x="239344" y="379845"/>
                  <a:pt x="227142" y="472267"/>
                  <a:pt x="162858" y="464631"/>
                </a:cubicBezTo>
                <a:cubicBezTo>
                  <a:pt x="150740" y="463220"/>
                  <a:pt x="140655" y="455501"/>
                  <a:pt x="130363" y="466499"/>
                </a:cubicBezTo>
                <a:cubicBezTo>
                  <a:pt x="110941" y="487249"/>
                  <a:pt x="136796" y="507418"/>
                  <a:pt x="155844" y="511278"/>
                </a:cubicBezTo>
                <a:cubicBezTo>
                  <a:pt x="188754" y="517876"/>
                  <a:pt x="175889" y="507916"/>
                  <a:pt x="171739" y="529165"/>
                </a:cubicBezTo>
                <a:cubicBezTo>
                  <a:pt x="170522" y="535452"/>
                  <a:pt x="170893" y="541943"/>
                  <a:pt x="172818" y="548047"/>
                </a:cubicBezTo>
                <a:cubicBezTo>
                  <a:pt x="176500" y="558850"/>
                  <a:pt x="185378" y="567075"/>
                  <a:pt x="196432" y="569918"/>
                </a:cubicBezTo>
                <a:cubicBezTo>
                  <a:pt x="210315" y="573284"/>
                  <a:pt x="224974" y="570566"/>
                  <a:pt x="236729" y="562448"/>
                </a:cubicBezTo>
                <a:cubicBezTo>
                  <a:pt x="244205" y="557410"/>
                  <a:pt x="249498" y="549732"/>
                  <a:pt x="251545" y="540951"/>
                </a:cubicBezTo>
                <a:cubicBezTo>
                  <a:pt x="252624" y="543565"/>
                  <a:pt x="253537" y="546014"/>
                  <a:pt x="253993" y="546885"/>
                </a:cubicBezTo>
                <a:cubicBezTo>
                  <a:pt x="257687" y="554148"/>
                  <a:pt x="269058" y="556140"/>
                  <a:pt x="273457" y="548794"/>
                </a:cubicBezTo>
                <a:cubicBezTo>
                  <a:pt x="288107" y="524143"/>
                  <a:pt x="293709" y="492270"/>
                  <a:pt x="290057" y="461353"/>
                </a:cubicBezTo>
                <a:cubicBezTo>
                  <a:pt x="309106" y="464382"/>
                  <a:pt x="320477" y="454256"/>
                  <a:pt x="327076" y="439980"/>
                </a:cubicBezTo>
                <a:cubicBezTo>
                  <a:pt x="359446" y="436452"/>
                  <a:pt x="392813" y="436369"/>
                  <a:pt x="425142" y="433008"/>
                </a:cubicBezTo>
                <a:cubicBezTo>
                  <a:pt x="426682" y="432912"/>
                  <a:pt x="428147" y="432298"/>
                  <a:pt x="429292" y="431265"/>
                </a:cubicBezTo>
                <a:cubicBezTo>
                  <a:pt x="430002" y="430140"/>
                  <a:pt x="430520" y="428907"/>
                  <a:pt x="430828" y="427613"/>
                </a:cubicBezTo>
                <a:cubicBezTo>
                  <a:pt x="434563" y="395325"/>
                  <a:pt x="434729" y="362249"/>
                  <a:pt x="438671" y="329920"/>
                </a:cubicBezTo>
                <a:cubicBezTo>
                  <a:pt x="452989" y="323529"/>
                  <a:pt x="463239" y="312241"/>
                  <a:pt x="460417" y="293151"/>
                </a:cubicBezTo>
                <a:cubicBezTo>
                  <a:pt x="491294" y="297301"/>
                  <a:pt x="523249" y="291947"/>
                  <a:pt x="548067" y="277546"/>
                </a:cubicBezTo>
                <a:cubicBezTo>
                  <a:pt x="555495" y="273396"/>
                  <a:pt x="553628" y="261818"/>
                  <a:pt x="546407" y="258083"/>
                </a:cubicBezTo>
                <a:cubicBezTo>
                  <a:pt x="545535" y="257626"/>
                  <a:pt x="543128" y="256672"/>
                  <a:pt x="540514" y="255551"/>
                </a:cubicBezTo>
                <a:cubicBezTo>
                  <a:pt x="549320" y="253617"/>
                  <a:pt x="557064" y="248410"/>
                  <a:pt x="562177" y="240984"/>
                </a:cubicBezTo>
                <a:cubicBezTo>
                  <a:pt x="570469" y="229339"/>
                  <a:pt x="573357" y="214691"/>
                  <a:pt x="570104" y="200770"/>
                </a:cubicBezTo>
                <a:cubicBezTo>
                  <a:pt x="567381" y="189692"/>
                  <a:pt x="559272" y="180725"/>
                  <a:pt x="548523" y="176907"/>
                </a:cubicBezTo>
                <a:cubicBezTo>
                  <a:pt x="542439" y="174893"/>
                  <a:pt x="535944" y="174451"/>
                  <a:pt x="529641" y="175621"/>
                </a:cubicBezTo>
                <a:cubicBezTo>
                  <a:pt x="508351" y="179522"/>
                  <a:pt x="518186" y="192470"/>
                  <a:pt x="511961" y="159519"/>
                </a:cubicBezTo>
                <a:cubicBezTo>
                  <a:pt x="508351" y="140387"/>
                  <a:pt x="488430" y="114324"/>
                  <a:pt x="467473" y="133498"/>
                </a:cubicBezTo>
                <a:cubicBezTo>
                  <a:pt x="456392" y="143665"/>
                  <a:pt x="463945" y="153833"/>
                  <a:pt x="465232" y="165951"/>
                </a:cubicBezTo>
                <a:cubicBezTo>
                  <a:pt x="472121" y="230443"/>
                  <a:pt x="379574" y="241565"/>
                  <a:pt x="375217" y="152547"/>
                </a:cubicBezTo>
                <a:cubicBezTo>
                  <a:pt x="380674" y="153806"/>
                  <a:pt x="386227" y="154597"/>
                  <a:pt x="391817" y="154912"/>
                </a:cubicBezTo>
                <a:cubicBezTo>
                  <a:pt x="428213" y="154082"/>
                  <a:pt x="460417" y="116566"/>
                  <a:pt x="439999" y="81581"/>
                </a:cubicBezTo>
                <a:cubicBezTo>
                  <a:pt x="434587" y="72337"/>
                  <a:pt x="427561" y="64141"/>
                  <a:pt x="419249" y="57386"/>
                </a:cubicBezTo>
                <a:cubicBezTo>
                  <a:pt x="442489" y="40785"/>
                  <a:pt x="471996" y="32112"/>
                  <a:pt x="499926" y="36926"/>
                </a:cubicBezTo>
                <a:cubicBezTo>
                  <a:pt x="524611" y="41363"/>
                  <a:pt x="547644" y="52357"/>
                  <a:pt x="566618" y="68757"/>
                </a:cubicBezTo>
                <a:cubicBezTo>
                  <a:pt x="575781" y="76590"/>
                  <a:pt x="583276" y="86187"/>
                  <a:pt x="588654" y="96977"/>
                </a:cubicBezTo>
                <a:cubicBezTo>
                  <a:pt x="592302" y="109318"/>
                  <a:pt x="594315" y="122085"/>
                  <a:pt x="594630" y="134950"/>
                </a:cubicBezTo>
                <a:cubicBezTo>
                  <a:pt x="591850" y="130966"/>
                  <a:pt x="586895" y="129117"/>
                  <a:pt x="582180" y="130302"/>
                </a:cubicBezTo>
                <a:cubicBezTo>
                  <a:pt x="571066" y="132344"/>
                  <a:pt x="563713" y="143009"/>
                  <a:pt x="565754" y="154123"/>
                </a:cubicBezTo>
                <a:cubicBezTo>
                  <a:pt x="567311" y="162583"/>
                  <a:pt x="573988" y="169167"/>
                  <a:pt x="582471" y="170599"/>
                </a:cubicBezTo>
                <a:cubicBezTo>
                  <a:pt x="607371" y="176658"/>
                  <a:pt x="616833" y="144661"/>
                  <a:pt x="617871" y="125447"/>
                </a:cubicBezTo>
                <a:cubicBezTo>
                  <a:pt x="622394" y="41491"/>
                  <a:pt x="502250" y="-5322"/>
                  <a:pt x="437551" y="22733"/>
                </a:cubicBezTo>
                <a:cubicBezTo>
                  <a:pt x="424333" y="28487"/>
                  <a:pt x="412061" y="36211"/>
                  <a:pt x="401155" y="45641"/>
                </a:cubicBezTo>
                <a:cubicBezTo>
                  <a:pt x="376814" y="33850"/>
                  <a:pt x="348893" y="31802"/>
                  <a:pt x="323092" y="39914"/>
                </a:cubicBezTo>
                <a:cubicBezTo>
                  <a:pt x="313144" y="43065"/>
                  <a:pt x="303767" y="47802"/>
                  <a:pt x="295328" y="53941"/>
                </a:cubicBezTo>
                <a:cubicBezTo>
                  <a:pt x="262459" y="4929"/>
                  <a:pt x="181118" y="-20760"/>
                  <a:pt x="136837" y="20741"/>
                </a:cubicBezTo>
                <a:cubicBezTo>
                  <a:pt x="108243" y="47509"/>
                  <a:pt x="98657" y="92786"/>
                  <a:pt x="120776" y="119720"/>
                </a:cubicBezTo>
                <a:cubicBezTo>
                  <a:pt x="130601" y="131102"/>
                  <a:pt x="144260" y="138485"/>
                  <a:pt x="159164" y="140470"/>
                </a:cubicBezTo>
                <a:cubicBezTo>
                  <a:pt x="182405" y="144620"/>
                  <a:pt x="201744" y="134203"/>
                  <a:pt x="200250" y="107933"/>
                </a:cubicBezTo>
                <a:cubicBezTo>
                  <a:pt x="198881" y="84237"/>
                  <a:pt x="178462" y="79256"/>
                  <a:pt x="158749" y="78343"/>
                </a:cubicBezTo>
                <a:cubicBezTo>
                  <a:pt x="149038" y="77928"/>
                  <a:pt x="150449" y="92952"/>
                  <a:pt x="160077" y="93367"/>
                </a:cubicBezTo>
                <a:cubicBezTo>
                  <a:pt x="172196" y="123800"/>
                  <a:pt x="167285" y="132930"/>
                  <a:pt x="145345" y="120757"/>
                </a:cubicBezTo>
                <a:cubicBezTo>
                  <a:pt x="124262" y="103687"/>
                  <a:pt x="118175" y="84582"/>
                  <a:pt x="127084" y="63445"/>
                </a:cubicBezTo>
                <a:cubicBezTo>
                  <a:pt x="132153" y="48911"/>
                  <a:pt x="141303" y="36145"/>
                  <a:pt x="153437" y="26675"/>
                </a:cubicBezTo>
                <a:cubicBezTo>
                  <a:pt x="186638" y="2729"/>
                  <a:pt x="241377" y="18915"/>
                  <a:pt x="269639" y="45226"/>
                </a:cubicBezTo>
                <a:cubicBezTo>
                  <a:pt x="275361" y="50443"/>
                  <a:pt x="280358" y="56403"/>
                  <a:pt x="284496" y="62947"/>
                </a:cubicBezTo>
                <a:cubicBezTo>
                  <a:pt x="266859" y="80128"/>
                  <a:pt x="256068" y="102870"/>
                  <a:pt x="249013" y="128020"/>
                </a:cubicBezTo>
                <a:cubicBezTo>
                  <a:pt x="238828" y="162841"/>
                  <a:pt x="239465" y="199935"/>
                  <a:pt x="250839" y="234386"/>
                </a:cubicBezTo>
                <a:cubicBezTo>
                  <a:pt x="249387" y="236544"/>
                  <a:pt x="247436" y="238536"/>
                  <a:pt x="247436" y="238785"/>
                </a:cubicBezTo>
                <a:lnTo>
                  <a:pt x="247436" y="238785"/>
                </a:lnTo>
                <a:lnTo>
                  <a:pt x="245071" y="241233"/>
                </a:lnTo>
                <a:cubicBezTo>
                  <a:pt x="242177" y="244008"/>
                  <a:pt x="239114" y="246600"/>
                  <a:pt x="235899" y="248994"/>
                </a:cubicBezTo>
                <a:cubicBezTo>
                  <a:pt x="201114" y="237618"/>
                  <a:pt x="163720" y="236924"/>
                  <a:pt x="128537" y="247002"/>
                </a:cubicBezTo>
                <a:cubicBezTo>
                  <a:pt x="103346" y="253725"/>
                  <a:pt x="79898" y="264847"/>
                  <a:pt x="62509" y="282277"/>
                </a:cubicBezTo>
                <a:cubicBezTo>
                  <a:pt x="55943" y="278168"/>
                  <a:pt x="49955" y="273200"/>
                  <a:pt x="44706" y="267503"/>
                </a:cubicBezTo>
                <a:cubicBezTo>
                  <a:pt x="18726" y="239034"/>
                  <a:pt x="3205" y="184253"/>
                  <a:pt x="27358" y="151302"/>
                </a:cubicBezTo>
                <a:cubicBezTo>
                  <a:pt x="36875" y="139402"/>
                  <a:pt x="49587" y="130462"/>
                  <a:pt x="64003" y="125530"/>
                </a:cubicBezTo>
                <a:cubicBezTo>
                  <a:pt x="85252" y="116898"/>
                  <a:pt x="104273" y="123233"/>
                  <a:pt x="121067" y="144537"/>
                </a:cubicBezTo>
                <a:cubicBezTo>
                  <a:pt x="132991" y="166670"/>
                  <a:pt x="123806" y="171471"/>
                  <a:pt x="93510" y="158938"/>
                </a:cubicBezTo>
                <a:cubicBezTo>
                  <a:pt x="93178" y="149309"/>
                  <a:pt x="78155" y="147732"/>
                  <a:pt x="78487" y="157444"/>
                </a:cubicBezTo>
                <a:cubicBezTo>
                  <a:pt x="79151" y="177322"/>
                  <a:pt x="83882" y="197824"/>
                  <a:pt x="107538" y="199442"/>
                </a:cubicBezTo>
                <a:cubicBezTo>
                  <a:pt x="133766" y="201268"/>
                  <a:pt x="144307" y="182053"/>
                  <a:pt x="140738" y="158772"/>
                </a:cubicBezTo>
                <a:cubicBezTo>
                  <a:pt x="130197" y="93574"/>
                  <a:pt x="58650" y="96272"/>
                  <a:pt x="21465" y="135075"/>
                </a:cubicBezTo>
                <a:cubicBezTo>
                  <a:pt x="-20575" y="178692"/>
                  <a:pt x="4035" y="260324"/>
                  <a:pt x="52466" y="293773"/>
                </a:cubicBezTo>
                <a:cubicBezTo>
                  <a:pt x="46340" y="302166"/>
                  <a:pt x="41590" y="311482"/>
                  <a:pt x="38398" y="321371"/>
                </a:cubicBezTo>
                <a:cubicBezTo>
                  <a:pt x="29991" y="347081"/>
                  <a:pt x="31713" y="375031"/>
                  <a:pt x="43212" y="399517"/>
                </a:cubicBezTo>
                <a:cubicBezTo>
                  <a:pt x="33604" y="410298"/>
                  <a:pt x="25685" y="422471"/>
                  <a:pt x="19722" y="435622"/>
                </a:cubicBezTo>
                <a:cubicBezTo>
                  <a:pt x="-9079" y="499990"/>
                  <a:pt x="36489" y="620590"/>
                  <a:pt x="120444" y="617104"/>
                </a:cubicBezTo>
                <a:close/>
                <a:moveTo>
                  <a:pt x="216103" y="265594"/>
                </a:moveTo>
                <a:cubicBezTo>
                  <a:pt x="191576" y="281489"/>
                  <a:pt x="159953" y="294935"/>
                  <a:pt x="145843" y="296886"/>
                </a:cubicBezTo>
                <a:cubicBezTo>
                  <a:pt x="125254" y="299978"/>
                  <a:pt x="104237" y="298476"/>
                  <a:pt x="84297" y="292487"/>
                </a:cubicBezTo>
                <a:cubicBezTo>
                  <a:pt x="110443" y="270574"/>
                  <a:pt x="151487" y="261112"/>
                  <a:pt x="183899" y="261610"/>
                </a:cubicBezTo>
                <a:cubicBezTo>
                  <a:pt x="194748" y="261740"/>
                  <a:pt x="205549" y="263076"/>
                  <a:pt x="216103" y="265594"/>
                </a:cubicBezTo>
                <a:close/>
                <a:moveTo>
                  <a:pt x="293585" y="85565"/>
                </a:moveTo>
                <a:cubicBezTo>
                  <a:pt x="299359" y="105582"/>
                  <a:pt x="300620" y="126630"/>
                  <a:pt x="297279" y="147193"/>
                </a:cubicBezTo>
                <a:cubicBezTo>
                  <a:pt x="295162" y="161262"/>
                  <a:pt x="281342" y="192844"/>
                  <a:pt x="265157" y="217038"/>
                </a:cubicBezTo>
                <a:cubicBezTo>
                  <a:pt x="262807" y="206477"/>
                  <a:pt x="261596" y="195695"/>
                  <a:pt x="261546" y="184876"/>
                </a:cubicBezTo>
                <a:cubicBezTo>
                  <a:pt x="261339" y="152381"/>
                  <a:pt x="271382" y="111461"/>
                  <a:pt x="293585" y="85565"/>
                </a:cubicBezTo>
                <a:close/>
                <a:moveTo>
                  <a:pt x="375009" y="139225"/>
                </a:moveTo>
                <a:cubicBezTo>
                  <a:pt x="375258" y="133954"/>
                  <a:pt x="375673" y="128435"/>
                  <a:pt x="376503" y="122625"/>
                </a:cubicBezTo>
                <a:cubicBezTo>
                  <a:pt x="379682" y="103524"/>
                  <a:pt x="388750" y="85895"/>
                  <a:pt x="402441" y="72201"/>
                </a:cubicBezTo>
                <a:cubicBezTo>
                  <a:pt x="408500" y="77231"/>
                  <a:pt x="412849" y="84017"/>
                  <a:pt x="414891" y="91624"/>
                </a:cubicBezTo>
                <a:cubicBezTo>
                  <a:pt x="430952" y="111917"/>
                  <a:pt x="411862" y="131921"/>
                  <a:pt x="405180" y="137274"/>
                </a:cubicBezTo>
                <a:cubicBezTo>
                  <a:pt x="401362" y="140262"/>
                  <a:pt x="388123" y="140802"/>
                  <a:pt x="375009" y="139225"/>
                </a:cubicBezTo>
                <a:close/>
                <a:moveTo>
                  <a:pt x="345087" y="127729"/>
                </a:moveTo>
                <a:cubicBezTo>
                  <a:pt x="341892" y="119886"/>
                  <a:pt x="339070" y="104945"/>
                  <a:pt x="348615" y="101501"/>
                </a:cubicBezTo>
                <a:cubicBezTo>
                  <a:pt x="352574" y="100440"/>
                  <a:pt x="356728" y="100341"/>
                  <a:pt x="360733" y="101210"/>
                </a:cubicBezTo>
                <a:cubicBezTo>
                  <a:pt x="356309" y="111385"/>
                  <a:pt x="352968" y="121999"/>
                  <a:pt x="350773" y="132875"/>
                </a:cubicBezTo>
                <a:cubicBezTo>
                  <a:pt x="348370" y="131823"/>
                  <a:pt x="346374" y="130017"/>
                  <a:pt x="345087" y="127729"/>
                </a:cubicBezTo>
                <a:close/>
                <a:moveTo>
                  <a:pt x="410907" y="314482"/>
                </a:moveTo>
                <a:cubicBezTo>
                  <a:pt x="392813" y="319088"/>
                  <a:pt x="369905" y="314108"/>
                  <a:pt x="352267" y="310332"/>
                </a:cubicBezTo>
                <a:cubicBezTo>
                  <a:pt x="314916" y="302032"/>
                  <a:pt x="288190" y="275886"/>
                  <a:pt x="273789" y="243267"/>
                </a:cubicBezTo>
                <a:cubicBezTo>
                  <a:pt x="289476" y="221728"/>
                  <a:pt x="301927" y="190437"/>
                  <a:pt x="306990" y="174085"/>
                </a:cubicBezTo>
                <a:cubicBezTo>
                  <a:pt x="316286" y="142960"/>
                  <a:pt x="317821" y="105941"/>
                  <a:pt x="305745" y="74235"/>
                </a:cubicBezTo>
                <a:lnTo>
                  <a:pt x="306865" y="73322"/>
                </a:lnTo>
                <a:cubicBezTo>
                  <a:pt x="329603" y="57252"/>
                  <a:pt x="358737" y="53243"/>
                  <a:pt x="384969" y="62573"/>
                </a:cubicBezTo>
                <a:cubicBezTo>
                  <a:pt x="376794" y="72277"/>
                  <a:pt x="369826" y="82938"/>
                  <a:pt x="364219" y="94321"/>
                </a:cubicBezTo>
                <a:cubicBezTo>
                  <a:pt x="353180" y="90503"/>
                  <a:pt x="338364" y="92537"/>
                  <a:pt x="335169" y="104738"/>
                </a:cubicBezTo>
                <a:cubicBezTo>
                  <a:pt x="332687" y="118236"/>
                  <a:pt x="336787" y="132107"/>
                  <a:pt x="346208" y="142088"/>
                </a:cubicBezTo>
                <a:cubicBezTo>
                  <a:pt x="347117" y="142908"/>
                  <a:pt x="348121" y="143618"/>
                  <a:pt x="349196" y="144205"/>
                </a:cubicBezTo>
                <a:cubicBezTo>
                  <a:pt x="345187" y="173782"/>
                  <a:pt x="350146" y="203881"/>
                  <a:pt x="363431" y="230609"/>
                </a:cubicBezTo>
                <a:cubicBezTo>
                  <a:pt x="377541" y="259120"/>
                  <a:pt x="404101" y="278044"/>
                  <a:pt x="434189" y="287590"/>
                </a:cubicBezTo>
                <a:cubicBezTo>
                  <a:pt x="434849" y="289994"/>
                  <a:pt x="435144" y="292485"/>
                  <a:pt x="435061" y="294977"/>
                </a:cubicBezTo>
                <a:cubicBezTo>
                  <a:pt x="435061" y="294977"/>
                  <a:pt x="438256" y="308713"/>
                  <a:pt x="410741" y="314482"/>
                </a:cubicBezTo>
                <a:close/>
                <a:moveTo>
                  <a:pt x="332056" y="424210"/>
                </a:moveTo>
                <a:cubicBezTo>
                  <a:pt x="333990" y="415320"/>
                  <a:pt x="334978" y="406248"/>
                  <a:pt x="335003" y="397151"/>
                </a:cubicBezTo>
                <a:cubicBezTo>
                  <a:pt x="335700" y="371765"/>
                  <a:pt x="331164" y="346508"/>
                  <a:pt x="321681" y="322948"/>
                </a:cubicBezTo>
                <a:cubicBezTo>
                  <a:pt x="342971" y="333946"/>
                  <a:pt x="369365" y="337183"/>
                  <a:pt x="395593" y="337307"/>
                </a:cubicBezTo>
                <a:cubicBezTo>
                  <a:pt x="404632" y="337403"/>
                  <a:pt x="413659" y="336569"/>
                  <a:pt x="422527" y="334817"/>
                </a:cubicBezTo>
                <a:cubicBezTo>
                  <a:pt x="419581" y="362664"/>
                  <a:pt x="419622" y="390469"/>
                  <a:pt x="416385" y="418731"/>
                </a:cubicBezTo>
                <a:cubicBezTo>
                  <a:pt x="388704" y="421221"/>
                  <a:pt x="360152" y="421595"/>
                  <a:pt x="332264" y="424210"/>
                </a:cubicBezTo>
                <a:close/>
                <a:moveTo>
                  <a:pt x="141983" y="348595"/>
                </a:moveTo>
                <a:cubicBezTo>
                  <a:pt x="141396" y="347521"/>
                  <a:pt x="140686" y="346516"/>
                  <a:pt x="139867" y="345607"/>
                </a:cubicBezTo>
                <a:cubicBezTo>
                  <a:pt x="130057" y="336104"/>
                  <a:pt x="116319" y="331825"/>
                  <a:pt x="102848" y="334070"/>
                </a:cubicBezTo>
                <a:cubicBezTo>
                  <a:pt x="90398" y="337100"/>
                  <a:pt x="88406" y="351874"/>
                  <a:pt x="92099" y="363121"/>
                </a:cubicBezTo>
                <a:cubicBezTo>
                  <a:pt x="80607" y="368694"/>
                  <a:pt x="69847" y="375662"/>
                  <a:pt x="60061" y="383871"/>
                </a:cubicBezTo>
                <a:cubicBezTo>
                  <a:pt x="51047" y="357522"/>
                  <a:pt x="55413" y="328434"/>
                  <a:pt x="71764" y="305891"/>
                </a:cubicBezTo>
                <a:cubicBezTo>
                  <a:pt x="72055" y="305476"/>
                  <a:pt x="72387" y="305144"/>
                  <a:pt x="72677" y="304771"/>
                </a:cubicBezTo>
                <a:cubicBezTo>
                  <a:pt x="104259" y="317221"/>
                  <a:pt x="141278" y="316100"/>
                  <a:pt x="172528" y="307219"/>
                </a:cubicBezTo>
                <a:cubicBezTo>
                  <a:pt x="188879" y="302530"/>
                  <a:pt x="220336" y="290619"/>
                  <a:pt x="242041" y="275056"/>
                </a:cubicBezTo>
                <a:cubicBezTo>
                  <a:pt x="274536" y="289831"/>
                  <a:pt x="300142" y="316889"/>
                  <a:pt x="308193" y="354281"/>
                </a:cubicBezTo>
                <a:cubicBezTo>
                  <a:pt x="311887" y="371960"/>
                  <a:pt x="316493" y="394952"/>
                  <a:pt x="311804" y="412963"/>
                </a:cubicBezTo>
                <a:cubicBezTo>
                  <a:pt x="305703" y="440229"/>
                  <a:pt x="292132" y="436909"/>
                  <a:pt x="291966" y="436909"/>
                </a:cubicBezTo>
                <a:cubicBezTo>
                  <a:pt x="289485" y="436942"/>
                  <a:pt x="287012" y="436618"/>
                  <a:pt x="284621" y="435954"/>
                </a:cubicBezTo>
                <a:cubicBezTo>
                  <a:pt x="275532" y="405742"/>
                  <a:pt x="256815" y="378932"/>
                  <a:pt x="228221" y="364200"/>
                </a:cubicBezTo>
                <a:cubicBezTo>
                  <a:pt x="201681" y="350496"/>
                  <a:pt x="171643" y="345060"/>
                  <a:pt x="141983" y="348595"/>
                </a:cubicBezTo>
                <a:close/>
                <a:moveTo>
                  <a:pt x="99113" y="359925"/>
                </a:moveTo>
                <a:cubicBezTo>
                  <a:pt x="98317" y="355895"/>
                  <a:pt x="98460" y="351733"/>
                  <a:pt x="99528" y="347765"/>
                </a:cubicBezTo>
                <a:cubicBezTo>
                  <a:pt x="103139" y="338303"/>
                  <a:pt x="118037" y="341291"/>
                  <a:pt x="125798" y="344570"/>
                </a:cubicBezTo>
                <a:cubicBezTo>
                  <a:pt x="128083" y="345865"/>
                  <a:pt x="129877" y="347877"/>
                  <a:pt x="130902" y="350297"/>
                </a:cubicBezTo>
                <a:cubicBezTo>
                  <a:pt x="120005" y="352335"/>
                  <a:pt x="109350" y="355505"/>
                  <a:pt x="99113" y="359759"/>
                </a:cubicBezTo>
                <a:close/>
                <a:moveTo>
                  <a:pt x="69648" y="401094"/>
                </a:moveTo>
                <a:cubicBezTo>
                  <a:pt x="83471" y="387606"/>
                  <a:pt x="101153" y="378758"/>
                  <a:pt x="120237" y="375778"/>
                </a:cubicBezTo>
                <a:cubicBezTo>
                  <a:pt x="126130" y="375031"/>
                  <a:pt x="131650" y="374658"/>
                  <a:pt x="136837" y="374492"/>
                </a:cubicBezTo>
                <a:cubicBezTo>
                  <a:pt x="138248" y="387606"/>
                  <a:pt x="137543" y="400845"/>
                  <a:pt x="134472" y="404663"/>
                </a:cubicBezTo>
                <a:cubicBezTo>
                  <a:pt x="129118" y="411261"/>
                  <a:pt x="108907" y="430103"/>
                  <a:pt x="88821" y="413834"/>
                </a:cubicBezTo>
                <a:cubicBezTo>
                  <a:pt x="81235" y="411647"/>
                  <a:pt x="74529" y="407132"/>
                  <a:pt x="69648" y="400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FB635C80-D665-2871-B793-7F2459A2B11C}"/>
              </a:ext>
            </a:extLst>
          </p:cNvPr>
          <p:cNvSpPr/>
          <p:nvPr/>
        </p:nvSpPr>
        <p:spPr>
          <a:xfrm flipH="1" flipV="1">
            <a:off x="11766662" y="5442134"/>
            <a:ext cx="161901" cy="392042"/>
          </a:xfrm>
          <a:custGeom>
            <a:avLst/>
            <a:gdLst>
              <a:gd name="connsiteX0" fmla="*/ 138499 w 161901"/>
              <a:gd name="connsiteY0" fmla="*/ 392019 h 392042"/>
              <a:gd name="connsiteX1" fmla="*/ 74629 w 161901"/>
              <a:gd name="connsiteY1" fmla="*/ 178208 h 392042"/>
              <a:gd name="connsiteX2" fmla="*/ 9224 w 161901"/>
              <a:gd name="connsiteY2" fmla="*/ 144343 h 392042"/>
              <a:gd name="connsiteX3" fmla="*/ 2211 w 161901"/>
              <a:gd name="connsiteY3" fmla="*/ 90392 h 392042"/>
              <a:gd name="connsiteX4" fmla="*/ 21716 w 161901"/>
              <a:gd name="connsiteY4" fmla="*/ 100311 h 392042"/>
              <a:gd name="connsiteX5" fmla="*/ 87578 w 161901"/>
              <a:gd name="connsiteY5" fmla="*/ 1415 h 392042"/>
              <a:gd name="connsiteX6" fmla="*/ 73301 w 161901"/>
              <a:gd name="connsiteY6" fmla="*/ 93961 h 392042"/>
              <a:gd name="connsiteX7" fmla="*/ 138499 w 161901"/>
              <a:gd name="connsiteY7" fmla="*/ 392019 h 392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1901" h="392042">
                <a:moveTo>
                  <a:pt x="138499" y="392019"/>
                </a:moveTo>
                <a:cubicBezTo>
                  <a:pt x="145637" y="345746"/>
                  <a:pt x="150949" y="221866"/>
                  <a:pt x="74629" y="178208"/>
                </a:cubicBezTo>
                <a:cubicBezTo>
                  <a:pt x="50144" y="164263"/>
                  <a:pt x="19973" y="158702"/>
                  <a:pt x="9224" y="144343"/>
                </a:cubicBezTo>
                <a:cubicBezTo>
                  <a:pt x="2086" y="131893"/>
                  <a:pt x="-3226" y="103382"/>
                  <a:pt x="2211" y="90392"/>
                </a:cubicBezTo>
                <a:cubicBezTo>
                  <a:pt x="5697" y="87653"/>
                  <a:pt x="17856" y="98692"/>
                  <a:pt x="21716" y="100311"/>
                </a:cubicBezTo>
                <a:cubicBezTo>
                  <a:pt x="12254" y="56445"/>
                  <a:pt x="34166" y="-10703"/>
                  <a:pt x="87578" y="1415"/>
                </a:cubicBezTo>
                <a:cubicBezTo>
                  <a:pt x="59938" y="26315"/>
                  <a:pt x="57780" y="65492"/>
                  <a:pt x="73301" y="93961"/>
                </a:cubicBezTo>
                <a:cubicBezTo>
                  <a:pt x="88117" y="121684"/>
                  <a:pt x="212619" y="250626"/>
                  <a:pt x="138499" y="3920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C4E01AD9-B69B-0753-3B5D-0DF7A20A1865}"/>
              </a:ext>
            </a:extLst>
          </p:cNvPr>
          <p:cNvSpPr/>
          <p:nvPr/>
        </p:nvSpPr>
        <p:spPr>
          <a:xfrm flipH="1" flipV="1">
            <a:off x="11782491" y="5302899"/>
            <a:ext cx="174716" cy="327076"/>
          </a:xfrm>
          <a:custGeom>
            <a:avLst/>
            <a:gdLst>
              <a:gd name="connsiteX0" fmla="*/ 61150 w 174716"/>
              <a:gd name="connsiteY0" fmla="*/ 327053 h 327076"/>
              <a:gd name="connsiteX1" fmla="*/ 63930 w 174716"/>
              <a:gd name="connsiteY1" fmla="*/ 325808 h 327076"/>
              <a:gd name="connsiteX2" fmla="*/ 159755 w 174716"/>
              <a:gd name="connsiteY2" fmla="*/ 215167 h 327076"/>
              <a:gd name="connsiteX3" fmla="*/ 114935 w 174716"/>
              <a:gd name="connsiteY3" fmla="*/ 9449 h 327076"/>
              <a:gd name="connsiteX4" fmla="*/ 63432 w 174716"/>
              <a:gd name="connsiteY4" fmla="*/ 3431 h 327076"/>
              <a:gd name="connsiteX5" fmla="*/ 71981 w 174716"/>
              <a:gd name="connsiteY5" fmla="*/ 19201 h 327076"/>
              <a:gd name="connsiteX6" fmla="*/ 63681 w 174716"/>
              <a:gd name="connsiteY6" fmla="*/ 17998 h 327076"/>
              <a:gd name="connsiteX7" fmla="*/ 41437 w 174716"/>
              <a:gd name="connsiteY7" fmla="*/ 19533 h 327076"/>
              <a:gd name="connsiteX8" fmla="*/ 9025 w 174716"/>
              <a:gd name="connsiteY8" fmla="*/ 37005 h 327076"/>
              <a:gd name="connsiteX9" fmla="*/ 725 w 174716"/>
              <a:gd name="connsiteY9" fmla="*/ 71367 h 327076"/>
              <a:gd name="connsiteX10" fmla="*/ 8402 w 174716"/>
              <a:gd name="connsiteY10" fmla="*/ 84855 h 327076"/>
              <a:gd name="connsiteX11" fmla="*/ 20189 w 174716"/>
              <a:gd name="connsiteY11" fmla="*/ 86557 h 327076"/>
              <a:gd name="connsiteX12" fmla="*/ 43180 w 174716"/>
              <a:gd name="connsiteY12" fmla="*/ 108012 h 327076"/>
              <a:gd name="connsiteX13" fmla="*/ 44508 w 174716"/>
              <a:gd name="connsiteY13" fmla="*/ 106228 h 327076"/>
              <a:gd name="connsiteX14" fmla="*/ 53348 w 174716"/>
              <a:gd name="connsiteY14" fmla="*/ 63026 h 327076"/>
              <a:gd name="connsiteX15" fmla="*/ 100368 w 174716"/>
              <a:gd name="connsiteY15" fmla="*/ 51323 h 327076"/>
              <a:gd name="connsiteX16" fmla="*/ 113067 w 174716"/>
              <a:gd name="connsiteY16" fmla="*/ 50244 h 327076"/>
              <a:gd name="connsiteX17" fmla="*/ 116927 w 174716"/>
              <a:gd name="connsiteY17" fmla="*/ 50576 h 327076"/>
              <a:gd name="connsiteX18" fmla="*/ 108419 w 174716"/>
              <a:gd name="connsiteY18" fmla="*/ 62403 h 327076"/>
              <a:gd name="connsiteX19" fmla="*/ 109623 w 174716"/>
              <a:gd name="connsiteY19" fmla="*/ 66553 h 327076"/>
              <a:gd name="connsiteX20" fmla="*/ 144857 w 174716"/>
              <a:gd name="connsiteY20" fmla="*/ 88590 h 327076"/>
              <a:gd name="connsiteX21" fmla="*/ 157307 w 174716"/>
              <a:gd name="connsiteY21" fmla="*/ 156527 h 327076"/>
              <a:gd name="connsiteX22" fmla="*/ 123733 w 174716"/>
              <a:gd name="connsiteY22" fmla="*/ 260859 h 327076"/>
              <a:gd name="connsiteX23" fmla="*/ 59614 w 174716"/>
              <a:gd name="connsiteY23" fmla="*/ 323899 h 327076"/>
              <a:gd name="connsiteX24" fmla="*/ 61150 w 174716"/>
              <a:gd name="connsiteY24" fmla="*/ 327053 h 32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74716" h="327076">
                <a:moveTo>
                  <a:pt x="61150" y="327053"/>
                </a:moveTo>
                <a:lnTo>
                  <a:pt x="63930" y="325808"/>
                </a:lnTo>
                <a:cubicBezTo>
                  <a:pt x="116885" y="302733"/>
                  <a:pt x="154692" y="229070"/>
                  <a:pt x="159755" y="215167"/>
                </a:cubicBezTo>
                <a:cubicBezTo>
                  <a:pt x="183452" y="149596"/>
                  <a:pt x="185859" y="46924"/>
                  <a:pt x="114935" y="9449"/>
                </a:cubicBezTo>
                <a:cubicBezTo>
                  <a:pt x="101488" y="2352"/>
                  <a:pt x="78082" y="-4288"/>
                  <a:pt x="63432" y="3431"/>
                </a:cubicBezTo>
                <a:cubicBezTo>
                  <a:pt x="55132" y="7830"/>
                  <a:pt x="63847" y="14097"/>
                  <a:pt x="71981" y="19201"/>
                </a:cubicBezTo>
                <a:cubicBezTo>
                  <a:pt x="69264" y="18512"/>
                  <a:pt x="66483" y="18106"/>
                  <a:pt x="63681" y="17998"/>
                </a:cubicBezTo>
                <a:cubicBezTo>
                  <a:pt x="56233" y="17699"/>
                  <a:pt x="48774" y="18213"/>
                  <a:pt x="41437" y="19533"/>
                </a:cubicBezTo>
                <a:cubicBezTo>
                  <a:pt x="29609" y="21733"/>
                  <a:pt x="16537" y="27169"/>
                  <a:pt x="9025" y="37005"/>
                </a:cubicBezTo>
                <a:cubicBezTo>
                  <a:pt x="1454" y="46737"/>
                  <a:pt x="-1568" y="59253"/>
                  <a:pt x="725" y="71367"/>
                </a:cubicBezTo>
                <a:cubicBezTo>
                  <a:pt x="1825" y="76551"/>
                  <a:pt x="4508" y="81265"/>
                  <a:pt x="8402" y="84855"/>
                </a:cubicBezTo>
                <a:cubicBezTo>
                  <a:pt x="11788" y="87387"/>
                  <a:pt x="16226" y="88026"/>
                  <a:pt x="20189" y="86557"/>
                </a:cubicBezTo>
                <a:cubicBezTo>
                  <a:pt x="22762" y="98011"/>
                  <a:pt x="27949" y="113408"/>
                  <a:pt x="43180" y="108012"/>
                </a:cubicBezTo>
                <a:cubicBezTo>
                  <a:pt x="43913" y="107701"/>
                  <a:pt x="44421" y="107021"/>
                  <a:pt x="44508" y="106228"/>
                </a:cubicBezTo>
                <a:cubicBezTo>
                  <a:pt x="46915" y="91827"/>
                  <a:pt x="43803" y="75891"/>
                  <a:pt x="53348" y="63026"/>
                </a:cubicBezTo>
                <a:cubicBezTo>
                  <a:pt x="64428" y="48127"/>
                  <a:pt x="83768" y="48335"/>
                  <a:pt x="100368" y="51323"/>
                </a:cubicBezTo>
                <a:cubicBezTo>
                  <a:pt x="104144" y="51987"/>
                  <a:pt x="109374" y="49165"/>
                  <a:pt x="113067" y="50244"/>
                </a:cubicBezTo>
                <a:cubicBezTo>
                  <a:pt x="114286" y="50758"/>
                  <a:pt x="115637" y="50874"/>
                  <a:pt x="116927" y="50576"/>
                </a:cubicBezTo>
                <a:cubicBezTo>
                  <a:pt x="112545" y="53136"/>
                  <a:pt x="109453" y="57436"/>
                  <a:pt x="108419" y="62403"/>
                </a:cubicBezTo>
                <a:cubicBezTo>
                  <a:pt x="108419" y="63565"/>
                  <a:pt x="108419" y="66553"/>
                  <a:pt x="109623" y="66553"/>
                </a:cubicBezTo>
                <a:cubicBezTo>
                  <a:pt x="125891" y="67923"/>
                  <a:pt x="136971" y="73401"/>
                  <a:pt x="144857" y="88590"/>
                </a:cubicBezTo>
                <a:cubicBezTo>
                  <a:pt x="153882" y="110067"/>
                  <a:pt x="158130" y="133245"/>
                  <a:pt x="157307" y="156527"/>
                </a:cubicBezTo>
                <a:cubicBezTo>
                  <a:pt x="156601" y="166819"/>
                  <a:pt x="149339" y="222637"/>
                  <a:pt x="123733" y="260859"/>
                </a:cubicBezTo>
                <a:cubicBezTo>
                  <a:pt x="104476" y="289661"/>
                  <a:pt x="77335" y="311241"/>
                  <a:pt x="59614" y="323899"/>
                </a:cubicBezTo>
                <a:cubicBezTo>
                  <a:pt x="60195" y="324915"/>
                  <a:pt x="60708" y="325969"/>
                  <a:pt x="61150" y="3270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3F528D4C-28B1-A056-A938-A33D7F480501}"/>
              </a:ext>
            </a:extLst>
          </p:cNvPr>
          <p:cNvSpPr/>
          <p:nvPr/>
        </p:nvSpPr>
        <p:spPr>
          <a:xfrm flipH="1" flipV="1">
            <a:off x="11836437" y="5580746"/>
            <a:ext cx="1328" cy="788"/>
          </a:xfrm>
          <a:custGeom>
            <a:avLst/>
            <a:gdLst>
              <a:gd name="connsiteX0" fmla="*/ -25 w 1328"/>
              <a:gd name="connsiteY0" fmla="*/ 765 h 788"/>
              <a:gd name="connsiteX1" fmla="*/ 1303 w 1328"/>
              <a:gd name="connsiteY1" fmla="*/ 184 h 788"/>
              <a:gd name="connsiteX2" fmla="*/ 847 w 1328"/>
              <a:gd name="connsiteY2" fmla="*/ -24 h 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28" h="788">
                <a:moveTo>
                  <a:pt x="-25" y="765"/>
                </a:moveTo>
                <a:lnTo>
                  <a:pt x="1303" y="184"/>
                </a:lnTo>
                <a:lnTo>
                  <a:pt x="847" y="-2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DD711584-F321-33CE-DD81-A962F2E9CCB9}"/>
              </a:ext>
            </a:extLst>
          </p:cNvPr>
          <p:cNvSpPr/>
          <p:nvPr/>
        </p:nvSpPr>
        <p:spPr>
          <a:xfrm flipH="1" flipV="1">
            <a:off x="11683774" y="5430963"/>
            <a:ext cx="167883" cy="324298"/>
          </a:xfrm>
          <a:custGeom>
            <a:avLst/>
            <a:gdLst>
              <a:gd name="connsiteX0" fmla="*/ 142435 w 167883"/>
              <a:gd name="connsiteY0" fmla="*/ 170798 h 324298"/>
              <a:gd name="connsiteX1" fmla="*/ 160820 w 167883"/>
              <a:gd name="connsiteY1" fmla="*/ 205949 h 324298"/>
              <a:gd name="connsiteX2" fmla="*/ 167211 w 167883"/>
              <a:gd name="connsiteY2" fmla="*/ 234004 h 324298"/>
              <a:gd name="connsiteX3" fmla="*/ 164414 w 167883"/>
              <a:gd name="connsiteY3" fmla="*/ 235066 h 324298"/>
              <a:gd name="connsiteX4" fmla="*/ 164016 w 167883"/>
              <a:gd name="connsiteY4" fmla="*/ 234834 h 324298"/>
              <a:gd name="connsiteX5" fmla="*/ 141979 w 167883"/>
              <a:gd name="connsiteY5" fmla="*/ 215495 h 324298"/>
              <a:gd name="connsiteX6" fmla="*/ 108778 w 167883"/>
              <a:gd name="connsiteY6" fmla="*/ 207402 h 324298"/>
              <a:gd name="connsiteX7" fmla="*/ 97822 w 167883"/>
              <a:gd name="connsiteY7" fmla="*/ 209145 h 324298"/>
              <a:gd name="connsiteX8" fmla="*/ 97324 w 167883"/>
              <a:gd name="connsiteY8" fmla="*/ 221180 h 324298"/>
              <a:gd name="connsiteX9" fmla="*/ 95788 w 167883"/>
              <a:gd name="connsiteY9" fmla="*/ 245043 h 324298"/>
              <a:gd name="connsiteX10" fmla="*/ 70017 w 167883"/>
              <a:gd name="connsiteY10" fmla="*/ 295425 h 324298"/>
              <a:gd name="connsiteX11" fmla="*/ 49266 w 167883"/>
              <a:gd name="connsiteY11" fmla="*/ 316175 h 324298"/>
              <a:gd name="connsiteX12" fmla="*/ 32293 w 167883"/>
              <a:gd name="connsiteY12" fmla="*/ 324268 h 324298"/>
              <a:gd name="connsiteX13" fmla="*/ 30568 w 167883"/>
              <a:gd name="connsiteY13" fmla="*/ 321823 h 324298"/>
              <a:gd name="connsiteX14" fmla="*/ 30965 w 167883"/>
              <a:gd name="connsiteY14" fmla="*/ 320906 h 324298"/>
              <a:gd name="connsiteX15" fmla="*/ 49640 w 167883"/>
              <a:gd name="connsiteY15" fmla="*/ 278492 h 324298"/>
              <a:gd name="connsiteX16" fmla="*/ 50885 w 167883"/>
              <a:gd name="connsiteY16" fmla="*/ 232385 h 324298"/>
              <a:gd name="connsiteX17" fmla="*/ 45448 w 167883"/>
              <a:gd name="connsiteY17" fmla="*/ 190013 h 324298"/>
              <a:gd name="connsiteX18" fmla="*/ 31338 w 167883"/>
              <a:gd name="connsiteY18" fmla="*/ 146977 h 324298"/>
              <a:gd name="connsiteX19" fmla="*/ 1997 w 167883"/>
              <a:gd name="connsiteY19" fmla="*/ 65843 h 324298"/>
              <a:gd name="connsiteX20" fmla="*/ 1043 w 167883"/>
              <a:gd name="connsiteY20" fmla="*/ 26584 h 324298"/>
              <a:gd name="connsiteX21" fmla="*/ 6064 w 167883"/>
              <a:gd name="connsiteY21" fmla="*/ 4339 h 324298"/>
              <a:gd name="connsiteX22" fmla="*/ 6313 w 167883"/>
              <a:gd name="connsiteY22" fmla="*/ 2264 h 324298"/>
              <a:gd name="connsiteX23" fmla="*/ 7683 w 167883"/>
              <a:gd name="connsiteY23" fmla="*/ 729 h 324298"/>
              <a:gd name="connsiteX24" fmla="*/ 10665 w 167883"/>
              <a:gd name="connsiteY24" fmla="*/ 472 h 324298"/>
              <a:gd name="connsiteX25" fmla="*/ 11252 w 167883"/>
              <a:gd name="connsiteY25" fmla="*/ 1268 h 324298"/>
              <a:gd name="connsiteX26" fmla="*/ 11791 w 167883"/>
              <a:gd name="connsiteY26" fmla="*/ 33182 h 324298"/>
              <a:gd name="connsiteX27" fmla="*/ 23868 w 167883"/>
              <a:gd name="connsiteY27" fmla="*/ 79414 h 324298"/>
              <a:gd name="connsiteX28" fmla="*/ 55823 w 167883"/>
              <a:gd name="connsiteY28" fmla="*/ 118632 h 324298"/>
              <a:gd name="connsiteX29" fmla="*/ 80724 w 167883"/>
              <a:gd name="connsiteY29" fmla="*/ 129090 h 324298"/>
              <a:gd name="connsiteX30" fmla="*/ 103840 w 167883"/>
              <a:gd name="connsiteY30" fmla="*/ 118840 h 324298"/>
              <a:gd name="connsiteX31" fmla="*/ 106822 w 167883"/>
              <a:gd name="connsiteY31" fmla="*/ 118582 h 324298"/>
              <a:gd name="connsiteX32" fmla="*/ 107409 w 167883"/>
              <a:gd name="connsiteY32" fmla="*/ 119379 h 324298"/>
              <a:gd name="connsiteX33" fmla="*/ 104089 w 167883"/>
              <a:gd name="connsiteY33" fmla="*/ 153202 h 324298"/>
              <a:gd name="connsiteX34" fmla="*/ 91970 w 167883"/>
              <a:gd name="connsiteY34" fmla="*/ 163909 h 324298"/>
              <a:gd name="connsiteX35" fmla="*/ 79520 w 167883"/>
              <a:gd name="connsiteY35" fmla="*/ 167603 h 324298"/>
              <a:gd name="connsiteX36" fmla="*/ 116871 w 167883"/>
              <a:gd name="connsiteY36" fmla="*/ 157601 h 324298"/>
              <a:gd name="connsiteX37" fmla="*/ 142435 w 167883"/>
              <a:gd name="connsiteY37" fmla="*/ 170798 h 324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67883" h="324298">
                <a:moveTo>
                  <a:pt x="142435" y="170798"/>
                </a:moveTo>
                <a:cubicBezTo>
                  <a:pt x="150557" y="181360"/>
                  <a:pt x="156778" y="193254"/>
                  <a:pt x="160820" y="205949"/>
                </a:cubicBezTo>
                <a:cubicBezTo>
                  <a:pt x="163476" y="213336"/>
                  <a:pt x="169909" y="225953"/>
                  <a:pt x="167211" y="234004"/>
                </a:cubicBezTo>
                <a:cubicBezTo>
                  <a:pt x="166734" y="235070"/>
                  <a:pt x="165480" y="235548"/>
                  <a:pt x="164414" y="235066"/>
                </a:cubicBezTo>
                <a:cubicBezTo>
                  <a:pt x="164273" y="235004"/>
                  <a:pt x="164140" y="234925"/>
                  <a:pt x="164016" y="234834"/>
                </a:cubicBezTo>
                <a:cubicBezTo>
                  <a:pt x="156628" y="228235"/>
                  <a:pt x="149864" y="221595"/>
                  <a:pt x="141979" y="215495"/>
                </a:cubicBezTo>
                <a:cubicBezTo>
                  <a:pt x="131272" y="207194"/>
                  <a:pt x="121685" y="207194"/>
                  <a:pt x="108778" y="207402"/>
                </a:cubicBezTo>
                <a:cubicBezTo>
                  <a:pt x="104628" y="207402"/>
                  <a:pt x="100769" y="206406"/>
                  <a:pt x="97822" y="209145"/>
                </a:cubicBezTo>
                <a:cubicBezTo>
                  <a:pt x="94045" y="212631"/>
                  <a:pt x="96743" y="216159"/>
                  <a:pt x="97324" y="221180"/>
                </a:cubicBezTo>
                <a:cubicBezTo>
                  <a:pt x="97871" y="229169"/>
                  <a:pt x="97355" y="237191"/>
                  <a:pt x="95788" y="245043"/>
                </a:cubicBezTo>
                <a:cubicBezTo>
                  <a:pt x="92634" y="264880"/>
                  <a:pt x="82384" y="279986"/>
                  <a:pt x="70017" y="295425"/>
                </a:cubicBezTo>
                <a:cubicBezTo>
                  <a:pt x="64077" y="303256"/>
                  <a:pt x="57096" y="310236"/>
                  <a:pt x="49266" y="316175"/>
                </a:cubicBezTo>
                <a:cubicBezTo>
                  <a:pt x="44328" y="319786"/>
                  <a:pt x="38684" y="324475"/>
                  <a:pt x="32293" y="324268"/>
                </a:cubicBezTo>
                <a:cubicBezTo>
                  <a:pt x="31141" y="324068"/>
                  <a:pt x="30369" y="322973"/>
                  <a:pt x="30568" y="321823"/>
                </a:cubicBezTo>
                <a:cubicBezTo>
                  <a:pt x="30625" y="321487"/>
                  <a:pt x="30761" y="321176"/>
                  <a:pt x="30965" y="320906"/>
                </a:cubicBezTo>
                <a:cubicBezTo>
                  <a:pt x="41201" y="308896"/>
                  <a:pt x="47694" y="294151"/>
                  <a:pt x="49640" y="278492"/>
                </a:cubicBezTo>
                <a:cubicBezTo>
                  <a:pt x="51466" y="263195"/>
                  <a:pt x="51883" y="247761"/>
                  <a:pt x="50885" y="232385"/>
                </a:cubicBezTo>
                <a:cubicBezTo>
                  <a:pt x="50387" y="217985"/>
                  <a:pt x="46735" y="204248"/>
                  <a:pt x="45448" y="190013"/>
                </a:cubicBezTo>
                <a:cubicBezTo>
                  <a:pt x="43871" y="175073"/>
                  <a:pt x="37646" y="160548"/>
                  <a:pt x="31338" y="146977"/>
                </a:cubicBezTo>
                <a:cubicBezTo>
                  <a:pt x="19344" y="120998"/>
                  <a:pt x="6438" y="94437"/>
                  <a:pt x="1997" y="65843"/>
                </a:cubicBezTo>
                <a:cubicBezTo>
                  <a:pt x="-328" y="52883"/>
                  <a:pt x="-650" y="39644"/>
                  <a:pt x="1043" y="26584"/>
                </a:cubicBezTo>
                <a:cubicBezTo>
                  <a:pt x="1997" y="20442"/>
                  <a:pt x="1956" y="9984"/>
                  <a:pt x="6064" y="4339"/>
                </a:cubicBezTo>
                <a:cubicBezTo>
                  <a:pt x="5630" y="3680"/>
                  <a:pt x="5735" y="2804"/>
                  <a:pt x="6313" y="2264"/>
                </a:cubicBezTo>
                <a:lnTo>
                  <a:pt x="7683" y="729"/>
                </a:lnTo>
                <a:cubicBezTo>
                  <a:pt x="8435" y="-163"/>
                  <a:pt x="9771" y="-280"/>
                  <a:pt x="10665" y="472"/>
                </a:cubicBezTo>
                <a:cubicBezTo>
                  <a:pt x="10921" y="687"/>
                  <a:pt x="11122" y="961"/>
                  <a:pt x="11252" y="1268"/>
                </a:cubicBezTo>
                <a:cubicBezTo>
                  <a:pt x="14738" y="11727"/>
                  <a:pt x="11252" y="22434"/>
                  <a:pt x="11791" y="33182"/>
                </a:cubicBezTo>
                <a:cubicBezTo>
                  <a:pt x="12950" y="49202"/>
                  <a:pt x="17043" y="64872"/>
                  <a:pt x="23868" y="79414"/>
                </a:cubicBezTo>
                <a:cubicBezTo>
                  <a:pt x="31223" y="94861"/>
                  <a:pt x="42183" y="108311"/>
                  <a:pt x="55823" y="118632"/>
                </a:cubicBezTo>
                <a:cubicBezTo>
                  <a:pt x="62811" y="124658"/>
                  <a:pt x="71528" y="128323"/>
                  <a:pt x="80724" y="129090"/>
                </a:cubicBezTo>
                <a:cubicBezTo>
                  <a:pt x="89660" y="129767"/>
                  <a:pt x="98340" y="125915"/>
                  <a:pt x="103840" y="118840"/>
                </a:cubicBezTo>
                <a:cubicBezTo>
                  <a:pt x="104592" y="117947"/>
                  <a:pt x="105927" y="117831"/>
                  <a:pt x="106822" y="118582"/>
                </a:cubicBezTo>
                <a:cubicBezTo>
                  <a:pt x="107077" y="118798"/>
                  <a:pt x="107279" y="119072"/>
                  <a:pt x="107409" y="119379"/>
                </a:cubicBezTo>
                <a:cubicBezTo>
                  <a:pt x="112472" y="128758"/>
                  <a:pt x="109401" y="144279"/>
                  <a:pt x="104089" y="153202"/>
                </a:cubicBezTo>
                <a:cubicBezTo>
                  <a:pt x="101130" y="157834"/>
                  <a:pt x="96932" y="161544"/>
                  <a:pt x="91970" y="163909"/>
                </a:cubicBezTo>
                <a:cubicBezTo>
                  <a:pt x="87989" y="165648"/>
                  <a:pt x="83807" y="166889"/>
                  <a:pt x="79520" y="167603"/>
                </a:cubicBezTo>
                <a:cubicBezTo>
                  <a:pt x="90642" y="173288"/>
                  <a:pt x="106454" y="158141"/>
                  <a:pt x="116871" y="157601"/>
                </a:cubicBezTo>
                <a:cubicBezTo>
                  <a:pt x="127287" y="157062"/>
                  <a:pt x="136169" y="163411"/>
                  <a:pt x="142435" y="1707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C84B416F-91AD-DDC5-0871-FC6EDD5DCC82}"/>
              </a:ext>
            </a:extLst>
          </p:cNvPr>
          <p:cNvSpPr/>
          <p:nvPr/>
        </p:nvSpPr>
        <p:spPr>
          <a:xfrm flipH="1" flipV="1">
            <a:off x="11694381" y="5937390"/>
            <a:ext cx="168202" cy="122079"/>
          </a:xfrm>
          <a:custGeom>
            <a:avLst/>
            <a:gdLst>
              <a:gd name="connsiteX0" fmla="*/ 168177 w 168202"/>
              <a:gd name="connsiteY0" fmla="*/ 84278 h 122079"/>
              <a:gd name="connsiteX1" fmla="*/ 98290 w 168202"/>
              <a:gd name="connsiteY1" fmla="*/ 94944 h 122079"/>
              <a:gd name="connsiteX2" fmla="*/ 59528 w 168202"/>
              <a:gd name="connsiteY2" fmla="*/ 70624 h 122079"/>
              <a:gd name="connsiteX3" fmla="*/ 51228 w 168202"/>
              <a:gd name="connsiteY3" fmla="*/ 47342 h 122079"/>
              <a:gd name="connsiteX4" fmla="*/ 55918 w 168202"/>
              <a:gd name="connsiteY4" fmla="*/ 26011 h 122079"/>
              <a:gd name="connsiteX5" fmla="*/ 67455 w 168202"/>
              <a:gd name="connsiteY5" fmla="*/ 27920 h 122079"/>
              <a:gd name="connsiteX6" fmla="*/ 63637 w 168202"/>
              <a:gd name="connsiteY6" fmla="*/ 3601 h 122079"/>
              <a:gd name="connsiteX7" fmla="*/ 24045 w 168202"/>
              <a:gd name="connsiteY7" fmla="*/ 9328 h 122079"/>
              <a:gd name="connsiteX8" fmla="*/ 17156 w 168202"/>
              <a:gd name="connsiteY8" fmla="*/ 18043 h 122079"/>
              <a:gd name="connsiteX9" fmla="*/ -25 w 168202"/>
              <a:gd name="connsiteY9" fmla="*/ 55145 h 122079"/>
              <a:gd name="connsiteX10" fmla="*/ 26992 w 168202"/>
              <a:gd name="connsiteY10" fmla="*/ 102995 h 122079"/>
              <a:gd name="connsiteX11" fmla="*/ 83765 w 168202"/>
              <a:gd name="connsiteY11" fmla="*/ 122044 h 122079"/>
              <a:gd name="connsiteX12" fmla="*/ 148713 w 168202"/>
              <a:gd name="connsiteY12" fmla="*/ 100048 h 122079"/>
              <a:gd name="connsiteX13" fmla="*/ 149751 w 168202"/>
              <a:gd name="connsiteY13" fmla="*/ 97143 h 122079"/>
              <a:gd name="connsiteX14" fmla="*/ 168177 w 168202"/>
              <a:gd name="connsiteY14" fmla="*/ 84278 h 122079"/>
              <a:gd name="connsiteX15" fmla="*/ 97003 w 168202"/>
              <a:gd name="connsiteY15" fmla="*/ 117188 h 122079"/>
              <a:gd name="connsiteX16" fmla="*/ 40770 w 168202"/>
              <a:gd name="connsiteY16" fmla="*/ 106813 h 122079"/>
              <a:gd name="connsiteX17" fmla="*/ 4499 w 168202"/>
              <a:gd name="connsiteY17" fmla="*/ 61162 h 122079"/>
              <a:gd name="connsiteX18" fmla="*/ 11388 w 168202"/>
              <a:gd name="connsiteY18" fmla="*/ 31572 h 122079"/>
              <a:gd name="connsiteX19" fmla="*/ 10101 w 168202"/>
              <a:gd name="connsiteY19" fmla="*/ 52987 h 122079"/>
              <a:gd name="connsiteX20" fmla="*/ 96256 w 168202"/>
              <a:gd name="connsiteY20" fmla="*/ 112125 h 122079"/>
              <a:gd name="connsiteX21" fmla="*/ 119497 w 168202"/>
              <a:gd name="connsiteY21" fmla="*/ 110506 h 122079"/>
              <a:gd name="connsiteX22" fmla="*/ 97003 w 168202"/>
              <a:gd name="connsiteY22" fmla="*/ 117188 h 122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8202" h="122079">
                <a:moveTo>
                  <a:pt x="168177" y="84278"/>
                </a:moveTo>
                <a:cubicBezTo>
                  <a:pt x="146306" y="99218"/>
                  <a:pt x="121032" y="106522"/>
                  <a:pt x="98290" y="94944"/>
                </a:cubicBezTo>
                <a:cubicBezTo>
                  <a:pt x="83053" y="91304"/>
                  <a:pt x="69434" y="82759"/>
                  <a:pt x="59528" y="70624"/>
                </a:cubicBezTo>
                <a:cubicBezTo>
                  <a:pt x="53868" y="64221"/>
                  <a:pt x="50895" y="55883"/>
                  <a:pt x="51228" y="47342"/>
                </a:cubicBezTo>
                <a:cubicBezTo>
                  <a:pt x="51228" y="42943"/>
                  <a:pt x="51975" y="30742"/>
                  <a:pt x="55918" y="26011"/>
                </a:cubicBezTo>
                <a:cubicBezTo>
                  <a:pt x="56374" y="31033"/>
                  <a:pt x="62101" y="32153"/>
                  <a:pt x="67455" y="27920"/>
                </a:cubicBezTo>
                <a:cubicBezTo>
                  <a:pt x="76461" y="20865"/>
                  <a:pt x="72767" y="8913"/>
                  <a:pt x="63637" y="3601"/>
                </a:cubicBezTo>
                <a:cubicBezTo>
                  <a:pt x="51560" y="-3330"/>
                  <a:pt x="33881" y="281"/>
                  <a:pt x="24045" y="9328"/>
                </a:cubicBezTo>
                <a:cubicBezTo>
                  <a:pt x="21340" y="11884"/>
                  <a:pt x="19019" y="14818"/>
                  <a:pt x="17156" y="18043"/>
                </a:cubicBezTo>
                <a:cubicBezTo>
                  <a:pt x="6761" y="27663"/>
                  <a:pt x="586" y="40997"/>
                  <a:pt x="-25" y="55145"/>
                </a:cubicBezTo>
                <a:cubicBezTo>
                  <a:pt x="-25" y="74733"/>
                  <a:pt x="11678" y="91831"/>
                  <a:pt x="26992" y="102995"/>
                </a:cubicBezTo>
                <a:cubicBezTo>
                  <a:pt x="43176" y="115657"/>
                  <a:pt x="63217" y="122384"/>
                  <a:pt x="83765" y="122044"/>
                </a:cubicBezTo>
                <a:cubicBezTo>
                  <a:pt x="108665" y="121463"/>
                  <a:pt x="127257" y="111461"/>
                  <a:pt x="148713" y="100048"/>
                </a:cubicBezTo>
                <a:cubicBezTo>
                  <a:pt x="149745" y="99484"/>
                  <a:pt x="150190" y="98235"/>
                  <a:pt x="149751" y="97143"/>
                </a:cubicBezTo>
                <a:cubicBezTo>
                  <a:pt x="156282" y="93441"/>
                  <a:pt x="162450" y="89134"/>
                  <a:pt x="168177" y="84278"/>
                </a:cubicBezTo>
                <a:close/>
                <a:moveTo>
                  <a:pt x="97003" y="117188"/>
                </a:moveTo>
                <a:cubicBezTo>
                  <a:pt x="81856" y="118267"/>
                  <a:pt x="73680" y="112706"/>
                  <a:pt x="40770" y="106813"/>
                </a:cubicBezTo>
                <a:cubicBezTo>
                  <a:pt x="20891" y="103244"/>
                  <a:pt x="7570" y="82286"/>
                  <a:pt x="4499" y="61162"/>
                </a:cubicBezTo>
                <a:cubicBezTo>
                  <a:pt x="3349" y="50804"/>
                  <a:pt x="5780" y="40358"/>
                  <a:pt x="11388" y="31572"/>
                </a:cubicBezTo>
                <a:cubicBezTo>
                  <a:pt x="9292" y="38511"/>
                  <a:pt x="8851" y="45844"/>
                  <a:pt x="10101" y="52987"/>
                </a:cubicBezTo>
                <a:cubicBezTo>
                  <a:pt x="18401" y="92578"/>
                  <a:pt x="59902" y="108597"/>
                  <a:pt x="96256" y="112125"/>
                </a:cubicBezTo>
                <a:cubicBezTo>
                  <a:pt x="104039" y="112876"/>
                  <a:pt x="111893" y="112328"/>
                  <a:pt x="119497" y="110506"/>
                </a:cubicBezTo>
                <a:cubicBezTo>
                  <a:pt x="112438" y="114005"/>
                  <a:pt x="104829" y="116267"/>
                  <a:pt x="97003" y="117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2072A33B-6BB2-5A40-D32F-EAD456D2BAB0}"/>
              </a:ext>
            </a:extLst>
          </p:cNvPr>
          <p:cNvSpPr/>
          <p:nvPr/>
        </p:nvSpPr>
        <p:spPr>
          <a:xfrm flipH="1" flipV="1">
            <a:off x="11611982" y="5634679"/>
            <a:ext cx="234411" cy="478200"/>
          </a:xfrm>
          <a:custGeom>
            <a:avLst/>
            <a:gdLst>
              <a:gd name="connsiteX0" fmla="*/ 184607 w 234411"/>
              <a:gd name="connsiteY0" fmla="*/ 346021 h 478200"/>
              <a:gd name="connsiteX1" fmla="*/ 152652 w 234411"/>
              <a:gd name="connsiteY1" fmla="*/ 390136 h 478200"/>
              <a:gd name="connsiteX2" fmla="*/ 167550 w 234411"/>
              <a:gd name="connsiteY2" fmla="*/ 394619 h 478200"/>
              <a:gd name="connsiteX3" fmla="*/ 160039 w 234411"/>
              <a:gd name="connsiteY3" fmla="*/ 419519 h 478200"/>
              <a:gd name="connsiteX4" fmla="*/ 69526 w 234411"/>
              <a:gd name="connsiteY4" fmla="*/ 356023 h 478200"/>
              <a:gd name="connsiteX5" fmla="*/ 144227 w 234411"/>
              <a:gd name="connsiteY5" fmla="*/ 158563 h 478200"/>
              <a:gd name="connsiteX6" fmla="*/ 166928 w 234411"/>
              <a:gd name="connsiteY6" fmla="*/ 143249 h 478200"/>
              <a:gd name="connsiteX7" fmla="*/ 208844 w 234411"/>
              <a:gd name="connsiteY7" fmla="*/ 110464 h 478200"/>
              <a:gd name="connsiteX8" fmla="*/ 214986 w 234411"/>
              <a:gd name="connsiteY8" fmla="*/ 104488 h 478200"/>
              <a:gd name="connsiteX9" fmla="*/ 233163 w 234411"/>
              <a:gd name="connsiteY9" fmla="*/ 33148 h 478200"/>
              <a:gd name="connsiteX10" fmla="*/ 199423 w 234411"/>
              <a:gd name="connsiteY10" fmla="*/ 861 h 478200"/>
              <a:gd name="connsiteX11" fmla="*/ 171368 w 234411"/>
              <a:gd name="connsiteY11" fmla="*/ 29911 h 478200"/>
              <a:gd name="connsiteX12" fmla="*/ 171119 w 234411"/>
              <a:gd name="connsiteY12" fmla="*/ 32111 h 478200"/>
              <a:gd name="connsiteX13" fmla="*/ 170538 w 234411"/>
              <a:gd name="connsiteY13" fmla="*/ 39290 h 478200"/>
              <a:gd name="connsiteX14" fmla="*/ 170953 w 234411"/>
              <a:gd name="connsiteY14" fmla="*/ 43689 h 478200"/>
              <a:gd name="connsiteX15" fmla="*/ 170953 w 234411"/>
              <a:gd name="connsiteY15" fmla="*/ 44519 h 478200"/>
              <a:gd name="connsiteX16" fmla="*/ 170953 w 234411"/>
              <a:gd name="connsiteY16" fmla="*/ 44519 h 478200"/>
              <a:gd name="connsiteX17" fmla="*/ 171202 w 234411"/>
              <a:gd name="connsiteY17" fmla="*/ 46761 h 478200"/>
              <a:gd name="connsiteX18" fmla="*/ 171202 w 234411"/>
              <a:gd name="connsiteY18" fmla="*/ 46761 h 478200"/>
              <a:gd name="connsiteX19" fmla="*/ 174440 w 234411"/>
              <a:gd name="connsiteY19" fmla="*/ 60829 h 478200"/>
              <a:gd name="connsiteX20" fmla="*/ 191040 w 234411"/>
              <a:gd name="connsiteY20" fmla="*/ 69129 h 478200"/>
              <a:gd name="connsiteX21" fmla="*/ 203490 w 234411"/>
              <a:gd name="connsiteY21" fmla="*/ 45100 h 478200"/>
              <a:gd name="connsiteX22" fmla="*/ 198593 w 234411"/>
              <a:gd name="connsiteY22" fmla="*/ 51782 h 478200"/>
              <a:gd name="connsiteX23" fmla="*/ 195314 w 234411"/>
              <a:gd name="connsiteY23" fmla="*/ 59750 h 478200"/>
              <a:gd name="connsiteX24" fmla="*/ 185437 w 234411"/>
              <a:gd name="connsiteY24" fmla="*/ 59750 h 478200"/>
              <a:gd name="connsiteX25" fmla="*/ 179378 w 234411"/>
              <a:gd name="connsiteY25" fmla="*/ 51948 h 478200"/>
              <a:gd name="connsiteX26" fmla="*/ 179669 w 234411"/>
              <a:gd name="connsiteY26" fmla="*/ 50413 h 478200"/>
              <a:gd name="connsiteX27" fmla="*/ 185686 w 234411"/>
              <a:gd name="connsiteY27" fmla="*/ 25886 h 478200"/>
              <a:gd name="connsiteX28" fmla="*/ 219509 w 234411"/>
              <a:gd name="connsiteY28" fmla="*/ 30036 h 478200"/>
              <a:gd name="connsiteX29" fmla="*/ 216770 w 234411"/>
              <a:gd name="connsiteY29" fmla="*/ 71827 h 478200"/>
              <a:gd name="connsiteX30" fmla="*/ 82889 w 234411"/>
              <a:gd name="connsiteY30" fmla="*/ 184875 h 478200"/>
              <a:gd name="connsiteX31" fmla="*/ 80877 w 234411"/>
              <a:gd name="connsiteY31" fmla="*/ 182820 h 478200"/>
              <a:gd name="connsiteX32" fmla="*/ 79652 w 234411"/>
              <a:gd name="connsiteY32" fmla="*/ 183214 h 478200"/>
              <a:gd name="connsiteX33" fmla="*/ 56578 w 234411"/>
              <a:gd name="connsiteY33" fmla="*/ 198030 h 478200"/>
              <a:gd name="connsiteX34" fmla="*/ 40143 w 234411"/>
              <a:gd name="connsiteY34" fmla="*/ 212804 h 478200"/>
              <a:gd name="connsiteX35" fmla="*/ 17111 w 234411"/>
              <a:gd name="connsiteY35" fmla="*/ 254678 h 478200"/>
              <a:gd name="connsiteX36" fmla="*/ 220 w 234411"/>
              <a:gd name="connsiteY36" fmla="*/ 342950 h 478200"/>
              <a:gd name="connsiteX37" fmla="*/ 38068 w 234411"/>
              <a:gd name="connsiteY37" fmla="*/ 430102 h 478200"/>
              <a:gd name="connsiteX38" fmla="*/ 75959 w 234411"/>
              <a:gd name="connsiteY38" fmla="*/ 464423 h 478200"/>
              <a:gd name="connsiteX39" fmla="*/ 92974 w 234411"/>
              <a:gd name="connsiteY39" fmla="*/ 470606 h 478200"/>
              <a:gd name="connsiteX40" fmla="*/ 108246 w 234411"/>
              <a:gd name="connsiteY40" fmla="*/ 476458 h 478200"/>
              <a:gd name="connsiteX41" fmla="*/ 160039 w 234411"/>
              <a:gd name="connsiteY41" fmla="*/ 470108 h 478200"/>
              <a:gd name="connsiteX42" fmla="*/ 176639 w 234411"/>
              <a:gd name="connsiteY42" fmla="*/ 461186 h 478200"/>
              <a:gd name="connsiteX43" fmla="*/ 183321 w 234411"/>
              <a:gd name="connsiteY43" fmla="*/ 455375 h 478200"/>
              <a:gd name="connsiteX44" fmla="*/ 189006 w 234411"/>
              <a:gd name="connsiteY44" fmla="*/ 450271 h 478200"/>
              <a:gd name="connsiteX45" fmla="*/ 189546 w 234411"/>
              <a:gd name="connsiteY45" fmla="*/ 448943 h 478200"/>
              <a:gd name="connsiteX46" fmla="*/ 184607 w 234411"/>
              <a:gd name="connsiteY46" fmla="*/ 346021 h 478200"/>
              <a:gd name="connsiteX47" fmla="*/ 61350 w 234411"/>
              <a:gd name="connsiteY47" fmla="*/ 448030 h 478200"/>
              <a:gd name="connsiteX48" fmla="*/ 29810 w 234411"/>
              <a:gd name="connsiteY48" fmla="*/ 412007 h 478200"/>
              <a:gd name="connsiteX49" fmla="*/ 4287 w 234411"/>
              <a:gd name="connsiteY49" fmla="*/ 330998 h 478200"/>
              <a:gd name="connsiteX50" fmla="*/ 23751 w 234411"/>
              <a:gd name="connsiteY50" fmla="*/ 250155 h 478200"/>
              <a:gd name="connsiteX51" fmla="*/ 45705 w 234411"/>
              <a:gd name="connsiteY51" fmla="*/ 212348 h 478200"/>
              <a:gd name="connsiteX52" fmla="*/ 67160 w 234411"/>
              <a:gd name="connsiteY52" fmla="*/ 197532 h 478200"/>
              <a:gd name="connsiteX53" fmla="*/ 78075 w 234411"/>
              <a:gd name="connsiteY53" fmla="*/ 190104 h 478200"/>
              <a:gd name="connsiteX54" fmla="*/ 62678 w 234411"/>
              <a:gd name="connsiteY54" fmla="*/ 206455 h 478200"/>
              <a:gd name="connsiteX55" fmla="*/ 21178 w 234411"/>
              <a:gd name="connsiteY55" fmla="*/ 364157 h 478200"/>
              <a:gd name="connsiteX56" fmla="*/ 71476 w 234411"/>
              <a:gd name="connsiteY56" fmla="*/ 455998 h 478200"/>
              <a:gd name="connsiteX57" fmla="*/ 83927 w 234411"/>
              <a:gd name="connsiteY57" fmla="*/ 465253 h 478200"/>
              <a:gd name="connsiteX58" fmla="*/ 61350 w 234411"/>
              <a:gd name="connsiteY58" fmla="*/ 448030 h 47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4411" h="478200">
                <a:moveTo>
                  <a:pt x="184607" y="346021"/>
                </a:moveTo>
                <a:cubicBezTo>
                  <a:pt x="146302" y="334235"/>
                  <a:pt x="132026" y="374366"/>
                  <a:pt x="152652" y="390136"/>
                </a:cubicBezTo>
                <a:cubicBezTo>
                  <a:pt x="155698" y="395274"/>
                  <a:pt x="162172" y="397221"/>
                  <a:pt x="167550" y="394619"/>
                </a:cubicBezTo>
                <a:cubicBezTo>
                  <a:pt x="177137" y="390136"/>
                  <a:pt x="177552" y="411717"/>
                  <a:pt x="160039" y="419519"/>
                </a:cubicBezTo>
                <a:cubicBezTo>
                  <a:pt x="142526" y="427321"/>
                  <a:pt x="102353" y="442635"/>
                  <a:pt x="69526" y="356023"/>
                </a:cubicBezTo>
                <a:cubicBezTo>
                  <a:pt x="42177" y="283729"/>
                  <a:pt x="59275" y="213676"/>
                  <a:pt x="144227" y="158563"/>
                </a:cubicBezTo>
                <a:cubicBezTo>
                  <a:pt x="151158" y="152575"/>
                  <a:pt x="158777" y="147433"/>
                  <a:pt x="166928" y="143249"/>
                </a:cubicBezTo>
                <a:cubicBezTo>
                  <a:pt x="181490" y="133094"/>
                  <a:pt x="195480" y="122151"/>
                  <a:pt x="208844" y="110464"/>
                </a:cubicBezTo>
                <a:cubicBezTo>
                  <a:pt x="210960" y="108513"/>
                  <a:pt x="212994" y="106521"/>
                  <a:pt x="214986" y="104488"/>
                </a:cubicBezTo>
                <a:cubicBezTo>
                  <a:pt x="229594" y="83156"/>
                  <a:pt x="237603" y="58007"/>
                  <a:pt x="233163" y="33148"/>
                </a:cubicBezTo>
                <a:cubicBezTo>
                  <a:pt x="230050" y="15801"/>
                  <a:pt x="220007" y="-4534"/>
                  <a:pt x="199423" y="861"/>
                </a:cubicBezTo>
                <a:cubicBezTo>
                  <a:pt x="184192" y="5011"/>
                  <a:pt x="175726" y="16548"/>
                  <a:pt x="171368" y="29911"/>
                </a:cubicBezTo>
                <a:lnTo>
                  <a:pt x="171119" y="32111"/>
                </a:lnTo>
                <a:cubicBezTo>
                  <a:pt x="171049" y="34514"/>
                  <a:pt x="170854" y="36908"/>
                  <a:pt x="170538" y="39290"/>
                </a:cubicBezTo>
                <a:cubicBezTo>
                  <a:pt x="170904" y="40726"/>
                  <a:pt x="171045" y="42212"/>
                  <a:pt x="170953" y="43689"/>
                </a:cubicBezTo>
                <a:cubicBezTo>
                  <a:pt x="170987" y="43963"/>
                  <a:pt x="170987" y="44246"/>
                  <a:pt x="170953" y="44519"/>
                </a:cubicBezTo>
                <a:lnTo>
                  <a:pt x="170953" y="44519"/>
                </a:lnTo>
                <a:lnTo>
                  <a:pt x="171202" y="46761"/>
                </a:lnTo>
                <a:lnTo>
                  <a:pt x="171202" y="46761"/>
                </a:lnTo>
                <a:cubicBezTo>
                  <a:pt x="170401" y="51695"/>
                  <a:pt x="171564" y="56741"/>
                  <a:pt x="174440" y="60829"/>
                </a:cubicBezTo>
                <a:cubicBezTo>
                  <a:pt x="178428" y="65971"/>
                  <a:pt x="184532" y="69021"/>
                  <a:pt x="191040" y="69129"/>
                </a:cubicBezTo>
                <a:cubicBezTo>
                  <a:pt x="203241" y="69129"/>
                  <a:pt x="214529" y="54729"/>
                  <a:pt x="203490" y="45100"/>
                </a:cubicBezTo>
                <a:cubicBezTo>
                  <a:pt x="199340" y="41531"/>
                  <a:pt x="194609" y="48296"/>
                  <a:pt x="198593" y="51782"/>
                </a:cubicBezTo>
                <a:cubicBezTo>
                  <a:pt x="201705" y="54563"/>
                  <a:pt x="197929" y="58422"/>
                  <a:pt x="195314" y="59750"/>
                </a:cubicBezTo>
                <a:cubicBezTo>
                  <a:pt x="192206" y="61306"/>
                  <a:pt x="188546" y="61306"/>
                  <a:pt x="185437" y="59750"/>
                </a:cubicBezTo>
                <a:cubicBezTo>
                  <a:pt x="182159" y="58435"/>
                  <a:pt x="179843" y="55451"/>
                  <a:pt x="179378" y="51948"/>
                </a:cubicBezTo>
                <a:cubicBezTo>
                  <a:pt x="179565" y="51458"/>
                  <a:pt x="179664" y="50940"/>
                  <a:pt x="179669" y="50413"/>
                </a:cubicBezTo>
                <a:cubicBezTo>
                  <a:pt x="179627" y="41868"/>
                  <a:pt x="181694" y="33443"/>
                  <a:pt x="185686" y="25886"/>
                </a:cubicBezTo>
                <a:cubicBezTo>
                  <a:pt x="194816" y="11319"/>
                  <a:pt x="214737" y="13768"/>
                  <a:pt x="219509" y="30036"/>
                </a:cubicBezTo>
                <a:cubicBezTo>
                  <a:pt x="223369" y="43772"/>
                  <a:pt x="223410" y="59501"/>
                  <a:pt x="216770" y="71827"/>
                </a:cubicBezTo>
                <a:cubicBezTo>
                  <a:pt x="185935" y="129139"/>
                  <a:pt x="107790" y="161178"/>
                  <a:pt x="82889" y="184875"/>
                </a:cubicBezTo>
                <a:cubicBezTo>
                  <a:pt x="82901" y="183750"/>
                  <a:pt x="82000" y="182833"/>
                  <a:pt x="80877" y="182820"/>
                </a:cubicBezTo>
                <a:cubicBezTo>
                  <a:pt x="80436" y="182816"/>
                  <a:pt x="80007" y="182953"/>
                  <a:pt x="79652" y="183214"/>
                </a:cubicBezTo>
                <a:cubicBezTo>
                  <a:pt x="72240" y="188576"/>
                  <a:pt x="64537" y="193523"/>
                  <a:pt x="56578" y="198030"/>
                </a:cubicBezTo>
                <a:cubicBezTo>
                  <a:pt x="50152" y="201786"/>
                  <a:pt x="44560" y="206812"/>
                  <a:pt x="40143" y="212804"/>
                </a:cubicBezTo>
                <a:cubicBezTo>
                  <a:pt x="30991" y="225898"/>
                  <a:pt x="23268" y="239937"/>
                  <a:pt x="17111" y="254678"/>
                </a:cubicBezTo>
                <a:cubicBezTo>
                  <a:pt x="4467" y="282318"/>
                  <a:pt x="-1326" y="312597"/>
                  <a:pt x="220" y="342950"/>
                </a:cubicBezTo>
                <a:cubicBezTo>
                  <a:pt x="1921" y="375487"/>
                  <a:pt x="17069" y="405616"/>
                  <a:pt x="38068" y="430102"/>
                </a:cubicBezTo>
                <a:cubicBezTo>
                  <a:pt x="48996" y="443290"/>
                  <a:pt x="61755" y="454848"/>
                  <a:pt x="75959" y="464423"/>
                </a:cubicBezTo>
                <a:cubicBezTo>
                  <a:pt x="80607" y="467452"/>
                  <a:pt x="87288" y="472723"/>
                  <a:pt x="92974" y="470606"/>
                </a:cubicBezTo>
                <a:cubicBezTo>
                  <a:pt x="97797" y="473196"/>
                  <a:pt x="102929" y="475159"/>
                  <a:pt x="108246" y="476458"/>
                </a:cubicBezTo>
                <a:cubicBezTo>
                  <a:pt x="125738" y="480122"/>
                  <a:pt x="143949" y="477890"/>
                  <a:pt x="160039" y="470108"/>
                </a:cubicBezTo>
                <a:cubicBezTo>
                  <a:pt x="166061" y="468145"/>
                  <a:pt x="171680" y="465124"/>
                  <a:pt x="176639" y="461186"/>
                </a:cubicBezTo>
                <a:cubicBezTo>
                  <a:pt x="178963" y="459318"/>
                  <a:pt x="181204" y="457367"/>
                  <a:pt x="183321" y="455375"/>
                </a:cubicBezTo>
                <a:cubicBezTo>
                  <a:pt x="185437" y="453383"/>
                  <a:pt x="187180" y="452055"/>
                  <a:pt x="189006" y="450271"/>
                </a:cubicBezTo>
                <a:cubicBezTo>
                  <a:pt x="189396" y="449943"/>
                  <a:pt x="189596" y="449449"/>
                  <a:pt x="189546" y="448943"/>
                </a:cubicBezTo>
                <a:cubicBezTo>
                  <a:pt x="223286" y="411053"/>
                  <a:pt x="218970" y="356604"/>
                  <a:pt x="184607" y="346021"/>
                </a:cubicBezTo>
                <a:close/>
                <a:moveTo>
                  <a:pt x="61350" y="448030"/>
                </a:moveTo>
                <a:cubicBezTo>
                  <a:pt x="49378" y="437381"/>
                  <a:pt x="38782" y="425283"/>
                  <a:pt x="29810" y="412007"/>
                </a:cubicBezTo>
                <a:cubicBezTo>
                  <a:pt x="13040" y="388339"/>
                  <a:pt x="4113" y="360007"/>
                  <a:pt x="4287" y="330998"/>
                </a:cubicBezTo>
                <a:cubicBezTo>
                  <a:pt x="4633" y="302931"/>
                  <a:pt x="11284" y="275304"/>
                  <a:pt x="23751" y="250155"/>
                </a:cubicBezTo>
                <a:cubicBezTo>
                  <a:pt x="29851" y="237414"/>
                  <a:pt x="36450" y="223055"/>
                  <a:pt x="45705" y="212348"/>
                </a:cubicBezTo>
                <a:cubicBezTo>
                  <a:pt x="51861" y="206102"/>
                  <a:pt x="59140" y="201076"/>
                  <a:pt x="67160" y="197532"/>
                </a:cubicBezTo>
                <a:cubicBezTo>
                  <a:pt x="71009" y="195378"/>
                  <a:pt x="74661" y="192892"/>
                  <a:pt x="78075" y="190104"/>
                </a:cubicBezTo>
                <a:cubicBezTo>
                  <a:pt x="72929" y="195250"/>
                  <a:pt x="67783" y="200645"/>
                  <a:pt x="62678" y="206455"/>
                </a:cubicBezTo>
                <a:cubicBezTo>
                  <a:pt x="14828" y="260987"/>
                  <a:pt x="10803" y="318506"/>
                  <a:pt x="21178" y="364157"/>
                </a:cubicBezTo>
                <a:cubicBezTo>
                  <a:pt x="20721" y="367809"/>
                  <a:pt x="32922" y="425287"/>
                  <a:pt x="71476" y="455998"/>
                </a:cubicBezTo>
                <a:cubicBezTo>
                  <a:pt x="75627" y="459111"/>
                  <a:pt x="79777" y="462306"/>
                  <a:pt x="83927" y="465253"/>
                </a:cubicBezTo>
                <a:cubicBezTo>
                  <a:pt x="75756" y="460409"/>
                  <a:pt x="68179" y="454633"/>
                  <a:pt x="61350" y="4480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36FC1DCF-45C1-B155-6ABD-E4FF353CE18D}"/>
              </a:ext>
            </a:extLst>
          </p:cNvPr>
          <p:cNvSpPr/>
          <p:nvPr/>
        </p:nvSpPr>
        <p:spPr>
          <a:xfrm flipH="1" flipV="1">
            <a:off x="11726959" y="5917070"/>
            <a:ext cx="116667" cy="47141"/>
          </a:xfrm>
          <a:custGeom>
            <a:avLst/>
            <a:gdLst>
              <a:gd name="connsiteX0" fmla="*/ 110666 w 116667"/>
              <a:gd name="connsiteY0" fmla="*/ 4915 h 47141"/>
              <a:gd name="connsiteX1" fmla="*/ 110251 w 116667"/>
              <a:gd name="connsiteY1" fmla="*/ 5205 h 47141"/>
              <a:gd name="connsiteX2" fmla="*/ 108176 w 116667"/>
              <a:gd name="connsiteY2" fmla="*/ 8276 h 47141"/>
              <a:gd name="connsiteX3" fmla="*/ 88920 w 116667"/>
              <a:gd name="connsiteY3" fmla="*/ 20436 h 47141"/>
              <a:gd name="connsiteX4" fmla="*/ 58790 w 116667"/>
              <a:gd name="connsiteY4" fmla="*/ 30603 h 47141"/>
              <a:gd name="connsiteX5" fmla="*/ 26254 w 116667"/>
              <a:gd name="connsiteY5" fmla="*/ 24710 h 47141"/>
              <a:gd name="connsiteX6" fmla="*/ 6292 w 116667"/>
              <a:gd name="connsiteY6" fmla="*/ 2715 h 47141"/>
              <a:gd name="connsiteX7" fmla="*/ 6292 w 116667"/>
              <a:gd name="connsiteY7" fmla="*/ 2715 h 47141"/>
              <a:gd name="connsiteX8" fmla="*/ 1271 w 116667"/>
              <a:gd name="connsiteY8" fmla="*/ -24 h 47141"/>
              <a:gd name="connsiteX9" fmla="*/ 1271 w 116667"/>
              <a:gd name="connsiteY9" fmla="*/ -24 h 47141"/>
              <a:gd name="connsiteX10" fmla="*/ 9571 w 116667"/>
              <a:gd name="connsiteY10" fmla="*/ 35210 h 47141"/>
              <a:gd name="connsiteX11" fmla="*/ 42771 w 116667"/>
              <a:gd name="connsiteY11" fmla="*/ 46913 h 47141"/>
              <a:gd name="connsiteX12" fmla="*/ 85807 w 116667"/>
              <a:gd name="connsiteY12" fmla="*/ 36621 h 47141"/>
              <a:gd name="connsiteX13" fmla="*/ 103155 w 116667"/>
              <a:gd name="connsiteY13" fmla="*/ 22179 h 47141"/>
              <a:gd name="connsiteX14" fmla="*/ 110044 w 116667"/>
              <a:gd name="connsiteY14" fmla="*/ 12509 h 47141"/>
              <a:gd name="connsiteX15" fmla="*/ 116642 w 116667"/>
              <a:gd name="connsiteY15" fmla="*/ 3877 h 47141"/>
              <a:gd name="connsiteX16" fmla="*/ 110666 w 116667"/>
              <a:gd name="connsiteY16" fmla="*/ 4915 h 47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16667" h="47141">
                <a:moveTo>
                  <a:pt x="110666" y="4915"/>
                </a:moveTo>
                <a:lnTo>
                  <a:pt x="110251" y="5205"/>
                </a:lnTo>
                <a:cubicBezTo>
                  <a:pt x="109475" y="6168"/>
                  <a:pt x="108781" y="7197"/>
                  <a:pt x="108176" y="8276"/>
                </a:cubicBezTo>
                <a:cubicBezTo>
                  <a:pt x="102369" y="13227"/>
                  <a:pt x="95885" y="17319"/>
                  <a:pt x="88920" y="20436"/>
                </a:cubicBezTo>
                <a:cubicBezTo>
                  <a:pt x="79582" y="25291"/>
                  <a:pt x="69456" y="30520"/>
                  <a:pt x="58790" y="30603"/>
                </a:cubicBezTo>
                <a:cubicBezTo>
                  <a:pt x="47672" y="30691"/>
                  <a:pt x="36635" y="28690"/>
                  <a:pt x="26254" y="24710"/>
                </a:cubicBezTo>
                <a:cubicBezTo>
                  <a:pt x="17954" y="21307"/>
                  <a:pt x="8035" y="12260"/>
                  <a:pt x="6292" y="2715"/>
                </a:cubicBezTo>
                <a:lnTo>
                  <a:pt x="6292" y="2715"/>
                </a:lnTo>
                <a:cubicBezTo>
                  <a:pt x="4486" y="2068"/>
                  <a:pt x="2791" y="1146"/>
                  <a:pt x="1271" y="-24"/>
                </a:cubicBezTo>
                <a:lnTo>
                  <a:pt x="1271" y="-24"/>
                </a:lnTo>
                <a:cubicBezTo>
                  <a:pt x="-1551" y="12883"/>
                  <a:pt x="-182" y="25291"/>
                  <a:pt x="9571" y="35210"/>
                </a:cubicBezTo>
                <a:cubicBezTo>
                  <a:pt x="18353" y="43842"/>
                  <a:pt x="30516" y="48133"/>
                  <a:pt x="42771" y="46913"/>
                </a:cubicBezTo>
                <a:cubicBezTo>
                  <a:pt x="57006" y="45876"/>
                  <a:pt x="73316" y="44216"/>
                  <a:pt x="85807" y="36621"/>
                </a:cubicBezTo>
                <a:cubicBezTo>
                  <a:pt x="92214" y="32612"/>
                  <a:pt x="98050" y="27752"/>
                  <a:pt x="103155" y="22179"/>
                </a:cubicBezTo>
                <a:cubicBezTo>
                  <a:pt x="105775" y="19199"/>
                  <a:pt x="108084" y="15958"/>
                  <a:pt x="110044" y="12509"/>
                </a:cubicBezTo>
                <a:cubicBezTo>
                  <a:pt x="112936" y="10235"/>
                  <a:pt x="115206" y="7264"/>
                  <a:pt x="116642" y="3877"/>
                </a:cubicBezTo>
                <a:cubicBezTo>
                  <a:pt x="114650" y="4292"/>
                  <a:pt x="112658" y="4666"/>
                  <a:pt x="110666" y="4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5DCBC37C-510B-964E-A8F0-C7E81B369F3F}"/>
              </a:ext>
            </a:extLst>
          </p:cNvPr>
          <p:cNvSpPr/>
          <p:nvPr/>
        </p:nvSpPr>
        <p:spPr>
          <a:xfrm flipH="1" flipV="1">
            <a:off x="11763397" y="5961609"/>
            <a:ext cx="49657" cy="44727"/>
          </a:xfrm>
          <a:custGeom>
            <a:avLst/>
            <a:gdLst>
              <a:gd name="connsiteX0" fmla="*/ 43988 w 49657"/>
              <a:gd name="connsiteY0" fmla="*/ 38989 h 44727"/>
              <a:gd name="connsiteX1" fmla="*/ 35688 w 49657"/>
              <a:gd name="connsiteY1" fmla="*/ 36001 h 44727"/>
              <a:gd name="connsiteX2" fmla="*/ 24359 w 49657"/>
              <a:gd name="connsiteY2" fmla="*/ 26497 h 44727"/>
              <a:gd name="connsiteX3" fmla="*/ 36809 w 49657"/>
              <a:gd name="connsiteY3" fmla="*/ 19608 h 44727"/>
              <a:gd name="connsiteX4" fmla="*/ 40212 w 49657"/>
              <a:gd name="connsiteY4" fmla="*/ 18736 h 44727"/>
              <a:gd name="connsiteX5" fmla="*/ 40668 w 49657"/>
              <a:gd name="connsiteY5" fmla="*/ 12760 h 44727"/>
              <a:gd name="connsiteX6" fmla="*/ 40253 w 49657"/>
              <a:gd name="connsiteY6" fmla="*/ 11308 h 44727"/>
              <a:gd name="connsiteX7" fmla="*/ 39880 w 49657"/>
              <a:gd name="connsiteY7" fmla="*/ 10934 h 44727"/>
              <a:gd name="connsiteX8" fmla="*/ 31331 w 49657"/>
              <a:gd name="connsiteY8" fmla="*/ 2634 h 44727"/>
              <a:gd name="connsiteX9" fmla="*/ 4729 w 49657"/>
              <a:gd name="connsiteY9" fmla="*/ 8071 h 44727"/>
              <a:gd name="connsiteX10" fmla="*/ 2737 w 49657"/>
              <a:gd name="connsiteY10" fmla="*/ 8361 h 44727"/>
              <a:gd name="connsiteX11" fmla="*/ 5517 w 49657"/>
              <a:gd name="connsiteY11" fmla="*/ 21476 h 44727"/>
              <a:gd name="connsiteX12" fmla="*/ 8837 w 49657"/>
              <a:gd name="connsiteY12" fmla="*/ 18819 h 44727"/>
              <a:gd name="connsiteX13" fmla="*/ 14565 w 49657"/>
              <a:gd name="connsiteY13" fmla="*/ 14669 h 44727"/>
              <a:gd name="connsiteX14" fmla="*/ 35315 w 49657"/>
              <a:gd name="connsiteY14" fmla="*/ 12677 h 44727"/>
              <a:gd name="connsiteX15" fmla="*/ 36726 w 49657"/>
              <a:gd name="connsiteY15" fmla="*/ 14130 h 44727"/>
              <a:gd name="connsiteX16" fmla="*/ 36726 w 49657"/>
              <a:gd name="connsiteY16" fmla="*/ 14130 h 44727"/>
              <a:gd name="connsiteX17" fmla="*/ 19005 w 49657"/>
              <a:gd name="connsiteY17" fmla="*/ 21226 h 44727"/>
              <a:gd name="connsiteX18" fmla="*/ 46645 w 49657"/>
              <a:gd name="connsiteY18" fmla="*/ 44591 h 44727"/>
              <a:gd name="connsiteX19" fmla="*/ 49521 w 49657"/>
              <a:gd name="connsiteY19" fmla="*/ 43126 h 44727"/>
              <a:gd name="connsiteX20" fmla="*/ 49633 w 49657"/>
              <a:gd name="connsiteY20" fmla="*/ 42433 h 44727"/>
              <a:gd name="connsiteX21" fmla="*/ 43988 w 49657"/>
              <a:gd name="connsiteY21" fmla="*/ 38989 h 44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657" h="44727">
                <a:moveTo>
                  <a:pt x="43988" y="38989"/>
                </a:moveTo>
                <a:cubicBezTo>
                  <a:pt x="41147" y="38213"/>
                  <a:pt x="38371" y="37217"/>
                  <a:pt x="35688" y="36001"/>
                </a:cubicBezTo>
                <a:cubicBezTo>
                  <a:pt x="30905" y="34274"/>
                  <a:pt x="26890" y="30909"/>
                  <a:pt x="24359" y="26497"/>
                </a:cubicBezTo>
                <a:cubicBezTo>
                  <a:pt x="28758" y="16869"/>
                  <a:pt x="32659" y="14545"/>
                  <a:pt x="36809" y="19608"/>
                </a:cubicBezTo>
                <a:cubicBezTo>
                  <a:pt x="37929" y="20728"/>
                  <a:pt x="39589" y="19608"/>
                  <a:pt x="40212" y="18736"/>
                </a:cubicBezTo>
                <a:cubicBezTo>
                  <a:pt x="41268" y="16919"/>
                  <a:pt x="41436" y="14719"/>
                  <a:pt x="40668" y="12760"/>
                </a:cubicBezTo>
                <a:cubicBezTo>
                  <a:pt x="40741" y="12237"/>
                  <a:pt x="40590" y="11710"/>
                  <a:pt x="40253" y="11308"/>
                </a:cubicBezTo>
                <a:lnTo>
                  <a:pt x="39880" y="10934"/>
                </a:lnTo>
                <a:cubicBezTo>
                  <a:pt x="37794" y="7477"/>
                  <a:pt x="34849" y="4618"/>
                  <a:pt x="31331" y="2634"/>
                </a:cubicBezTo>
                <a:cubicBezTo>
                  <a:pt x="21122" y="-3010"/>
                  <a:pt x="12780" y="1057"/>
                  <a:pt x="4729" y="8071"/>
                </a:cubicBezTo>
                <a:cubicBezTo>
                  <a:pt x="4070" y="7735"/>
                  <a:pt x="3272" y="7851"/>
                  <a:pt x="2737" y="8361"/>
                </a:cubicBezTo>
                <a:cubicBezTo>
                  <a:pt x="-1081" y="11474"/>
                  <a:pt x="-1621" y="22928"/>
                  <a:pt x="5517" y="21476"/>
                </a:cubicBezTo>
                <a:cubicBezTo>
                  <a:pt x="6845" y="21185"/>
                  <a:pt x="7924" y="19566"/>
                  <a:pt x="8837" y="18819"/>
                </a:cubicBezTo>
                <a:cubicBezTo>
                  <a:pt x="10663" y="17242"/>
                  <a:pt x="12614" y="15873"/>
                  <a:pt x="14565" y="14669"/>
                </a:cubicBezTo>
                <a:cubicBezTo>
                  <a:pt x="20707" y="11183"/>
                  <a:pt x="29878" y="8154"/>
                  <a:pt x="35315" y="12677"/>
                </a:cubicBezTo>
                <a:cubicBezTo>
                  <a:pt x="35817" y="13130"/>
                  <a:pt x="36288" y="13615"/>
                  <a:pt x="36726" y="14130"/>
                </a:cubicBezTo>
                <a:lnTo>
                  <a:pt x="36726" y="14130"/>
                </a:lnTo>
                <a:cubicBezTo>
                  <a:pt x="29878" y="9980"/>
                  <a:pt x="19794" y="11432"/>
                  <a:pt x="19005" y="21226"/>
                </a:cubicBezTo>
                <a:cubicBezTo>
                  <a:pt x="17760" y="36333"/>
                  <a:pt x="35605" y="40939"/>
                  <a:pt x="46645" y="44591"/>
                </a:cubicBezTo>
                <a:cubicBezTo>
                  <a:pt x="47843" y="44981"/>
                  <a:pt x="49131" y="44326"/>
                  <a:pt x="49521" y="43126"/>
                </a:cubicBezTo>
                <a:cubicBezTo>
                  <a:pt x="49594" y="42902"/>
                  <a:pt x="49631" y="42670"/>
                  <a:pt x="49633" y="42433"/>
                </a:cubicBezTo>
                <a:cubicBezTo>
                  <a:pt x="47681" y="41404"/>
                  <a:pt x="45796" y="40255"/>
                  <a:pt x="43988" y="389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9FADAC8A-77E5-50D8-FF38-94BD4F66AD9F}"/>
              </a:ext>
            </a:extLst>
          </p:cNvPr>
          <p:cNvSpPr/>
          <p:nvPr/>
        </p:nvSpPr>
        <p:spPr>
          <a:xfrm flipH="1" flipV="1">
            <a:off x="10955712" y="6268369"/>
            <a:ext cx="393245" cy="157671"/>
          </a:xfrm>
          <a:custGeom>
            <a:avLst/>
            <a:gdLst>
              <a:gd name="connsiteX0" fmla="*/ 93877 w 393245"/>
              <a:gd name="connsiteY0" fmla="*/ 73608 h 157671"/>
              <a:gd name="connsiteX1" fmla="*/ 1704 w 393245"/>
              <a:gd name="connsiteY1" fmla="*/ 89959 h 157671"/>
              <a:gd name="connsiteX2" fmla="*/ 99106 w 393245"/>
              <a:gd name="connsiteY2" fmla="*/ 21898 h 157671"/>
              <a:gd name="connsiteX3" fmla="*/ 88731 w 393245"/>
              <a:gd name="connsiteY3" fmla="*/ 2601 h 157671"/>
              <a:gd name="connsiteX4" fmla="*/ 142682 w 393245"/>
              <a:gd name="connsiteY4" fmla="*/ 8411 h 157671"/>
              <a:gd name="connsiteX5" fmla="*/ 178040 w 393245"/>
              <a:gd name="connsiteY5" fmla="*/ 73027 h 157671"/>
              <a:gd name="connsiteX6" fmla="*/ 393221 w 393245"/>
              <a:gd name="connsiteY6" fmla="*/ 132083 h 157671"/>
              <a:gd name="connsiteX7" fmla="*/ 93877 w 393245"/>
              <a:gd name="connsiteY7" fmla="*/ 73608 h 157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3245" h="157671">
                <a:moveTo>
                  <a:pt x="93877" y="73608"/>
                </a:moveTo>
                <a:cubicBezTo>
                  <a:pt x="65117" y="58751"/>
                  <a:pt x="25857" y="61781"/>
                  <a:pt x="1704" y="89959"/>
                </a:cubicBezTo>
                <a:cubicBezTo>
                  <a:pt x="-11618" y="37005"/>
                  <a:pt x="55032" y="13432"/>
                  <a:pt x="99106" y="21898"/>
                </a:cubicBezTo>
                <a:cubicBezTo>
                  <a:pt x="97487" y="18080"/>
                  <a:pt x="86075" y="6170"/>
                  <a:pt x="88731" y="2601"/>
                </a:cubicBezTo>
                <a:cubicBezTo>
                  <a:pt x="101513" y="-3251"/>
                  <a:pt x="130231" y="1563"/>
                  <a:pt x="142682" y="8411"/>
                </a:cubicBezTo>
                <a:cubicBezTo>
                  <a:pt x="157331" y="18827"/>
                  <a:pt x="163432" y="48874"/>
                  <a:pt x="178040" y="73027"/>
                </a:cubicBezTo>
                <a:cubicBezTo>
                  <a:pt x="223359" y="148517"/>
                  <a:pt x="347114" y="140258"/>
                  <a:pt x="393221" y="132083"/>
                </a:cubicBezTo>
                <a:cubicBezTo>
                  <a:pt x="253571" y="209440"/>
                  <a:pt x="121890" y="87926"/>
                  <a:pt x="93877" y="736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1D5EA341-278F-D6EA-CD3F-7384F092A1DF}"/>
              </a:ext>
            </a:extLst>
          </p:cNvPr>
          <p:cNvSpPr/>
          <p:nvPr/>
        </p:nvSpPr>
        <p:spPr>
          <a:xfrm flipH="1" flipV="1">
            <a:off x="10818843" y="6284949"/>
            <a:ext cx="326600" cy="173220"/>
          </a:xfrm>
          <a:custGeom>
            <a:avLst/>
            <a:gdLst>
              <a:gd name="connsiteX0" fmla="*/ 326576 w 326600"/>
              <a:gd name="connsiteY0" fmla="*/ 55231 h 173220"/>
              <a:gd name="connsiteX1" fmla="*/ 325372 w 326600"/>
              <a:gd name="connsiteY1" fmla="*/ 58053 h 173220"/>
              <a:gd name="connsiteX2" fmla="*/ 216931 w 326600"/>
              <a:gd name="connsiteY2" fmla="*/ 156285 h 173220"/>
              <a:gd name="connsiteX3" fmla="*/ 10258 w 326600"/>
              <a:gd name="connsiteY3" fmla="*/ 116113 h 173220"/>
              <a:gd name="connsiteX4" fmla="*/ 3078 w 326600"/>
              <a:gd name="connsiteY4" fmla="*/ 64776 h 173220"/>
              <a:gd name="connsiteX5" fmla="*/ 19056 w 326600"/>
              <a:gd name="connsiteY5" fmla="*/ 73076 h 173220"/>
              <a:gd name="connsiteX6" fmla="*/ 17645 w 326600"/>
              <a:gd name="connsiteY6" fmla="*/ 64776 h 173220"/>
              <a:gd name="connsiteX7" fmla="*/ 18683 w 326600"/>
              <a:gd name="connsiteY7" fmla="*/ 42490 h 173220"/>
              <a:gd name="connsiteX8" fmla="*/ 35283 w 326600"/>
              <a:gd name="connsiteY8" fmla="*/ 9705 h 173220"/>
              <a:gd name="connsiteX9" fmla="*/ 69438 w 326600"/>
              <a:gd name="connsiteY9" fmla="*/ 533 h 173220"/>
              <a:gd name="connsiteX10" fmla="*/ 83050 w 326600"/>
              <a:gd name="connsiteY10" fmla="*/ 7920 h 173220"/>
              <a:gd name="connsiteX11" fmla="*/ 85042 w 326600"/>
              <a:gd name="connsiteY11" fmla="*/ 19665 h 173220"/>
              <a:gd name="connsiteX12" fmla="*/ 107037 w 326600"/>
              <a:gd name="connsiteY12" fmla="*/ 42158 h 173220"/>
              <a:gd name="connsiteX13" fmla="*/ 105294 w 326600"/>
              <a:gd name="connsiteY13" fmla="*/ 43528 h 173220"/>
              <a:gd name="connsiteX14" fmla="*/ 62258 w 326600"/>
              <a:gd name="connsiteY14" fmla="*/ 53364 h 173220"/>
              <a:gd name="connsiteX15" fmla="*/ 51634 w 326600"/>
              <a:gd name="connsiteY15" fmla="*/ 100591 h 173220"/>
              <a:gd name="connsiteX16" fmla="*/ 50846 w 326600"/>
              <a:gd name="connsiteY16" fmla="*/ 113332 h 173220"/>
              <a:gd name="connsiteX17" fmla="*/ 51261 w 326600"/>
              <a:gd name="connsiteY17" fmla="*/ 117192 h 173220"/>
              <a:gd name="connsiteX18" fmla="*/ 62881 w 326600"/>
              <a:gd name="connsiteY18" fmla="*/ 108435 h 173220"/>
              <a:gd name="connsiteX19" fmla="*/ 67238 w 326600"/>
              <a:gd name="connsiteY19" fmla="*/ 109514 h 173220"/>
              <a:gd name="connsiteX20" fmla="*/ 90064 w 326600"/>
              <a:gd name="connsiteY20" fmla="*/ 144291 h 173220"/>
              <a:gd name="connsiteX21" fmla="*/ 158249 w 326600"/>
              <a:gd name="connsiteY21" fmla="*/ 155123 h 173220"/>
              <a:gd name="connsiteX22" fmla="*/ 262001 w 326600"/>
              <a:gd name="connsiteY22" fmla="*/ 119225 h 173220"/>
              <a:gd name="connsiteX23" fmla="*/ 323546 w 326600"/>
              <a:gd name="connsiteY23" fmla="*/ 53696 h 173220"/>
              <a:gd name="connsiteX24" fmla="*/ 326576 w 326600"/>
              <a:gd name="connsiteY24" fmla="*/ 55231 h 17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26600" h="173220">
                <a:moveTo>
                  <a:pt x="326576" y="55231"/>
                </a:moveTo>
                <a:cubicBezTo>
                  <a:pt x="326161" y="56144"/>
                  <a:pt x="325787" y="57057"/>
                  <a:pt x="325372" y="58053"/>
                </a:cubicBezTo>
                <a:cubicBezTo>
                  <a:pt x="303501" y="111464"/>
                  <a:pt x="230751" y="150932"/>
                  <a:pt x="216931" y="156285"/>
                </a:cubicBezTo>
                <a:cubicBezTo>
                  <a:pt x="151900" y="181434"/>
                  <a:pt x="49310" y="186207"/>
                  <a:pt x="10258" y="116113"/>
                </a:cubicBezTo>
                <a:cubicBezTo>
                  <a:pt x="2871" y="102832"/>
                  <a:pt x="-4309" y="79592"/>
                  <a:pt x="3078" y="64776"/>
                </a:cubicBezTo>
                <a:cubicBezTo>
                  <a:pt x="7228" y="56476"/>
                  <a:pt x="13785" y="64776"/>
                  <a:pt x="19056" y="73076"/>
                </a:cubicBezTo>
                <a:cubicBezTo>
                  <a:pt x="18293" y="70367"/>
                  <a:pt x="17819" y="67585"/>
                  <a:pt x="17645" y="64776"/>
                </a:cubicBezTo>
                <a:cubicBezTo>
                  <a:pt x="17180" y="57332"/>
                  <a:pt x="17529" y="49859"/>
                  <a:pt x="18683" y="42490"/>
                </a:cubicBezTo>
                <a:cubicBezTo>
                  <a:pt x="20633" y="30621"/>
                  <a:pt x="25779" y="17590"/>
                  <a:pt x="35283" y="9705"/>
                </a:cubicBezTo>
                <a:cubicBezTo>
                  <a:pt x="44828" y="1895"/>
                  <a:pt x="57266" y="-1445"/>
                  <a:pt x="69438" y="533"/>
                </a:cubicBezTo>
                <a:cubicBezTo>
                  <a:pt x="74630" y="1531"/>
                  <a:pt x="79386" y="4112"/>
                  <a:pt x="83050" y="7920"/>
                </a:cubicBezTo>
                <a:cubicBezTo>
                  <a:pt x="85665" y="11243"/>
                  <a:pt x="86416" y="15666"/>
                  <a:pt x="85042" y="19665"/>
                </a:cubicBezTo>
                <a:cubicBezTo>
                  <a:pt x="96538" y="21989"/>
                  <a:pt x="112059" y="26845"/>
                  <a:pt x="107037" y="42158"/>
                </a:cubicBezTo>
                <a:cubicBezTo>
                  <a:pt x="106730" y="42886"/>
                  <a:pt x="106075" y="43403"/>
                  <a:pt x="105294" y="43528"/>
                </a:cubicBezTo>
                <a:cubicBezTo>
                  <a:pt x="90894" y="46267"/>
                  <a:pt x="74916" y="43528"/>
                  <a:pt x="62258" y="53364"/>
                </a:cubicBezTo>
                <a:cubicBezTo>
                  <a:pt x="47609" y="64776"/>
                  <a:pt x="48273" y="84116"/>
                  <a:pt x="51634" y="100591"/>
                </a:cubicBezTo>
                <a:cubicBezTo>
                  <a:pt x="52381" y="104409"/>
                  <a:pt x="49684" y="109680"/>
                  <a:pt x="50846" y="113332"/>
                </a:cubicBezTo>
                <a:cubicBezTo>
                  <a:pt x="51368" y="114548"/>
                  <a:pt x="51514" y="115893"/>
                  <a:pt x="51261" y="117192"/>
                </a:cubicBezTo>
                <a:cubicBezTo>
                  <a:pt x="53705" y="112747"/>
                  <a:pt x="57934" y="109561"/>
                  <a:pt x="62881" y="108435"/>
                </a:cubicBezTo>
                <a:cubicBezTo>
                  <a:pt x="64043" y="108435"/>
                  <a:pt x="67031" y="108435"/>
                  <a:pt x="67238" y="109514"/>
                </a:cubicBezTo>
                <a:cubicBezTo>
                  <a:pt x="68981" y="125782"/>
                  <a:pt x="74708" y="136697"/>
                  <a:pt x="90064" y="144291"/>
                </a:cubicBezTo>
                <a:cubicBezTo>
                  <a:pt x="111748" y="152764"/>
                  <a:pt x="135005" y="156459"/>
                  <a:pt x="158249" y="155123"/>
                </a:cubicBezTo>
                <a:cubicBezTo>
                  <a:pt x="168541" y="154210"/>
                  <a:pt x="224194" y="145661"/>
                  <a:pt x="262001" y="119225"/>
                </a:cubicBezTo>
                <a:cubicBezTo>
                  <a:pt x="290346" y="99346"/>
                  <a:pt x="311304" y="71707"/>
                  <a:pt x="323546" y="53696"/>
                </a:cubicBezTo>
                <a:cubicBezTo>
                  <a:pt x="324542" y="54152"/>
                  <a:pt x="325538" y="54733"/>
                  <a:pt x="326576" y="55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B3AD0C78-81A6-BE47-6831-774C8C280F91}"/>
              </a:ext>
            </a:extLst>
          </p:cNvPr>
          <p:cNvSpPr/>
          <p:nvPr/>
        </p:nvSpPr>
        <p:spPr>
          <a:xfrm flipH="1" flipV="1">
            <a:off x="10945264" y="6185604"/>
            <a:ext cx="324380" cy="164007"/>
          </a:xfrm>
          <a:custGeom>
            <a:avLst/>
            <a:gdLst>
              <a:gd name="connsiteX0" fmla="*/ 159525 w 324380"/>
              <a:gd name="connsiteY0" fmla="*/ 114792 h 164007"/>
              <a:gd name="connsiteX1" fmla="*/ 168697 w 324380"/>
              <a:gd name="connsiteY1" fmla="*/ 76985 h 164007"/>
              <a:gd name="connsiteX2" fmla="*/ 165294 w 324380"/>
              <a:gd name="connsiteY2" fmla="*/ 89435 h 164007"/>
              <a:gd name="connsiteX3" fmla="*/ 154836 w 324380"/>
              <a:gd name="connsiteY3" fmla="*/ 101886 h 164007"/>
              <a:gd name="connsiteX4" fmla="*/ 121096 w 324380"/>
              <a:gd name="connsiteY4" fmla="*/ 106036 h 164007"/>
              <a:gd name="connsiteX5" fmla="*/ 119892 w 324380"/>
              <a:gd name="connsiteY5" fmla="*/ 103296 h 164007"/>
              <a:gd name="connsiteX6" fmla="*/ 120473 w 324380"/>
              <a:gd name="connsiteY6" fmla="*/ 102467 h 164007"/>
              <a:gd name="connsiteX7" fmla="*/ 130185 w 324380"/>
              <a:gd name="connsiteY7" fmla="*/ 79102 h 164007"/>
              <a:gd name="connsiteX8" fmla="*/ 119436 w 324380"/>
              <a:gd name="connsiteY8" fmla="*/ 54201 h 164007"/>
              <a:gd name="connsiteX9" fmla="*/ 79720 w 324380"/>
              <a:gd name="connsiteY9" fmla="*/ 23283 h 164007"/>
              <a:gd name="connsiteX10" fmla="*/ 33239 w 324380"/>
              <a:gd name="connsiteY10" fmla="*/ 12244 h 164007"/>
              <a:gd name="connsiteX11" fmla="*/ 1325 w 324380"/>
              <a:gd name="connsiteY11" fmla="*/ 12244 h 164007"/>
              <a:gd name="connsiteX12" fmla="*/ 122 w 324380"/>
              <a:gd name="connsiteY12" fmla="*/ 9504 h 164007"/>
              <a:gd name="connsiteX13" fmla="*/ 703 w 324380"/>
              <a:gd name="connsiteY13" fmla="*/ 8675 h 164007"/>
              <a:gd name="connsiteX14" fmla="*/ 2197 w 324380"/>
              <a:gd name="connsiteY14" fmla="*/ 7306 h 164007"/>
              <a:gd name="connsiteX15" fmla="*/ 4272 w 324380"/>
              <a:gd name="connsiteY15" fmla="*/ 6974 h 164007"/>
              <a:gd name="connsiteX16" fmla="*/ 26391 w 324380"/>
              <a:gd name="connsiteY16" fmla="*/ 1454 h 164007"/>
              <a:gd name="connsiteX17" fmla="*/ 65693 w 324380"/>
              <a:gd name="connsiteY17" fmla="*/ 1454 h 164007"/>
              <a:gd name="connsiteX18" fmla="*/ 147324 w 324380"/>
              <a:gd name="connsiteY18" fmla="*/ 29260 h 164007"/>
              <a:gd name="connsiteX19" fmla="*/ 190734 w 324380"/>
              <a:gd name="connsiteY19" fmla="*/ 42332 h 164007"/>
              <a:gd name="connsiteX20" fmla="*/ 233189 w 324380"/>
              <a:gd name="connsiteY20" fmla="*/ 46856 h 164007"/>
              <a:gd name="connsiteX21" fmla="*/ 279255 w 324380"/>
              <a:gd name="connsiteY21" fmla="*/ 44573 h 164007"/>
              <a:gd name="connsiteX22" fmla="*/ 320963 w 324380"/>
              <a:gd name="connsiteY22" fmla="*/ 24777 h 164007"/>
              <a:gd name="connsiteX23" fmla="*/ 323885 w 324380"/>
              <a:gd name="connsiteY23" fmla="*/ 25063 h 164007"/>
              <a:gd name="connsiteX24" fmla="*/ 324324 w 324380"/>
              <a:gd name="connsiteY24" fmla="*/ 26022 h 164007"/>
              <a:gd name="connsiteX25" fmla="*/ 316647 w 324380"/>
              <a:gd name="connsiteY25" fmla="*/ 43121 h 164007"/>
              <a:gd name="connsiteX26" fmla="*/ 296478 w 324380"/>
              <a:gd name="connsiteY26" fmla="*/ 64494 h 164007"/>
              <a:gd name="connsiteX27" fmla="*/ 246677 w 324380"/>
              <a:gd name="connsiteY27" fmla="*/ 91386 h 164007"/>
              <a:gd name="connsiteX28" fmla="*/ 222855 w 324380"/>
              <a:gd name="connsiteY28" fmla="*/ 93420 h 164007"/>
              <a:gd name="connsiteX29" fmla="*/ 210862 w 324380"/>
              <a:gd name="connsiteY29" fmla="*/ 94208 h 164007"/>
              <a:gd name="connsiteX30" fmla="*/ 209368 w 324380"/>
              <a:gd name="connsiteY30" fmla="*/ 105206 h 164007"/>
              <a:gd name="connsiteX31" fmla="*/ 218207 w 324380"/>
              <a:gd name="connsiteY31" fmla="*/ 138406 h 164007"/>
              <a:gd name="connsiteX32" fmla="*/ 238003 w 324380"/>
              <a:gd name="connsiteY32" fmla="*/ 160028 h 164007"/>
              <a:gd name="connsiteX33" fmla="*/ 237700 w 324380"/>
              <a:gd name="connsiteY33" fmla="*/ 162947 h 164007"/>
              <a:gd name="connsiteX34" fmla="*/ 237256 w 324380"/>
              <a:gd name="connsiteY34" fmla="*/ 163224 h 164007"/>
              <a:gd name="connsiteX35" fmla="*/ 209036 w 324380"/>
              <a:gd name="connsiteY35" fmla="*/ 157455 h 164007"/>
              <a:gd name="connsiteX36" fmla="*/ 173511 w 324380"/>
              <a:gd name="connsiteY36" fmla="*/ 139900 h 164007"/>
              <a:gd name="connsiteX37" fmla="*/ 159525 w 324380"/>
              <a:gd name="connsiteY37" fmla="*/ 114792 h 164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24380" h="164007">
                <a:moveTo>
                  <a:pt x="159525" y="114792"/>
                </a:moveTo>
                <a:cubicBezTo>
                  <a:pt x="159857" y="104127"/>
                  <a:pt x="174632" y="87983"/>
                  <a:pt x="168697" y="76985"/>
                </a:cubicBezTo>
                <a:cubicBezTo>
                  <a:pt x="168058" y="81255"/>
                  <a:pt x="166917" y="85434"/>
                  <a:pt x="165294" y="89435"/>
                </a:cubicBezTo>
                <a:cubicBezTo>
                  <a:pt x="163065" y="94496"/>
                  <a:pt x="159434" y="98816"/>
                  <a:pt x="154836" y="101886"/>
                </a:cubicBezTo>
                <a:cubicBezTo>
                  <a:pt x="146038" y="107364"/>
                  <a:pt x="130599" y="110808"/>
                  <a:pt x="121096" y="106036"/>
                </a:cubicBezTo>
                <a:cubicBezTo>
                  <a:pt x="120004" y="105612"/>
                  <a:pt x="119465" y="104385"/>
                  <a:pt x="119892" y="103296"/>
                </a:cubicBezTo>
                <a:cubicBezTo>
                  <a:pt x="120013" y="102976"/>
                  <a:pt x="120216" y="102692"/>
                  <a:pt x="120473" y="102467"/>
                </a:cubicBezTo>
                <a:cubicBezTo>
                  <a:pt x="127425" y="96801"/>
                  <a:pt x="131073" y="88026"/>
                  <a:pt x="130185" y="79102"/>
                </a:cubicBezTo>
                <a:cubicBezTo>
                  <a:pt x="129355" y="69867"/>
                  <a:pt x="125586" y="61141"/>
                  <a:pt x="119436" y="54201"/>
                </a:cubicBezTo>
                <a:cubicBezTo>
                  <a:pt x="108841" y="40886"/>
                  <a:pt x="95229" y="30287"/>
                  <a:pt x="79720" y="23283"/>
                </a:cubicBezTo>
                <a:cubicBezTo>
                  <a:pt x="65037" y="16779"/>
                  <a:pt x="49279" y="13037"/>
                  <a:pt x="33239" y="12244"/>
                </a:cubicBezTo>
                <a:cubicBezTo>
                  <a:pt x="22449" y="12244"/>
                  <a:pt x="11825" y="15689"/>
                  <a:pt x="1325" y="12244"/>
                </a:cubicBezTo>
                <a:cubicBezTo>
                  <a:pt x="234" y="11821"/>
                  <a:pt x="-306" y="10594"/>
                  <a:pt x="122" y="9504"/>
                </a:cubicBezTo>
                <a:cubicBezTo>
                  <a:pt x="242" y="9185"/>
                  <a:pt x="445" y="8900"/>
                  <a:pt x="703" y="8675"/>
                </a:cubicBezTo>
                <a:lnTo>
                  <a:pt x="2197" y="7306"/>
                </a:lnTo>
                <a:cubicBezTo>
                  <a:pt x="2728" y="6730"/>
                  <a:pt x="3587" y="6593"/>
                  <a:pt x="4272" y="6974"/>
                </a:cubicBezTo>
                <a:cubicBezTo>
                  <a:pt x="9791" y="2824"/>
                  <a:pt x="20249" y="2575"/>
                  <a:pt x="26391" y="1454"/>
                </a:cubicBezTo>
                <a:cubicBezTo>
                  <a:pt x="39418" y="-517"/>
                  <a:pt x="52666" y="-517"/>
                  <a:pt x="65693" y="1454"/>
                </a:cubicBezTo>
                <a:cubicBezTo>
                  <a:pt x="94245" y="5480"/>
                  <a:pt x="121220" y="17930"/>
                  <a:pt x="147324" y="29260"/>
                </a:cubicBezTo>
                <a:cubicBezTo>
                  <a:pt x="161061" y="35236"/>
                  <a:pt x="175752" y="41129"/>
                  <a:pt x="190734" y="42332"/>
                </a:cubicBezTo>
                <a:cubicBezTo>
                  <a:pt x="204969" y="43494"/>
                  <a:pt x="218788" y="46690"/>
                  <a:pt x="233189" y="46856"/>
                </a:cubicBezTo>
                <a:cubicBezTo>
                  <a:pt x="248582" y="47510"/>
                  <a:pt x="264003" y="46746"/>
                  <a:pt x="279255" y="44573"/>
                </a:cubicBezTo>
                <a:cubicBezTo>
                  <a:pt x="294780" y="42155"/>
                  <a:pt x="309272" y="35278"/>
                  <a:pt x="320963" y="24777"/>
                </a:cubicBezTo>
                <a:cubicBezTo>
                  <a:pt x="321847" y="24050"/>
                  <a:pt x="323154" y="24177"/>
                  <a:pt x="323885" y="25063"/>
                </a:cubicBezTo>
                <a:cubicBezTo>
                  <a:pt x="324113" y="25339"/>
                  <a:pt x="324262" y="25670"/>
                  <a:pt x="324324" y="26022"/>
                </a:cubicBezTo>
                <a:cubicBezTo>
                  <a:pt x="324781" y="32372"/>
                  <a:pt x="320174" y="38099"/>
                  <a:pt x="316647" y="43121"/>
                </a:cubicBezTo>
                <a:cubicBezTo>
                  <a:pt x="310928" y="51129"/>
                  <a:pt x="304143" y="58320"/>
                  <a:pt x="296478" y="64494"/>
                </a:cubicBezTo>
                <a:cubicBezTo>
                  <a:pt x="281288" y="77193"/>
                  <a:pt x="266473" y="87775"/>
                  <a:pt x="246677" y="91386"/>
                </a:cubicBezTo>
                <a:cubicBezTo>
                  <a:pt x="238866" y="93160"/>
                  <a:pt x="230853" y="93844"/>
                  <a:pt x="222855" y="93420"/>
                </a:cubicBezTo>
                <a:cubicBezTo>
                  <a:pt x="217792" y="93004"/>
                  <a:pt x="214223" y="90348"/>
                  <a:pt x="210862" y="94208"/>
                </a:cubicBezTo>
                <a:cubicBezTo>
                  <a:pt x="208164" y="97238"/>
                  <a:pt x="209285" y="101222"/>
                  <a:pt x="209368" y="105206"/>
                </a:cubicBezTo>
                <a:cubicBezTo>
                  <a:pt x="209617" y="118195"/>
                  <a:pt x="209700" y="127782"/>
                  <a:pt x="218207" y="138406"/>
                </a:cubicBezTo>
                <a:cubicBezTo>
                  <a:pt x="224474" y="146167"/>
                  <a:pt x="231239" y="152807"/>
                  <a:pt x="238003" y="160028"/>
                </a:cubicBezTo>
                <a:cubicBezTo>
                  <a:pt x="238725" y="160917"/>
                  <a:pt x="238593" y="162224"/>
                  <a:pt x="237700" y="162947"/>
                </a:cubicBezTo>
                <a:cubicBezTo>
                  <a:pt x="237567" y="163058"/>
                  <a:pt x="237414" y="163150"/>
                  <a:pt x="237256" y="163224"/>
                </a:cubicBezTo>
                <a:cubicBezTo>
                  <a:pt x="229288" y="166129"/>
                  <a:pt x="216506" y="159945"/>
                  <a:pt x="209036" y="157455"/>
                </a:cubicBezTo>
                <a:cubicBezTo>
                  <a:pt x="196254" y="153737"/>
                  <a:pt x="184227" y="147795"/>
                  <a:pt x="173511" y="139900"/>
                </a:cubicBezTo>
                <a:cubicBezTo>
                  <a:pt x="166000" y="133675"/>
                  <a:pt x="159235" y="124918"/>
                  <a:pt x="159525" y="1147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DCB31BA1-C67D-5C3C-B12D-E9CF76F5561D}"/>
              </a:ext>
            </a:extLst>
          </p:cNvPr>
          <p:cNvSpPr/>
          <p:nvPr/>
        </p:nvSpPr>
        <p:spPr>
          <a:xfrm flipH="1" flipV="1">
            <a:off x="11450191" y="6185990"/>
            <a:ext cx="123173" cy="167766"/>
          </a:xfrm>
          <a:custGeom>
            <a:avLst/>
            <a:gdLst>
              <a:gd name="connsiteX0" fmla="*/ 99452 w 123173"/>
              <a:gd name="connsiteY0" fmla="*/ 148735 h 167766"/>
              <a:gd name="connsiteX1" fmla="*/ 102398 w 123173"/>
              <a:gd name="connsiteY1" fmla="*/ 147698 h 167766"/>
              <a:gd name="connsiteX2" fmla="*/ 123149 w 123173"/>
              <a:gd name="connsiteY2" fmla="*/ 82293 h 167766"/>
              <a:gd name="connsiteX3" fmla="*/ 102647 w 123173"/>
              <a:gd name="connsiteY3" fmla="*/ 25935 h 167766"/>
              <a:gd name="connsiteX4" fmla="*/ 54174 w 123173"/>
              <a:gd name="connsiteY4" fmla="*/ -3 h 167766"/>
              <a:gd name="connsiteX5" fmla="*/ 17280 w 123173"/>
              <a:gd name="connsiteY5" fmla="*/ 17925 h 167766"/>
              <a:gd name="connsiteX6" fmla="*/ 8731 w 123173"/>
              <a:gd name="connsiteY6" fmla="*/ 25063 h 167766"/>
              <a:gd name="connsiteX7" fmla="*/ 3959 w 123173"/>
              <a:gd name="connsiteY7" fmla="*/ 64738 h 167766"/>
              <a:gd name="connsiteX8" fmla="*/ 28320 w 123173"/>
              <a:gd name="connsiteY8" fmla="*/ 68017 h 167766"/>
              <a:gd name="connsiteX9" fmla="*/ 26162 w 123173"/>
              <a:gd name="connsiteY9" fmla="*/ 56521 h 167766"/>
              <a:gd name="connsiteX10" fmla="*/ 47368 w 123173"/>
              <a:gd name="connsiteY10" fmla="*/ 51333 h 167766"/>
              <a:gd name="connsiteX11" fmla="*/ 70858 w 123173"/>
              <a:gd name="connsiteY11" fmla="*/ 59426 h 167766"/>
              <a:gd name="connsiteX12" fmla="*/ 96007 w 123173"/>
              <a:gd name="connsiteY12" fmla="*/ 97648 h 167766"/>
              <a:gd name="connsiteX13" fmla="*/ 86960 w 123173"/>
              <a:gd name="connsiteY13" fmla="*/ 167743 h 167766"/>
              <a:gd name="connsiteX14" fmla="*/ 99452 w 123173"/>
              <a:gd name="connsiteY14" fmla="*/ 148735 h 167766"/>
              <a:gd name="connsiteX15" fmla="*/ 111902 w 123173"/>
              <a:gd name="connsiteY15" fmla="*/ 118274 h 167766"/>
              <a:gd name="connsiteX16" fmla="*/ 112981 w 123173"/>
              <a:gd name="connsiteY16" fmla="*/ 94992 h 167766"/>
              <a:gd name="connsiteX17" fmla="*/ 51892 w 123173"/>
              <a:gd name="connsiteY17" fmla="*/ 10206 h 167766"/>
              <a:gd name="connsiteX18" fmla="*/ 30561 w 123173"/>
              <a:gd name="connsiteY18" fmla="*/ 11949 h 167766"/>
              <a:gd name="connsiteX19" fmla="*/ 59985 w 123173"/>
              <a:gd name="connsiteY19" fmla="*/ 4396 h 167766"/>
              <a:gd name="connsiteX20" fmla="*/ 106424 w 123173"/>
              <a:gd name="connsiteY20" fmla="*/ 39672 h 167766"/>
              <a:gd name="connsiteX21" fmla="*/ 118044 w 123173"/>
              <a:gd name="connsiteY21" fmla="*/ 95656 h 167766"/>
              <a:gd name="connsiteX22" fmla="*/ 112068 w 123173"/>
              <a:gd name="connsiteY22" fmla="*/ 118274 h 167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3173" h="167766">
                <a:moveTo>
                  <a:pt x="99452" y="148735"/>
                </a:moveTo>
                <a:cubicBezTo>
                  <a:pt x="100556" y="149221"/>
                  <a:pt x="101842" y="148767"/>
                  <a:pt x="102398" y="147698"/>
                </a:cubicBezTo>
                <a:cubicBezTo>
                  <a:pt x="113354" y="125993"/>
                  <a:pt x="122941" y="107069"/>
                  <a:pt x="123149" y="82293"/>
                </a:cubicBezTo>
                <a:cubicBezTo>
                  <a:pt x="122966" y="61715"/>
                  <a:pt x="115728" y="41822"/>
                  <a:pt x="102647" y="25935"/>
                </a:cubicBezTo>
                <a:cubicBezTo>
                  <a:pt x="91152" y="10912"/>
                  <a:pt x="73597" y="-584"/>
                  <a:pt x="54174" y="-3"/>
                </a:cubicBezTo>
                <a:cubicBezTo>
                  <a:pt x="39994" y="883"/>
                  <a:pt x="26738" y="7325"/>
                  <a:pt x="17280" y="17925"/>
                </a:cubicBezTo>
                <a:cubicBezTo>
                  <a:pt x="14106" y="19886"/>
                  <a:pt x="11225" y="22290"/>
                  <a:pt x="8731" y="25063"/>
                </a:cubicBezTo>
                <a:cubicBezTo>
                  <a:pt x="-67" y="35065"/>
                  <a:pt x="-3262" y="52827"/>
                  <a:pt x="3959" y="64738"/>
                </a:cubicBezTo>
                <a:cubicBezTo>
                  <a:pt x="9437" y="73744"/>
                  <a:pt x="21472" y="77188"/>
                  <a:pt x="28320" y="68017"/>
                </a:cubicBezTo>
                <a:cubicBezTo>
                  <a:pt x="32470" y="62580"/>
                  <a:pt x="31183" y="56853"/>
                  <a:pt x="26162" y="56521"/>
                </a:cubicBezTo>
                <a:cubicBezTo>
                  <a:pt x="30976" y="52371"/>
                  <a:pt x="43011" y="51541"/>
                  <a:pt x="47368" y="51333"/>
                </a:cubicBezTo>
                <a:cubicBezTo>
                  <a:pt x="55955" y="50858"/>
                  <a:pt x="64388" y="53763"/>
                  <a:pt x="70858" y="59426"/>
                </a:cubicBezTo>
                <a:cubicBezTo>
                  <a:pt x="83196" y="69075"/>
                  <a:pt x="92027" y="82501"/>
                  <a:pt x="96007" y="97648"/>
                </a:cubicBezTo>
                <a:cubicBezTo>
                  <a:pt x="108125" y="120100"/>
                  <a:pt x="101361" y="145540"/>
                  <a:pt x="86960" y="167743"/>
                </a:cubicBezTo>
                <a:cubicBezTo>
                  <a:pt x="91687" y="161795"/>
                  <a:pt x="95866" y="155434"/>
                  <a:pt x="99452" y="148735"/>
                </a:cubicBezTo>
                <a:close/>
                <a:moveTo>
                  <a:pt x="111902" y="118274"/>
                </a:moveTo>
                <a:cubicBezTo>
                  <a:pt x="113562" y="110628"/>
                  <a:pt x="113927" y="102758"/>
                  <a:pt x="112981" y="94992"/>
                </a:cubicBezTo>
                <a:cubicBezTo>
                  <a:pt x="108831" y="58679"/>
                  <a:pt x="91691" y="17718"/>
                  <a:pt x="51892" y="10206"/>
                </a:cubicBezTo>
                <a:cubicBezTo>
                  <a:pt x="44741" y="9118"/>
                  <a:pt x="37437" y="9715"/>
                  <a:pt x="30561" y="11949"/>
                </a:cubicBezTo>
                <a:cubicBezTo>
                  <a:pt x="39218" y="6146"/>
                  <a:pt x="49601" y="3481"/>
                  <a:pt x="59985" y="4396"/>
                </a:cubicBezTo>
                <a:cubicBezTo>
                  <a:pt x="81191" y="6803"/>
                  <a:pt x="102440" y="19834"/>
                  <a:pt x="106424" y="39672"/>
                </a:cubicBezTo>
                <a:cubicBezTo>
                  <a:pt x="113064" y="72416"/>
                  <a:pt x="118874" y="80425"/>
                  <a:pt x="118044" y="95656"/>
                </a:cubicBezTo>
                <a:cubicBezTo>
                  <a:pt x="117367" y="103483"/>
                  <a:pt x="115342" y="111134"/>
                  <a:pt x="112068" y="118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E91695A2-BEFC-77A0-8A1F-9DC54261F89B}"/>
              </a:ext>
            </a:extLst>
          </p:cNvPr>
          <p:cNvSpPr/>
          <p:nvPr/>
        </p:nvSpPr>
        <p:spPr>
          <a:xfrm flipH="1" flipV="1">
            <a:off x="11146630" y="6101390"/>
            <a:ext cx="476077" cy="241331"/>
          </a:xfrm>
          <a:custGeom>
            <a:avLst/>
            <a:gdLst>
              <a:gd name="connsiteX0" fmla="*/ 448429 w 476077"/>
              <a:gd name="connsiteY0" fmla="*/ 187085 h 241331"/>
              <a:gd name="connsiteX1" fmla="*/ 449757 w 476077"/>
              <a:gd name="connsiteY1" fmla="*/ 186504 h 241331"/>
              <a:gd name="connsiteX2" fmla="*/ 454695 w 476077"/>
              <a:gd name="connsiteY2" fmla="*/ 180694 h 241331"/>
              <a:gd name="connsiteX3" fmla="*/ 460381 w 476077"/>
              <a:gd name="connsiteY3" fmla="*/ 173888 h 241331"/>
              <a:gd name="connsiteX4" fmla="*/ 468930 w 476077"/>
              <a:gd name="connsiteY4" fmla="*/ 157288 h 241331"/>
              <a:gd name="connsiteX5" fmla="*/ 473869 w 476077"/>
              <a:gd name="connsiteY5" fmla="*/ 105329 h 241331"/>
              <a:gd name="connsiteX6" fmla="*/ 467643 w 476077"/>
              <a:gd name="connsiteY6" fmla="*/ 89891 h 241331"/>
              <a:gd name="connsiteX7" fmla="*/ 461086 w 476077"/>
              <a:gd name="connsiteY7" fmla="*/ 73042 h 241331"/>
              <a:gd name="connsiteX8" fmla="*/ 425935 w 476077"/>
              <a:gd name="connsiteY8" fmla="*/ 35940 h 241331"/>
              <a:gd name="connsiteX9" fmla="*/ 337954 w 476077"/>
              <a:gd name="connsiteY9" fmla="*/ 42 h 241331"/>
              <a:gd name="connsiteX10" fmla="*/ 250180 w 476077"/>
              <a:gd name="connsiteY10" fmla="*/ 19008 h 241331"/>
              <a:gd name="connsiteX11" fmla="*/ 208680 w 476077"/>
              <a:gd name="connsiteY11" fmla="*/ 42995 h 241331"/>
              <a:gd name="connsiteX12" fmla="*/ 194528 w 476077"/>
              <a:gd name="connsiteY12" fmla="*/ 60094 h 241331"/>
              <a:gd name="connsiteX13" fmla="*/ 180252 w 476077"/>
              <a:gd name="connsiteY13" fmla="*/ 83500 h 241331"/>
              <a:gd name="connsiteX14" fmla="*/ 180808 w 476077"/>
              <a:gd name="connsiteY14" fmla="*/ 86381 h 241331"/>
              <a:gd name="connsiteX15" fmla="*/ 181953 w 476077"/>
              <a:gd name="connsiteY15" fmla="*/ 86737 h 241331"/>
              <a:gd name="connsiteX16" fmla="*/ 72018 w 476077"/>
              <a:gd name="connsiteY16" fmla="*/ 223066 h 241331"/>
              <a:gd name="connsiteX17" fmla="*/ 30268 w 476077"/>
              <a:gd name="connsiteY17" fmla="*/ 226760 h 241331"/>
              <a:gd name="connsiteX18" fmla="*/ 25413 w 476077"/>
              <a:gd name="connsiteY18" fmla="*/ 193020 h 241331"/>
              <a:gd name="connsiteX19" fmla="*/ 49815 w 476077"/>
              <a:gd name="connsiteY19" fmla="*/ 186504 h 241331"/>
              <a:gd name="connsiteX20" fmla="*/ 51351 w 476077"/>
              <a:gd name="connsiteY20" fmla="*/ 186172 h 241331"/>
              <a:gd name="connsiteX21" fmla="*/ 59277 w 476077"/>
              <a:gd name="connsiteY21" fmla="*/ 192065 h 241331"/>
              <a:gd name="connsiteX22" fmla="*/ 59651 w 476077"/>
              <a:gd name="connsiteY22" fmla="*/ 201943 h 241331"/>
              <a:gd name="connsiteX23" fmla="*/ 51807 w 476077"/>
              <a:gd name="connsiteY23" fmla="*/ 205387 h 241331"/>
              <a:gd name="connsiteX24" fmla="*/ 45209 w 476077"/>
              <a:gd name="connsiteY24" fmla="*/ 210409 h 241331"/>
              <a:gd name="connsiteX25" fmla="*/ 68947 w 476077"/>
              <a:gd name="connsiteY25" fmla="*/ 197295 h 241331"/>
              <a:gd name="connsiteX26" fmla="*/ 60356 w 476077"/>
              <a:gd name="connsiteY26" fmla="*/ 180694 h 241331"/>
              <a:gd name="connsiteX27" fmla="*/ 46163 w 476077"/>
              <a:gd name="connsiteY27" fmla="*/ 177748 h 241331"/>
              <a:gd name="connsiteX28" fmla="*/ 46163 w 476077"/>
              <a:gd name="connsiteY28" fmla="*/ 177748 h 241331"/>
              <a:gd name="connsiteX29" fmla="*/ 43922 w 476077"/>
              <a:gd name="connsiteY29" fmla="*/ 177748 h 241331"/>
              <a:gd name="connsiteX30" fmla="*/ 43922 w 476077"/>
              <a:gd name="connsiteY30" fmla="*/ 177748 h 241331"/>
              <a:gd name="connsiteX31" fmla="*/ 43092 w 476077"/>
              <a:gd name="connsiteY31" fmla="*/ 177748 h 241331"/>
              <a:gd name="connsiteX32" fmla="*/ 38693 w 476077"/>
              <a:gd name="connsiteY32" fmla="*/ 177416 h 241331"/>
              <a:gd name="connsiteX33" fmla="*/ 31513 w 476077"/>
              <a:gd name="connsiteY33" fmla="*/ 178163 h 241331"/>
              <a:gd name="connsiteX34" fmla="*/ 29314 w 476077"/>
              <a:gd name="connsiteY34" fmla="*/ 178453 h 241331"/>
              <a:gd name="connsiteX35" fmla="*/ 720 w 476077"/>
              <a:gd name="connsiteY35" fmla="*/ 207172 h 241331"/>
              <a:gd name="connsiteX36" fmla="*/ 33920 w 476077"/>
              <a:gd name="connsiteY36" fmla="*/ 240372 h 241331"/>
              <a:gd name="connsiteX37" fmla="*/ 104803 w 476077"/>
              <a:gd name="connsiteY37" fmla="*/ 220576 h 241331"/>
              <a:gd name="connsiteX38" fmla="*/ 110697 w 476077"/>
              <a:gd name="connsiteY38" fmla="*/ 214310 h 241331"/>
              <a:gd name="connsiteX39" fmla="*/ 142279 w 476077"/>
              <a:gd name="connsiteY39" fmla="*/ 171315 h 241331"/>
              <a:gd name="connsiteX40" fmla="*/ 157094 w 476077"/>
              <a:gd name="connsiteY40" fmla="*/ 148282 h 241331"/>
              <a:gd name="connsiteX41" fmla="*/ 352604 w 476077"/>
              <a:gd name="connsiteY41" fmla="*/ 69141 h 241331"/>
              <a:gd name="connsiteX42" fmla="*/ 418133 w 476077"/>
              <a:gd name="connsiteY42" fmla="*/ 158201 h 241331"/>
              <a:gd name="connsiteX43" fmla="*/ 393482 w 476077"/>
              <a:gd name="connsiteY43" fmla="*/ 166252 h 241331"/>
              <a:gd name="connsiteX44" fmla="*/ 388668 w 476077"/>
              <a:gd name="connsiteY44" fmla="*/ 151436 h 241331"/>
              <a:gd name="connsiteX45" fmla="*/ 345300 w 476077"/>
              <a:gd name="connsiteY45" fmla="*/ 184388 h 241331"/>
              <a:gd name="connsiteX46" fmla="*/ 448429 w 476077"/>
              <a:gd name="connsiteY46" fmla="*/ 187085 h 241331"/>
              <a:gd name="connsiteX47" fmla="*/ 462248 w 476077"/>
              <a:gd name="connsiteY47" fmla="*/ 81342 h 241331"/>
              <a:gd name="connsiteX48" fmla="*/ 452703 w 476077"/>
              <a:gd name="connsiteY48" fmla="*/ 68892 h 241331"/>
              <a:gd name="connsiteX49" fmla="*/ 359783 w 476077"/>
              <a:gd name="connsiteY49" fmla="*/ 20709 h 241331"/>
              <a:gd name="connsiteX50" fmla="*/ 203035 w 476077"/>
              <a:gd name="connsiteY50" fmla="*/ 65613 h 241331"/>
              <a:gd name="connsiteX51" fmla="*/ 187016 w 476077"/>
              <a:gd name="connsiteY51" fmla="*/ 81383 h 241331"/>
              <a:gd name="connsiteX52" fmla="*/ 194196 w 476077"/>
              <a:gd name="connsiteY52" fmla="*/ 70261 h 241331"/>
              <a:gd name="connsiteX53" fmla="*/ 208680 w 476077"/>
              <a:gd name="connsiteY53" fmla="*/ 48390 h 241331"/>
              <a:gd name="connsiteX54" fmla="*/ 246030 w 476077"/>
              <a:gd name="connsiteY54" fmla="*/ 25565 h 241331"/>
              <a:gd name="connsiteX55" fmla="*/ 326458 w 476077"/>
              <a:gd name="connsiteY55" fmla="*/ 4151 h 241331"/>
              <a:gd name="connsiteX56" fmla="*/ 407883 w 476077"/>
              <a:gd name="connsiteY56" fmla="*/ 27972 h 241331"/>
              <a:gd name="connsiteX57" fmla="*/ 444569 w 476077"/>
              <a:gd name="connsiteY57" fmla="*/ 58890 h 241331"/>
              <a:gd name="connsiteX58" fmla="*/ 462248 w 476077"/>
              <a:gd name="connsiteY58" fmla="*/ 81342 h 241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76077" h="241331">
                <a:moveTo>
                  <a:pt x="448429" y="187085"/>
                </a:moveTo>
                <a:cubicBezTo>
                  <a:pt x="448935" y="187106"/>
                  <a:pt x="449425" y="186890"/>
                  <a:pt x="449757" y="186504"/>
                </a:cubicBezTo>
                <a:cubicBezTo>
                  <a:pt x="451458" y="184637"/>
                  <a:pt x="453118" y="182686"/>
                  <a:pt x="454695" y="180694"/>
                </a:cubicBezTo>
                <a:cubicBezTo>
                  <a:pt x="456272" y="178702"/>
                  <a:pt x="458555" y="176254"/>
                  <a:pt x="460381" y="173888"/>
                </a:cubicBezTo>
                <a:cubicBezTo>
                  <a:pt x="464174" y="168896"/>
                  <a:pt x="467067" y="163276"/>
                  <a:pt x="468930" y="157288"/>
                </a:cubicBezTo>
                <a:cubicBezTo>
                  <a:pt x="476251" y="140984"/>
                  <a:pt x="477985" y="122720"/>
                  <a:pt x="473869" y="105329"/>
                </a:cubicBezTo>
                <a:cubicBezTo>
                  <a:pt x="472462" y="99938"/>
                  <a:pt x="470370" y="94750"/>
                  <a:pt x="467643" y="89891"/>
                </a:cubicBezTo>
                <a:cubicBezTo>
                  <a:pt x="469636" y="84164"/>
                  <a:pt x="464199" y="77441"/>
                  <a:pt x="461086" y="73042"/>
                </a:cubicBezTo>
                <a:cubicBezTo>
                  <a:pt x="451209" y="59052"/>
                  <a:pt x="439373" y="46557"/>
                  <a:pt x="425935" y="35940"/>
                </a:cubicBezTo>
                <a:cubicBezTo>
                  <a:pt x="401035" y="15480"/>
                  <a:pt x="370491" y="1038"/>
                  <a:pt x="337954" y="42"/>
                </a:cubicBezTo>
                <a:cubicBezTo>
                  <a:pt x="307600" y="-760"/>
                  <a:pt x="277496" y="5745"/>
                  <a:pt x="250180" y="19008"/>
                </a:cubicBezTo>
                <a:cubicBezTo>
                  <a:pt x="235522" y="25487"/>
                  <a:pt x="221611" y="33530"/>
                  <a:pt x="208680" y="42995"/>
                </a:cubicBezTo>
                <a:cubicBezTo>
                  <a:pt x="202845" y="47668"/>
                  <a:pt x="198026" y="53487"/>
                  <a:pt x="194528" y="60094"/>
                </a:cubicBezTo>
                <a:cubicBezTo>
                  <a:pt x="190228" y="68167"/>
                  <a:pt x="185464" y="75982"/>
                  <a:pt x="180252" y="83500"/>
                </a:cubicBezTo>
                <a:cubicBezTo>
                  <a:pt x="179608" y="84449"/>
                  <a:pt x="179857" y="85739"/>
                  <a:pt x="180808" y="86381"/>
                </a:cubicBezTo>
                <a:cubicBezTo>
                  <a:pt x="181148" y="86609"/>
                  <a:pt x="181546" y="86734"/>
                  <a:pt x="181953" y="86737"/>
                </a:cubicBezTo>
                <a:cubicBezTo>
                  <a:pt x="158837" y="112135"/>
                  <a:pt x="128583" y="190986"/>
                  <a:pt x="72018" y="223066"/>
                </a:cubicBezTo>
                <a:cubicBezTo>
                  <a:pt x="59817" y="229997"/>
                  <a:pt x="44088" y="230329"/>
                  <a:pt x="30268" y="226760"/>
                </a:cubicBezTo>
                <a:cubicBezTo>
                  <a:pt x="13959" y="222610"/>
                  <a:pt x="11054" y="202524"/>
                  <a:pt x="25413" y="193020"/>
                </a:cubicBezTo>
                <a:cubicBezTo>
                  <a:pt x="32891" y="188886"/>
                  <a:pt x="41270" y="186650"/>
                  <a:pt x="49815" y="186504"/>
                </a:cubicBezTo>
                <a:cubicBezTo>
                  <a:pt x="50338" y="186467"/>
                  <a:pt x="50857" y="186355"/>
                  <a:pt x="51351" y="186172"/>
                </a:cubicBezTo>
                <a:cubicBezTo>
                  <a:pt x="54866" y="186554"/>
                  <a:pt x="57899" y="188808"/>
                  <a:pt x="59277" y="192065"/>
                </a:cubicBezTo>
                <a:cubicBezTo>
                  <a:pt x="60971" y="195112"/>
                  <a:pt x="61112" y="198780"/>
                  <a:pt x="59651" y="201943"/>
                </a:cubicBezTo>
                <a:cubicBezTo>
                  <a:pt x="58364" y="204557"/>
                  <a:pt x="54629" y="208417"/>
                  <a:pt x="51807" y="205387"/>
                </a:cubicBezTo>
                <a:cubicBezTo>
                  <a:pt x="48197" y="201486"/>
                  <a:pt x="41557" y="206466"/>
                  <a:pt x="45209" y="210409"/>
                </a:cubicBezTo>
                <a:cubicBezTo>
                  <a:pt x="55086" y="221116"/>
                  <a:pt x="69113" y="209537"/>
                  <a:pt x="68947" y="197295"/>
                </a:cubicBezTo>
                <a:cubicBezTo>
                  <a:pt x="68777" y="190737"/>
                  <a:pt x="65610" y="184620"/>
                  <a:pt x="60356" y="180694"/>
                </a:cubicBezTo>
                <a:cubicBezTo>
                  <a:pt x="56186" y="177910"/>
                  <a:pt x="51098" y="176851"/>
                  <a:pt x="46163" y="177748"/>
                </a:cubicBezTo>
                <a:lnTo>
                  <a:pt x="46163" y="177748"/>
                </a:lnTo>
                <a:lnTo>
                  <a:pt x="43922" y="177748"/>
                </a:lnTo>
                <a:lnTo>
                  <a:pt x="43922" y="177748"/>
                </a:lnTo>
                <a:lnTo>
                  <a:pt x="43092" y="177748"/>
                </a:lnTo>
                <a:cubicBezTo>
                  <a:pt x="41619" y="177847"/>
                  <a:pt x="40137" y="177735"/>
                  <a:pt x="38693" y="177416"/>
                </a:cubicBezTo>
                <a:cubicBezTo>
                  <a:pt x="36286" y="177748"/>
                  <a:pt x="33920" y="178038"/>
                  <a:pt x="31513" y="178163"/>
                </a:cubicBezTo>
                <a:lnTo>
                  <a:pt x="29314" y="178453"/>
                </a:lnTo>
                <a:cubicBezTo>
                  <a:pt x="15868" y="183101"/>
                  <a:pt x="4413" y="191858"/>
                  <a:pt x="720" y="207172"/>
                </a:cubicBezTo>
                <a:cubicBezTo>
                  <a:pt x="-4219" y="227922"/>
                  <a:pt x="16366" y="237467"/>
                  <a:pt x="33920" y="240372"/>
                </a:cubicBezTo>
                <a:cubicBezTo>
                  <a:pt x="58821" y="244273"/>
                  <a:pt x="83721" y="235641"/>
                  <a:pt x="104803" y="220576"/>
                </a:cubicBezTo>
                <a:cubicBezTo>
                  <a:pt x="106796" y="218543"/>
                  <a:pt x="108954" y="216426"/>
                  <a:pt x="110697" y="214310"/>
                </a:cubicBezTo>
                <a:cubicBezTo>
                  <a:pt x="122010" y="200573"/>
                  <a:pt x="132555" y="186218"/>
                  <a:pt x="142279" y="171315"/>
                </a:cubicBezTo>
                <a:cubicBezTo>
                  <a:pt x="146304" y="163090"/>
                  <a:pt x="151280" y="155359"/>
                  <a:pt x="157094" y="148282"/>
                </a:cubicBezTo>
                <a:cubicBezTo>
                  <a:pt x="210091" y="62086"/>
                  <a:pt x="279729" y="43410"/>
                  <a:pt x="352604" y="69141"/>
                </a:cubicBezTo>
                <a:cubicBezTo>
                  <a:pt x="439755" y="99976"/>
                  <a:pt x="425479" y="140522"/>
                  <a:pt x="418133" y="158201"/>
                </a:cubicBezTo>
                <a:cubicBezTo>
                  <a:pt x="410788" y="175880"/>
                  <a:pt x="389083" y="175922"/>
                  <a:pt x="393482" y="166252"/>
                </a:cubicBezTo>
                <a:cubicBezTo>
                  <a:pt x="395955" y="160811"/>
                  <a:pt x="393868" y="154382"/>
                  <a:pt x="388668" y="151436"/>
                </a:cubicBezTo>
                <a:cubicBezTo>
                  <a:pt x="372441" y="131226"/>
                  <a:pt x="332642" y="146373"/>
                  <a:pt x="345300" y="184388"/>
                </a:cubicBezTo>
                <a:cubicBezTo>
                  <a:pt x="356629" y="218543"/>
                  <a:pt x="411161" y="221614"/>
                  <a:pt x="448429" y="187085"/>
                </a:cubicBezTo>
                <a:close/>
                <a:moveTo>
                  <a:pt x="462248" y="81342"/>
                </a:moveTo>
                <a:cubicBezTo>
                  <a:pt x="459219" y="76943"/>
                  <a:pt x="455940" y="72793"/>
                  <a:pt x="452703" y="68892"/>
                </a:cubicBezTo>
                <a:cubicBezTo>
                  <a:pt x="421163" y="31043"/>
                  <a:pt x="363435" y="20128"/>
                  <a:pt x="359783" y="20709"/>
                </a:cubicBezTo>
                <a:cubicBezTo>
                  <a:pt x="314133" y="11247"/>
                  <a:pt x="256488" y="16559"/>
                  <a:pt x="203035" y="65613"/>
                </a:cubicBezTo>
                <a:cubicBezTo>
                  <a:pt x="197350" y="70842"/>
                  <a:pt x="192038" y="76113"/>
                  <a:pt x="187016" y="81383"/>
                </a:cubicBezTo>
                <a:cubicBezTo>
                  <a:pt x="189735" y="77895"/>
                  <a:pt x="192137" y="74173"/>
                  <a:pt x="194196" y="70261"/>
                </a:cubicBezTo>
                <a:cubicBezTo>
                  <a:pt x="197574" y="62108"/>
                  <a:pt x="202492" y="54683"/>
                  <a:pt x="208680" y="48390"/>
                </a:cubicBezTo>
                <a:cubicBezTo>
                  <a:pt x="219138" y="38887"/>
                  <a:pt x="233372" y="31790"/>
                  <a:pt x="246030" y="25565"/>
                </a:cubicBezTo>
                <a:cubicBezTo>
                  <a:pt x="270893" y="12487"/>
                  <a:pt x="298383" y="5167"/>
                  <a:pt x="326458" y="4151"/>
                </a:cubicBezTo>
                <a:cubicBezTo>
                  <a:pt x="355422" y="3400"/>
                  <a:pt x="383891" y="11730"/>
                  <a:pt x="407883" y="27972"/>
                </a:cubicBezTo>
                <a:cubicBezTo>
                  <a:pt x="421345" y="36718"/>
                  <a:pt x="433667" y="47104"/>
                  <a:pt x="444569" y="58890"/>
                </a:cubicBezTo>
                <a:cubicBezTo>
                  <a:pt x="451334" y="65645"/>
                  <a:pt x="457268" y="73182"/>
                  <a:pt x="462248" y="81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3E41AA79-6108-AA4A-9253-8539EF5E4D59}"/>
              </a:ext>
            </a:extLst>
          </p:cNvPr>
          <p:cNvSpPr/>
          <p:nvPr/>
        </p:nvSpPr>
        <p:spPr>
          <a:xfrm flipH="1" flipV="1">
            <a:off x="11430759" y="6219150"/>
            <a:ext cx="48026" cy="116741"/>
          </a:xfrm>
          <a:custGeom>
            <a:avLst/>
            <a:gdLst>
              <a:gd name="connsiteX0" fmla="*/ 7404 w 48026"/>
              <a:gd name="connsiteY0" fmla="*/ 110742 h 116741"/>
              <a:gd name="connsiteX1" fmla="*/ 7653 w 48026"/>
              <a:gd name="connsiteY1" fmla="*/ 110327 h 116741"/>
              <a:gd name="connsiteX2" fmla="*/ 10682 w 48026"/>
              <a:gd name="connsiteY2" fmla="*/ 108169 h 116741"/>
              <a:gd name="connsiteX3" fmla="*/ 22427 w 48026"/>
              <a:gd name="connsiteY3" fmla="*/ 88663 h 116741"/>
              <a:gd name="connsiteX4" fmla="*/ 31889 w 48026"/>
              <a:gd name="connsiteY4" fmla="*/ 58326 h 116741"/>
              <a:gd name="connsiteX5" fmla="*/ 25249 w 48026"/>
              <a:gd name="connsiteY5" fmla="*/ 25914 h 116741"/>
              <a:gd name="connsiteX6" fmla="*/ 2797 w 48026"/>
              <a:gd name="connsiteY6" fmla="*/ 6451 h 116741"/>
              <a:gd name="connsiteX7" fmla="*/ 2797 w 48026"/>
              <a:gd name="connsiteY7" fmla="*/ 6451 h 116741"/>
              <a:gd name="connsiteX8" fmla="*/ -25 w 48026"/>
              <a:gd name="connsiteY8" fmla="*/ 1512 h 116741"/>
              <a:gd name="connsiteX9" fmla="*/ -25 w 48026"/>
              <a:gd name="connsiteY9" fmla="*/ 1512 h 116741"/>
              <a:gd name="connsiteX10" fmla="*/ 35417 w 48026"/>
              <a:gd name="connsiteY10" fmla="*/ 8941 h 116741"/>
              <a:gd name="connsiteX11" fmla="*/ 47867 w 48026"/>
              <a:gd name="connsiteY11" fmla="*/ 42141 h 116741"/>
              <a:gd name="connsiteX12" fmla="*/ 38529 w 48026"/>
              <a:gd name="connsiteY12" fmla="*/ 85385 h 116741"/>
              <a:gd name="connsiteX13" fmla="*/ 24502 w 48026"/>
              <a:gd name="connsiteY13" fmla="*/ 103064 h 116741"/>
              <a:gd name="connsiteX14" fmla="*/ 14957 w 48026"/>
              <a:gd name="connsiteY14" fmla="*/ 109912 h 116741"/>
              <a:gd name="connsiteX15" fmla="*/ 6657 w 48026"/>
              <a:gd name="connsiteY15" fmla="*/ 116718 h 116741"/>
              <a:gd name="connsiteX16" fmla="*/ 7404 w 48026"/>
              <a:gd name="connsiteY16" fmla="*/ 110742 h 11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8026" h="116741">
                <a:moveTo>
                  <a:pt x="7404" y="110742"/>
                </a:moveTo>
                <a:lnTo>
                  <a:pt x="7653" y="110327"/>
                </a:lnTo>
                <a:cubicBezTo>
                  <a:pt x="8607" y="109533"/>
                  <a:pt x="9620" y="108812"/>
                  <a:pt x="10682" y="108169"/>
                </a:cubicBezTo>
                <a:cubicBezTo>
                  <a:pt x="15492" y="102250"/>
                  <a:pt x="19447" y="95684"/>
                  <a:pt x="22427" y="88663"/>
                </a:cubicBezTo>
                <a:cubicBezTo>
                  <a:pt x="27033" y="79243"/>
                  <a:pt x="32055" y="68992"/>
                  <a:pt x="31889" y="58326"/>
                </a:cubicBezTo>
                <a:cubicBezTo>
                  <a:pt x="31748" y="47199"/>
                  <a:pt x="29494" y="36200"/>
                  <a:pt x="25249" y="25914"/>
                </a:cubicBezTo>
                <a:cubicBezTo>
                  <a:pt x="21680" y="17614"/>
                  <a:pt x="12259" y="7986"/>
                  <a:pt x="2797" y="6451"/>
                </a:cubicBezTo>
                <a:lnTo>
                  <a:pt x="2797" y="6451"/>
                </a:lnTo>
                <a:cubicBezTo>
                  <a:pt x="2121" y="4666"/>
                  <a:pt x="1170" y="3000"/>
                  <a:pt x="-25" y="1512"/>
                </a:cubicBezTo>
                <a:lnTo>
                  <a:pt x="-25" y="1512"/>
                </a:lnTo>
                <a:cubicBezTo>
                  <a:pt x="12840" y="-1559"/>
                  <a:pt x="25290" y="-480"/>
                  <a:pt x="35417" y="8941"/>
                </a:cubicBezTo>
                <a:cubicBezTo>
                  <a:pt x="44298" y="17605"/>
                  <a:pt x="48863" y="29773"/>
                  <a:pt x="47867" y="42141"/>
                </a:cubicBezTo>
                <a:cubicBezTo>
                  <a:pt x="47120" y="56376"/>
                  <a:pt x="45792" y="72727"/>
                  <a:pt x="38529" y="85385"/>
                </a:cubicBezTo>
                <a:cubicBezTo>
                  <a:pt x="34674" y="91885"/>
                  <a:pt x="29955" y="97832"/>
                  <a:pt x="24502" y="103064"/>
                </a:cubicBezTo>
                <a:cubicBezTo>
                  <a:pt x="21568" y="105672"/>
                  <a:pt x="18368" y="107967"/>
                  <a:pt x="14957" y="109912"/>
                </a:cubicBezTo>
                <a:cubicBezTo>
                  <a:pt x="12811" y="112847"/>
                  <a:pt x="9956" y="115189"/>
                  <a:pt x="6657" y="116718"/>
                </a:cubicBezTo>
                <a:cubicBezTo>
                  <a:pt x="7005" y="114739"/>
                  <a:pt x="7254" y="112745"/>
                  <a:pt x="7404" y="1107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4E00FB73-DFE1-97FD-FAE4-7F7549E5D4BB}"/>
              </a:ext>
            </a:extLst>
          </p:cNvPr>
          <p:cNvSpPr/>
          <p:nvPr/>
        </p:nvSpPr>
        <p:spPr>
          <a:xfrm flipH="1" flipV="1">
            <a:off x="11474781" y="6255421"/>
            <a:ext cx="45194" cy="49007"/>
          </a:xfrm>
          <a:custGeom>
            <a:avLst/>
            <a:gdLst>
              <a:gd name="connsiteX0" fmla="*/ 39547 w 45194"/>
              <a:gd name="connsiteY0" fmla="*/ 43298 h 49007"/>
              <a:gd name="connsiteX1" fmla="*/ 36393 w 45194"/>
              <a:gd name="connsiteY1" fmla="*/ 35288 h 49007"/>
              <a:gd name="connsiteX2" fmla="*/ 26599 w 45194"/>
              <a:gd name="connsiteY2" fmla="*/ 24166 h 49007"/>
              <a:gd name="connsiteX3" fmla="*/ 20000 w 45194"/>
              <a:gd name="connsiteY3" fmla="*/ 36616 h 49007"/>
              <a:gd name="connsiteX4" fmla="*/ 19211 w 45194"/>
              <a:gd name="connsiteY4" fmla="*/ 40019 h 49007"/>
              <a:gd name="connsiteX5" fmla="*/ 13235 w 45194"/>
              <a:gd name="connsiteY5" fmla="*/ 40600 h 49007"/>
              <a:gd name="connsiteX6" fmla="*/ 11783 w 45194"/>
              <a:gd name="connsiteY6" fmla="*/ 40227 h 49007"/>
              <a:gd name="connsiteX7" fmla="*/ 11368 w 45194"/>
              <a:gd name="connsiteY7" fmla="*/ 39895 h 49007"/>
              <a:gd name="connsiteX8" fmla="*/ 2860 w 45194"/>
              <a:gd name="connsiteY8" fmla="*/ 31594 h 49007"/>
              <a:gd name="connsiteX9" fmla="*/ 7674 w 45194"/>
              <a:gd name="connsiteY9" fmla="*/ 4910 h 49007"/>
              <a:gd name="connsiteX10" fmla="*/ 7923 w 45194"/>
              <a:gd name="connsiteY10" fmla="*/ 2876 h 49007"/>
              <a:gd name="connsiteX11" fmla="*/ 21120 w 45194"/>
              <a:gd name="connsiteY11" fmla="*/ 5408 h 49007"/>
              <a:gd name="connsiteX12" fmla="*/ 18547 w 45194"/>
              <a:gd name="connsiteY12" fmla="*/ 8769 h 49007"/>
              <a:gd name="connsiteX13" fmla="*/ 14397 w 45194"/>
              <a:gd name="connsiteY13" fmla="*/ 14579 h 49007"/>
              <a:gd name="connsiteX14" fmla="*/ 12862 w 45194"/>
              <a:gd name="connsiteY14" fmla="*/ 35330 h 49007"/>
              <a:gd name="connsiteX15" fmla="*/ 14356 w 45194"/>
              <a:gd name="connsiteY15" fmla="*/ 36741 h 49007"/>
              <a:gd name="connsiteX16" fmla="*/ 14356 w 45194"/>
              <a:gd name="connsiteY16" fmla="*/ 36741 h 49007"/>
              <a:gd name="connsiteX17" fmla="*/ 21037 w 45194"/>
              <a:gd name="connsiteY17" fmla="*/ 18854 h 49007"/>
              <a:gd name="connsiteX18" fmla="*/ 45025 w 45194"/>
              <a:gd name="connsiteY18" fmla="*/ 45954 h 49007"/>
              <a:gd name="connsiteX19" fmla="*/ 43718 w 45194"/>
              <a:gd name="connsiteY19" fmla="*/ 48840 h 49007"/>
              <a:gd name="connsiteX20" fmla="*/ 42950 w 45194"/>
              <a:gd name="connsiteY20" fmla="*/ 48983 h 49007"/>
              <a:gd name="connsiteX21" fmla="*/ 39547 w 45194"/>
              <a:gd name="connsiteY21" fmla="*/ 43298 h 49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194" h="49007">
                <a:moveTo>
                  <a:pt x="39547" y="43298"/>
                </a:moveTo>
                <a:cubicBezTo>
                  <a:pt x="38692" y="40554"/>
                  <a:pt x="37638" y="37877"/>
                  <a:pt x="36393" y="35288"/>
                </a:cubicBezTo>
                <a:cubicBezTo>
                  <a:pt x="34554" y="30535"/>
                  <a:pt x="31081" y="26592"/>
                  <a:pt x="26599" y="24166"/>
                </a:cubicBezTo>
                <a:cubicBezTo>
                  <a:pt x="17053" y="28759"/>
                  <a:pt x="14854" y="32909"/>
                  <a:pt x="20000" y="36616"/>
                </a:cubicBezTo>
                <a:cubicBezTo>
                  <a:pt x="21120" y="37695"/>
                  <a:pt x="20249" y="39355"/>
                  <a:pt x="19211" y="40019"/>
                </a:cubicBezTo>
                <a:cubicBezTo>
                  <a:pt x="17410" y="41111"/>
                  <a:pt x="15211" y="41324"/>
                  <a:pt x="13235" y="40600"/>
                </a:cubicBezTo>
                <a:cubicBezTo>
                  <a:pt x="12721" y="40689"/>
                  <a:pt x="12190" y="40553"/>
                  <a:pt x="11783" y="40227"/>
                </a:cubicBezTo>
                <a:lnTo>
                  <a:pt x="11368" y="39895"/>
                </a:lnTo>
                <a:cubicBezTo>
                  <a:pt x="7861" y="37909"/>
                  <a:pt x="4931" y="35049"/>
                  <a:pt x="2860" y="31594"/>
                </a:cubicBezTo>
                <a:cubicBezTo>
                  <a:pt x="-3033" y="21551"/>
                  <a:pt x="868" y="13085"/>
                  <a:pt x="7674" y="4910"/>
                </a:cubicBezTo>
                <a:cubicBezTo>
                  <a:pt x="7346" y="4243"/>
                  <a:pt x="7442" y="3444"/>
                  <a:pt x="7923" y="2876"/>
                </a:cubicBezTo>
                <a:cubicBezTo>
                  <a:pt x="10953" y="-984"/>
                  <a:pt x="22449" y="-1772"/>
                  <a:pt x="21120" y="5408"/>
                </a:cubicBezTo>
                <a:cubicBezTo>
                  <a:pt x="20871" y="6694"/>
                  <a:pt x="19294" y="7856"/>
                  <a:pt x="18547" y="8769"/>
                </a:cubicBezTo>
                <a:cubicBezTo>
                  <a:pt x="17012" y="10637"/>
                  <a:pt x="15684" y="12629"/>
                  <a:pt x="14397" y="14579"/>
                </a:cubicBezTo>
                <a:cubicBezTo>
                  <a:pt x="11036" y="20804"/>
                  <a:pt x="8214" y="30017"/>
                  <a:pt x="12862" y="35330"/>
                </a:cubicBezTo>
                <a:cubicBezTo>
                  <a:pt x="13318" y="35842"/>
                  <a:pt x="13820" y="36313"/>
                  <a:pt x="14356" y="36741"/>
                </a:cubicBezTo>
                <a:lnTo>
                  <a:pt x="14356" y="36741"/>
                </a:lnTo>
                <a:cubicBezTo>
                  <a:pt x="10206" y="29976"/>
                  <a:pt x="11285" y="19850"/>
                  <a:pt x="21037" y="18854"/>
                </a:cubicBezTo>
                <a:cubicBezTo>
                  <a:pt x="36144" y="17277"/>
                  <a:pt x="41165" y="35122"/>
                  <a:pt x="45025" y="45954"/>
                </a:cubicBezTo>
                <a:cubicBezTo>
                  <a:pt x="45461" y="47112"/>
                  <a:pt x="44875" y="48404"/>
                  <a:pt x="43718" y="48840"/>
                </a:cubicBezTo>
                <a:cubicBezTo>
                  <a:pt x="43473" y="48932"/>
                  <a:pt x="43211" y="48981"/>
                  <a:pt x="42950" y="48983"/>
                </a:cubicBezTo>
                <a:cubicBezTo>
                  <a:pt x="41933" y="47019"/>
                  <a:pt x="40800" y="45120"/>
                  <a:pt x="39547" y="432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endParaRPr lang="fa-IR"/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AC172DD9-D937-6C3B-5A7F-2498D6B87B0D}"/>
              </a:ext>
            </a:extLst>
          </p:cNvPr>
          <p:cNvCxnSpPr>
            <a:stCxn id="87" idx="23"/>
            <a:endCxn id="125" idx="1"/>
          </p:cNvCxnSpPr>
          <p:nvPr userDrawn="1"/>
        </p:nvCxnSpPr>
        <p:spPr>
          <a:xfrm flipV="1">
            <a:off x="1370103" y="6400116"/>
            <a:ext cx="9449968" cy="4357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4055EE6A-5EE7-202B-7864-28698A6D634A}"/>
              </a:ext>
            </a:extLst>
          </p:cNvPr>
          <p:cNvGrpSpPr/>
          <p:nvPr userDrawn="1"/>
        </p:nvGrpSpPr>
        <p:grpSpPr>
          <a:xfrm>
            <a:off x="176328" y="356176"/>
            <a:ext cx="11839344" cy="4197012"/>
            <a:chOff x="165475" y="159472"/>
            <a:chExt cx="11839344" cy="4197012"/>
          </a:xfrm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91AECA6-C5ED-B169-129F-DAA7612EAD90}"/>
                </a:ext>
              </a:extLst>
            </p:cNvPr>
            <p:cNvSpPr/>
            <p:nvPr/>
          </p:nvSpPr>
          <p:spPr>
            <a:xfrm>
              <a:off x="238842" y="1505393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F8334BB-8804-C6B0-585C-40CD727F4695}"/>
                </a:ext>
              </a:extLst>
            </p:cNvPr>
            <p:cNvSpPr/>
            <p:nvPr/>
          </p:nvSpPr>
          <p:spPr>
            <a:xfrm>
              <a:off x="187181" y="1317495"/>
              <a:ext cx="135323" cy="206585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ACBD3FE-0B8D-C3BB-DEB5-278F2B329095}"/>
                </a:ext>
              </a:extLst>
            </p:cNvPr>
            <p:cNvSpPr/>
            <p:nvPr/>
          </p:nvSpPr>
          <p:spPr>
            <a:xfrm>
              <a:off x="165475" y="159472"/>
              <a:ext cx="618020" cy="617202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54AF13E-CF05-6D6F-849D-A664F7D1E6E6}"/>
                </a:ext>
              </a:extLst>
            </p:cNvPr>
            <p:cNvSpPr/>
            <p:nvPr/>
          </p:nvSpPr>
          <p:spPr>
            <a:xfrm>
              <a:off x="252584" y="827120"/>
              <a:ext cx="161901" cy="392042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5E75158-9347-0FA6-A667-C2B49861DF35}"/>
                </a:ext>
              </a:extLst>
            </p:cNvPr>
            <p:cNvSpPr/>
            <p:nvPr/>
          </p:nvSpPr>
          <p:spPr>
            <a:xfrm>
              <a:off x="223940" y="1031321"/>
              <a:ext cx="174716" cy="327076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BE74EE2-F5AF-8F03-A06D-975B7D01C8D8}"/>
                </a:ext>
              </a:extLst>
            </p:cNvPr>
            <p:cNvSpPr/>
            <p:nvPr/>
          </p:nvSpPr>
          <p:spPr>
            <a:xfrm>
              <a:off x="343382" y="1079762"/>
              <a:ext cx="1328" cy="788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5DDB62D-1241-F712-4C72-1A29152CEBB6}"/>
                </a:ext>
              </a:extLst>
            </p:cNvPr>
            <p:cNvSpPr/>
            <p:nvPr/>
          </p:nvSpPr>
          <p:spPr>
            <a:xfrm>
              <a:off x="329490" y="906035"/>
              <a:ext cx="167883" cy="324298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D88CEE6-AB3A-2C74-C325-D8F10DBF28B1}"/>
                </a:ext>
              </a:extLst>
            </p:cNvPr>
            <p:cNvSpPr/>
            <p:nvPr/>
          </p:nvSpPr>
          <p:spPr>
            <a:xfrm>
              <a:off x="318564" y="601827"/>
              <a:ext cx="168202" cy="122079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246B1B6-EFB7-C0F8-4F33-1C468A806744}"/>
                </a:ext>
              </a:extLst>
            </p:cNvPr>
            <p:cNvSpPr/>
            <p:nvPr/>
          </p:nvSpPr>
          <p:spPr>
            <a:xfrm>
              <a:off x="334754" y="548417"/>
              <a:ext cx="234411" cy="478200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A42CA7-4A6D-95B2-F550-AA472B89D7C4}"/>
                </a:ext>
              </a:extLst>
            </p:cNvPr>
            <p:cNvSpPr/>
            <p:nvPr/>
          </p:nvSpPr>
          <p:spPr>
            <a:xfrm>
              <a:off x="337521" y="697085"/>
              <a:ext cx="116667" cy="47141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62DAE3-C511-6E1D-0141-70AD5FAE0B0F}"/>
                </a:ext>
              </a:extLst>
            </p:cNvPr>
            <p:cNvSpPr/>
            <p:nvPr/>
          </p:nvSpPr>
          <p:spPr>
            <a:xfrm>
              <a:off x="368093" y="654960"/>
              <a:ext cx="49657" cy="44727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2A474B0-750D-63CC-D389-AE2D959E5A32}"/>
                </a:ext>
              </a:extLst>
            </p:cNvPr>
            <p:cNvSpPr/>
            <p:nvPr/>
          </p:nvSpPr>
          <p:spPr>
            <a:xfrm>
              <a:off x="832190" y="235256"/>
              <a:ext cx="393245" cy="157671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0AB4FA1-86FF-91CA-225D-D43C95191E5F}"/>
                </a:ext>
              </a:extLst>
            </p:cNvPr>
            <p:cNvSpPr/>
            <p:nvPr/>
          </p:nvSpPr>
          <p:spPr>
            <a:xfrm>
              <a:off x="1035704" y="203127"/>
              <a:ext cx="326600" cy="173220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FB32D45-6079-74D1-1478-1EC8360CD3E3}"/>
                </a:ext>
              </a:extLst>
            </p:cNvPr>
            <p:cNvSpPr/>
            <p:nvPr/>
          </p:nvSpPr>
          <p:spPr>
            <a:xfrm>
              <a:off x="911503" y="311685"/>
              <a:ext cx="324380" cy="164007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3795B88-855C-91E5-2B71-4CCD616B80D3}"/>
                </a:ext>
              </a:extLst>
            </p:cNvPr>
            <p:cNvSpPr/>
            <p:nvPr/>
          </p:nvSpPr>
          <p:spPr>
            <a:xfrm>
              <a:off x="607783" y="307540"/>
              <a:ext cx="123173" cy="167766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D1F1072-132F-486D-EE2A-B99DBCAEDB33}"/>
                </a:ext>
              </a:extLst>
            </p:cNvPr>
            <p:cNvSpPr/>
            <p:nvPr/>
          </p:nvSpPr>
          <p:spPr>
            <a:xfrm>
              <a:off x="558440" y="318575"/>
              <a:ext cx="476077" cy="241331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369A023-A659-9006-E059-E886577612AA}"/>
                </a:ext>
              </a:extLst>
            </p:cNvPr>
            <p:cNvSpPr/>
            <p:nvPr/>
          </p:nvSpPr>
          <p:spPr>
            <a:xfrm>
              <a:off x="702362" y="325405"/>
              <a:ext cx="48026" cy="116741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4F62A8C-844A-7AF0-A055-64DCED8D9795}"/>
                </a:ext>
              </a:extLst>
            </p:cNvPr>
            <p:cNvSpPr/>
            <p:nvPr/>
          </p:nvSpPr>
          <p:spPr>
            <a:xfrm>
              <a:off x="661172" y="356868"/>
              <a:ext cx="45194" cy="49007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D406A52A-5F72-2191-1E57-F22689D8EFB3}"/>
                </a:ext>
              </a:extLst>
            </p:cNvPr>
            <p:cNvSpPr/>
            <p:nvPr/>
          </p:nvSpPr>
          <p:spPr>
            <a:xfrm flipH="1">
              <a:off x="11916346" y="1505393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284BF5E-A26A-9EAB-0544-610CE1F44EB0}"/>
                </a:ext>
              </a:extLst>
            </p:cNvPr>
            <p:cNvSpPr/>
            <p:nvPr/>
          </p:nvSpPr>
          <p:spPr>
            <a:xfrm flipH="1">
              <a:off x="11847790" y="1317495"/>
              <a:ext cx="135323" cy="206585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22C74C9-828C-A447-9B95-76C9A63365F0}"/>
                </a:ext>
              </a:extLst>
            </p:cNvPr>
            <p:cNvSpPr/>
            <p:nvPr/>
          </p:nvSpPr>
          <p:spPr>
            <a:xfrm flipH="1">
              <a:off x="11386799" y="159472"/>
              <a:ext cx="618020" cy="617202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081BBDD-8D63-DCD3-5424-24B3C2706481}"/>
                </a:ext>
              </a:extLst>
            </p:cNvPr>
            <p:cNvSpPr/>
            <p:nvPr/>
          </p:nvSpPr>
          <p:spPr>
            <a:xfrm flipH="1">
              <a:off x="11755809" y="827120"/>
              <a:ext cx="161901" cy="392042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8769ACF-5DB3-712D-8A0F-A3A9661746F7}"/>
                </a:ext>
              </a:extLst>
            </p:cNvPr>
            <p:cNvSpPr/>
            <p:nvPr/>
          </p:nvSpPr>
          <p:spPr>
            <a:xfrm flipH="1">
              <a:off x="11771638" y="1031321"/>
              <a:ext cx="174716" cy="327076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C5BA5D8-765A-57B0-E0AA-0C1FC421D381}"/>
                </a:ext>
              </a:extLst>
            </p:cNvPr>
            <p:cNvSpPr/>
            <p:nvPr/>
          </p:nvSpPr>
          <p:spPr>
            <a:xfrm flipH="1">
              <a:off x="11825584" y="1079762"/>
              <a:ext cx="1328" cy="788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BA09E6E-A8D2-DFA9-32C2-D66E9691EE73}"/>
                </a:ext>
              </a:extLst>
            </p:cNvPr>
            <p:cNvSpPr/>
            <p:nvPr/>
          </p:nvSpPr>
          <p:spPr>
            <a:xfrm flipH="1">
              <a:off x="11672921" y="906035"/>
              <a:ext cx="167883" cy="324298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8E358F3-80AA-CC0F-58EF-0755541EEA0F}"/>
                </a:ext>
              </a:extLst>
            </p:cNvPr>
            <p:cNvSpPr/>
            <p:nvPr/>
          </p:nvSpPr>
          <p:spPr>
            <a:xfrm flipH="1">
              <a:off x="11683528" y="601827"/>
              <a:ext cx="168202" cy="122079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0776811-C3BD-08E9-DD3F-8A50E91016CE}"/>
                </a:ext>
              </a:extLst>
            </p:cNvPr>
            <p:cNvSpPr/>
            <p:nvPr/>
          </p:nvSpPr>
          <p:spPr>
            <a:xfrm flipH="1">
              <a:off x="11601129" y="548417"/>
              <a:ext cx="234411" cy="478200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3E23142-FC82-88AE-E587-B6A95EE0433A}"/>
                </a:ext>
              </a:extLst>
            </p:cNvPr>
            <p:cNvSpPr/>
            <p:nvPr/>
          </p:nvSpPr>
          <p:spPr>
            <a:xfrm flipH="1">
              <a:off x="11716106" y="697085"/>
              <a:ext cx="116667" cy="47141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328349A-F37E-2A39-2B1D-5EA6C304A939}"/>
                </a:ext>
              </a:extLst>
            </p:cNvPr>
            <p:cNvSpPr/>
            <p:nvPr/>
          </p:nvSpPr>
          <p:spPr>
            <a:xfrm flipH="1">
              <a:off x="11752544" y="654960"/>
              <a:ext cx="49657" cy="44727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017E0EC-410D-106D-45AA-1989D26A2970}"/>
                </a:ext>
              </a:extLst>
            </p:cNvPr>
            <p:cNvSpPr/>
            <p:nvPr/>
          </p:nvSpPr>
          <p:spPr>
            <a:xfrm flipH="1">
              <a:off x="10944859" y="235256"/>
              <a:ext cx="393245" cy="157671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2CE7341-D781-BE7C-0AD8-36036F7C96C1}"/>
                </a:ext>
              </a:extLst>
            </p:cNvPr>
            <p:cNvSpPr/>
            <p:nvPr/>
          </p:nvSpPr>
          <p:spPr>
            <a:xfrm flipH="1">
              <a:off x="10807990" y="203127"/>
              <a:ext cx="326600" cy="173220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EB25305-A4BC-1B8B-B47F-3492BF4E10E4}"/>
                </a:ext>
              </a:extLst>
            </p:cNvPr>
            <p:cNvSpPr/>
            <p:nvPr/>
          </p:nvSpPr>
          <p:spPr>
            <a:xfrm flipH="1">
              <a:off x="10934411" y="311685"/>
              <a:ext cx="324380" cy="164007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378CF93-212E-CC7E-096D-BD1C098B2E3C}"/>
                </a:ext>
              </a:extLst>
            </p:cNvPr>
            <p:cNvSpPr/>
            <p:nvPr/>
          </p:nvSpPr>
          <p:spPr>
            <a:xfrm flipH="1">
              <a:off x="11439338" y="307540"/>
              <a:ext cx="123173" cy="167766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37E2B72-DADB-88D7-DC2E-CED655E536EF}"/>
                </a:ext>
              </a:extLst>
            </p:cNvPr>
            <p:cNvSpPr/>
            <p:nvPr/>
          </p:nvSpPr>
          <p:spPr>
            <a:xfrm flipH="1">
              <a:off x="11135777" y="318575"/>
              <a:ext cx="476077" cy="241331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1B6B3A7-9831-39C0-7552-A45A3809F5BC}"/>
                </a:ext>
              </a:extLst>
            </p:cNvPr>
            <p:cNvSpPr/>
            <p:nvPr/>
          </p:nvSpPr>
          <p:spPr>
            <a:xfrm flipH="1">
              <a:off x="11419906" y="325405"/>
              <a:ext cx="48026" cy="116741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57922F0-4F17-14BF-22B0-AC6456B752C8}"/>
                </a:ext>
              </a:extLst>
            </p:cNvPr>
            <p:cNvSpPr/>
            <p:nvPr/>
          </p:nvSpPr>
          <p:spPr>
            <a:xfrm flipH="1">
              <a:off x="11463928" y="356868"/>
              <a:ext cx="45194" cy="49007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0081D9D0-3333-A8E4-8B9E-62C2B966CE67}"/>
                </a:ext>
              </a:extLst>
            </p:cNvPr>
            <p:cNvCxnSpPr/>
            <p:nvPr userDrawn="1"/>
          </p:nvCxnSpPr>
          <p:spPr>
            <a:xfrm flipV="1">
              <a:off x="1348561" y="264114"/>
              <a:ext cx="9449968" cy="4357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1200090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1409296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E5A1435D-43BE-5332-1C87-E6476B79B319}"/>
              </a:ext>
            </a:extLst>
          </p:cNvPr>
          <p:cNvGrpSpPr/>
          <p:nvPr userDrawn="1"/>
        </p:nvGrpSpPr>
        <p:grpSpPr>
          <a:xfrm>
            <a:off x="9947878" y="6018460"/>
            <a:ext cx="268378" cy="784398"/>
            <a:chOff x="2524181" y="6035333"/>
            <a:chExt cx="268378" cy="784398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EE658C1-A04F-6458-F2CB-4F3FD03C91AA}"/>
                </a:ext>
              </a:extLst>
            </p:cNvPr>
            <p:cNvSpPr/>
            <p:nvPr userDrawn="1"/>
          </p:nvSpPr>
          <p:spPr>
            <a:xfrm rot="13558100">
              <a:off x="2524003" y="6551176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13FFC37-9325-0CCD-AEB8-C8D79AD8C56E}"/>
                </a:ext>
              </a:extLst>
            </p:cNvPr>
            <p:cNvSpPr/>
            <p:nvPr userDrawn="1"/>
          </p:nvSpPr>
          <p:spPr>
            <a:xfrm rot="8041900" flipV="1">
              <a:off x="2524003" y="6035511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371C1A71-962C-095B-A657-639A142793AC}"/>
              </a:ext>
            </a:extLst>
          </p:cNvPr>
          <p:cNvGrpSpPr/>
          <p:nvPr userDrawn="1"/>
        </p:nvGrpSpPr>
        <p:grpSpPr>
          <a:xfrm flipV="1">
            <a:off x="176328" y="2484061"/>
            <a:ext cx="11814904" cy="4022705"/>
            <a:chOff x="176328" y="356175"/>
            <a:chExt cx="11814904" cy="4022705"/>
          </a:xfrm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80DBD20-AD90-800C-D074-01BAD5BA544B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725D6CF-BD6D-66F7-B417-89C20D07D178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C4390D9-3077-B482-921B-235B3B42A316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2D91D0E5-6209-CFE0-AF35-509600585022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CC0686C-D4D7-7845-71E2-A7BCE8E55F7E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47645076-D85F-00D6-B5AB-D76E07AFE5B2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CA2D5EB-3CFB-5CA1-805E-B11800B08FEF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F8194F9E-32E2-C29E-2F8D-A87C4905D879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25A4C3B6-3EA0-A01C-B8E8-967076D2BCE5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0B213BC-7A96-2B67-0D31-20A719CA53FA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A2F5A5A8-AE2A-5D0C-A92F-60305A50205A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EA93923-3DFA-CAA4-CD5D-CBFE4984CE0F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FD1A9C1-1D68-45BA-573E-0D3E46903F4B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6448BB9-29D5-5A00-17DD-81ADA582099F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CD50595-4DBD-8260-E0E6-B6C9E3058BEE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6E4D622-6706-27D2-7CF6-DB4A40350C7D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CE09BA7-FC91-B6DD-3B14-CF6B53DEB5AD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B55449-34B5-B88E-9976-1B4E21284487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1AC6136-86E8-6BE5-4D54-3607136E0D26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72A97-45B6-0D5F-B666-79690490F77D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3ED6F51-F29D-5A79-132B-C8B9ECE3B4B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2D7FBA04-EA73-06A3-3BD6-78F34568CB0D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A3595E5-8FF6-ABE8-8F97-31FD176A1D25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C04BB04-8905-2F55-4999-0BD574A7F2AC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77E1F6F-B76A-5AAF-B473-7746CE3161E9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89CE4C30-3C98-2FCB-6503-BB4A0D9687F2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BE01711-065F-61C3-1ACC-86CA59353FCB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9E51A25-D318-A25C-A734-DF4E5FA93DAF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2F286704-D0AA-7D89-8C10-71B33FB6CC16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02F20CD-4A8C-3121-AC4D-1B4DEF7EF302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3D9CD7D-7F05-8CCC-A9DA-2092BADFC423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BD055E0-FA85-CF3C-6845-DFE497656BF1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97517E-BAF5-C7E2-9E68-07B1A6812CE3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ED7D8D9-43AC-F98C-0824-F13E23FBAD7E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2DC9AA4-8210-57A1-DC62-0EE5A5AAA487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1359D927-5E86-7A51-B990-4DB263D08704}"/>
                </a:ext>
              </a:extLst>
            </p:cNvPr>
            <p:cNvCxnSpPr>
              <a:cxnSpLocks/>
              <a:stCxn id="177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EAB8F981-D404-1749-0B5F-90F231299163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93EFD75-A7D2-17E4-0E53-877C55553A74}"/>
              </a:ext>
            </a:extLst>
          </p:cNvPr>
          <p:cNvGrpSpPr/>
          <p:nvPr userDrawn="1"/>
        </p:nvGrpSpPr>
        <p:grpSpPr>
          <a:xfrm>
            <a:off x="1961880" y="6172010"/>
            <a:ext cx="8829476" cy="507060"/>
            <a:chOff x="-237460" y="6075271"/>
            <a:chExt cx="10738440" cy="616689"/>
          </a:xfrm>
        </p:grpSpPr>
        <p:sp>
          <p:nvSpPr>
            <p:cNvPr id="152" name="Rectangle: Rounded Corners 151">
              <a:extLst>
                <a:ext uri="{FF2B5EF4-FFF2-40B4-BE49-F238E27FC236}">
                  <a16:creationId xmlns:a16="http://schemas.microsoft.com/office/drawing/2014/main" id="{148EBCBA-249D-2C0F-0E45-4615D2CB0332}"/>
                </a:ext>
              </a:extLst>
            </p:cNvPr>
            <p:cNvSpPr/>
            <p:nvPr/>
          </p:nvSpPr>
          <p:spPr>
            <a:xfrm>
              <a:off x="8775700" y="6075271"/>
              <a:ext cx="1725280" cy="616689"/>
            </a:xfrm>
            <a:prstGeom prst="roundRect">
              <a:avLst>
                <a:gd name="adj" fmla="val 50000"/>
              </a:avLst>
            </a:prstGeom>
            <a:ln w="3175">
              <a:solidFill>
                <a:srgbClr val="012060"/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3" name="Rectangle: Rounded Corners 152">
              <a:extLst>
                <a:ext uri="{FF2B5EF4-FFF2-40B4-BE49-F238E27FC236}">
                  <a16:creationId xmlns:a16="http://schemas.microsoft.com/office/drawing/2014/main" id="{10F3A38B-0C5A-24DB-0D73-3C74F0302894}"/>
                </a:ext>
              </a:extLst>
            </p:cNvPr>
            <p:cNvSpPr/>
            <p:nvPr/>
          </p:nvSpPr>
          <p:spPr>
            <a:xfrm>
              <a:off x="6973068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4" name="Rectangle: Rounded Corners 153">
              <a:extLst>
                <a:ext uri="{FF2B5EF4-FFF2-40B4-BE49-F238E27FC236}">
                  <a16:creationId xmlns:a16="http://schemas.microsoft.com/office/drawing/2014/main" id="{DB8E2E36-F134-1AB1-A24D-F3FB8AC6610C}"/>
                </a:ext>
              </a:extLst>
            </p:cNvPr>
            <p:cNvSpPr/>
            <p:nvPr/>
          </p:nvSpPr>
          <p:spPr>
            <a:xfrm>
              <a:off x="5170436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5" name="Rectangle: Rounded Corners 154">
              <a:extLst>
                <a:ext uri="{FF2B5EF4-FFF2-40B4-BE49-F238E27FC236}">
                  <a16:creationId xmlns:a16="http://schemas.microsoft.com/office/drawing/2014/main" id="{666F6AEB-1545-770A-3437-4D4B99CDBBF9}"/>
                </a:ext>
              </a:extLst>
            </p:cNvPr>
            <p:cNvSpPr/>
            <p:nvPr/>
          </p:nvSpPr>
          <p:spPr>
            <a:xfrm>
              <a:off x="3367804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6" name="Rectangle: Rounded Corners 155">
              <a:extLst>
                <a:ext uri="{FF2B5EF4-FFF2-40B4-BE49-F238E27FC236}">
                  <a16:creationId xmlns:a16="http://schemas.microsoft.com/office/drawing/2014/main" id="{96A35489-0686-A586-D5A4-9720BF04AE8B}"/>
                </a:ext>
              </a:extLst>
            </p:cNvPr>
            <p:cNvSpPr/>
            <p:nvPr/>
          </p:nvSpPr>
          <p:spPr>
            <a:xfrm>
              <a:off x="1565172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7" name="Rectangle: Rounded Corners 156">
              <a:extLst>
                <a:ext uri="{FF2B5EF4-FFF2-40B4-BE49-F238E27FC236}">
                  <a16:creationId xmlns:a16="http://schemas.microsoft.com/office/drawing/2014/main" id="{3B3D657B-378E-2A5B-5C6D-A254D55AFF72}"/>
                </a:ext>
              </a:extLst>
            </p:cNvPr>
            <p:cNvSpPr/>
            <p:nvPr/>
          </p:nvSpPr>
          <p:spPr>
            <a:xfrm>
              <a:off x="-237460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</p:grpSp>
      <p:sp>
        <p:nvSpPr>
          <p:cNvPr id="140" name="Freeform 123">
            <a:extLst>
              <a:ext uri="{FF2B5EF4-FFF2-40B4-BE49-F238E27FC236}">
                <a16:creationId xmlns:a16="http://schemas.microsoft.com/office/drawing/2014/main" id="{90398B16-B565-B67E-4C45-7FA8D02036F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3042663" y="6292878"/>
            <a:ext cx="241742" cy="241742"/>
          </a:xfrm>
          <a:custGeom>
            <a:avLst/>
            <a:gdLst>
              <a:gd name="T0" fmla="*/ 109 w 160"/>
              <a:gd name="T1" fmla="*/ 116 h 160"/>
              <a:gd name="T2" fmla="*/ 59 w 160"/>
              <a:gd name="T3" fmla="*/ 107 h 160"/>
              <a:gd name="T4" fmla="*/ 160 w 160"/>
              <a:gd name="T5" fmla="*/ 125 h 160"/>
              <a:gd name="T6" fmla="*/ 114 w 160"/>
              <a:gd name="T7" fmla="*/ 116 h 160"/>
              <a:gd name="T8" fmla="*/ 60 w 160"/>
              <a:gd name="T9" fmla="*/ 100 h 160"/>
              <a:gd name="T10" fmla="*/ 160 w 160"/>
              <a:gd name="T11" fmla="*/ 84 h 160"/>
              <a:gd name="T12" fmla="*/ 59 w 160"/>
              <a:gd name="T13" fmla="*/ 131 h 160"/>
              <a:gd name="T14" fmla="*/ 110 w 160"/>
              <a:gd name="T15" fmla="*/ 160 h 160"/>
              <a:gd name="T16" fmla="*/ 160 w 160"/>
              <a:gd name="T17" fmla="*/ 132 h 160"/>
              <a:gd name="T18" fmla="*/ 110 w 160"/>
              <a:gd name="T19" fmla="*/ 50 h 160"/>
              <a:gd name="T20" fmla="*/ 59 w 160"/>
              <a:gd name="T21" fmla="*/ 75 h 160"/>
              <a:gd name="T22" fmla="*/ 160 w 160"/>
              <a:gd name="T23" fmla="*/ 68 h 160"/>
              <a:gd name="T24" fmla="*/ 148 w 160"/>
              <a:gd name="T25" fmla="*/ 0 h 160"/>
              <a:gd name="T26" fmla="*/ 0 w 160"/>
              <a:gd name="T27" fmla="*/ 44 h 160"/>
              <a:gd name="T28" fmla="*/ 109 w 160"/>
              <a:gd name="T29" fmla="*/ 44 h 160"/>
              <a:gd name="T30" fmla="*/ 160 w 160"/>
              <a:gd name="T31" fmla="*/ 44 h 160"/>
              <a:gd name="T32" fmla="*/ 29 w 160"/>
              <a:gd name="T33" fmla="*/ 41 h 160"/>
              <a:gd name="T34" fmla="*/ 41 w 160"/>
              <a:gd name="T35" fmla="*/ 28 h 160"/>
              <a:gd name="T36" fmla="*/ 88 w 160"/>
              <a:gd name="T37" fmla="*/ 25 h 160"/>
              <a:gd name="T38" fmla="*/ 91 w 160"/>
              <a:gd name="T39" fmla="*/ 27 h 160"/>
              <a:gd name="T40" fmla="*/ 97 w 160"/>
              <a:gd name="T41" fmla="*/ 30 h 160"/>
              <a:gd name="T42" fmla="*/ 102 w 160"/>
              <a:gd name="T43" fmla="*/ 27 h 160"/>
              <a:gd name="T44" fmla="*/ 104 w 160"/>
              <a:gd name="T45" fmla="*/ 25 h 160"/>
              <a:gd name="T46" fmla="*/ 104 w 160"/>
              <a:gd name="T47" fmla="*/ 32 h 160"/>
              <a:gd name="T48" fmla="*/ 107 w 160"/>
              <a:gd name="T49" fmla="*/ 35 h 160"/>
              <a:gd name="T50" fmla="*/ 113 w 160"/>
              <a:gd name="T51" fmla="*/ 22 h 160"/>
              <a:gd name="T52" fmla="*/ 118 w 160"/>
              <a:gd name="T53" fmla="*/ 35 h 160"/>
              <a:gd name="T54" fmla="*/ 120 w 160"/>
              <a:gd name="T55" fmla="*/ 32 h 160"/>
              <a:gd name="T56" fmla="*/ 120 w 160"/>
              <a:gd name="T57" fmla="*/ 25 h 160"/>
              <a:gd name="T58" fmla="*/ 123 w 160"/>
              <a:gd name="T59" fmla="*/ 27 h 160"/>
              <a:gd name="T60" fmla="*/ 129 w 160"/>
              <a:gd name="T61" fmla="*/ 30 h 160"/>
              <a:gd name="T62" fmla="*/ 134 w 160"/>
              <a:gd name="T63" fmla="*/ 27 h 160"/>
              <a:gd name="T64" fmla="*/ 136 w 160"/>
              <a:gd name="T65" fmla="*/ 25 h 160"/>
              <a:gd name="T66" fmla="*/ 136 w 160"/>
              <a:gd name="T67" fmla="*/ 32 h 160"/>
              <a:gd name="T68" fmla="*/ 140 w 160"/>
              <a:gd name="T69" fmla="*/ 35 h 160"/>
              <a:gd name="T70" fmla="*/ 54 w 160"/>
              <a:gd name="T71" fmla="*/ 68 h 160"/>
              <a:gd name="T72" fmla="*/ 3 w 160"/>
              <a:gd name="T73" fmla="*/ 57 h 160"/>
              <a:gd name="T74" fmla="*/ 3 w 160"/>
              <a:gd name="T75" fmla="*/ 102 h 160"/>
              <a:gd name="T76" fmla="*/ 41 w 160"/>
              <a:gd name="T77" fmla="*/ 79 h 160"/>
              <a:gd name="T78" fmla="*/ 28 w 160"/>
              <a:gd name="T79" fmla="*/ 68 h 160"/>
              <a:gd name="T80" fmla="*/ 54 w 160"/>
              <a:gd name="T81" fmla="*/ 107 h 160"/>
              <a:gd name="T82" fmla="*/ 0 w 160"/>
              <a:gd name="T83" fmla="*/ 145 h 160"/>
              <a:gd name="T84" fmla="*/ 60 w 160"/>
              <a:gd name="T85" fmla="*/ 159 h 160"/>
              <a:gd name="T86" fmla="*/ 29 w 160"/>
              <a:gd name="T87" fmla="*/ 142 h 160"/>
              <a:gd name="T88" fmla="*/ 41 w 160"/>
              <a:gd name="T89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14" y="116"/>
                </a:moveTo>
                <a:cubicBezTo>
                  <a:pt x="113" y="116"/>
                  <a:pt x="112" y="116"/>
                  <a:pt x="112" y="116"/>
                </a:cubicBezTo>
                <a:cubicBezTo>
                  <a:pt x="110" y="116"/>
                  <a:pt x="109" y="116"/>
                  <a:pt x="109" y="116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8" y="116"/>
                  <a:pt x="107" y="116"/>
                  <a:pt x="105" y="116"/>
                </a:cubicBezTo>
                <a:cubicBezTo>
                  <a:pt x="87" y="116"/>
                  <a:pt x="69" y="112"/>
                  <a:pt x="59" y="107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5" y="129"/>
                  <a:pt x="85" y="133"/>
                  <a:pt x="112" y="133"/>
                </a:cubicBezTo>
                <a:cubicBezTo>
                  <a:pt x="135" y="133"/>
                  <a:pt x="152" y="130"/>
                  <a:pt x="160" y="125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51" y="113"/>
                  <a:pt x="134" y="116"/>
                  <a:pt x="116" y="116"/>
                </a:cubicBezTo>
                <a:cubicBezTo>
                  <a:pt x="116" y="116"/>
                  <a:pt x="115" y="116"/>
                  <a:pt x="114" y="116"/>
                </a:cubicBezTo>
                <a:close/>
                <a:moveTo>
                  <a:pt x="59" y="82"/>
                </a:moveTo>
                <a:cubicBezTo>
                  <a:pt x="59" y="100"/>
                  <a:pt x="59" y="100"/>
                  <a:pt x="59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6" y="106"/>
                  <a:pt x="86" y="111"/>
                  <a:pt x="112" y="111"/>
                </a:cubicBezTo>
                <a:cubicBezTo>
                  <a:pt x="134" y="111"/>
                  <a:pt x="152" y="106"/>
                  <a:pt x="160" y="101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49" y="89"/>
                  <a:pt x="130" y="92"/>
                  <a:pt x="112" y="92"/>
                </a:cubicBezTo>
                <a:cubicBezTo>
                  <a:pt x="91" y="92"/>
                  <a:pt x="70" y="89"/>
                  <a:pt x="59" y="82"/>
                </a:cubicBezTo>
                <a:close/>
                <a:moveTo>
                  <a:pt x="59" y="131"/>
                </a:moveTo>
                <a:cubicBezTo>
                  <a:pt x="59" y="141"/>
                  <a:pt x="59" y="141"/>
                  <a:pt x="59" y="141"/>
                </a:cubicBezTo>
                <a:cubicBezTo>
                  <a:pt x="59" y="143"/>
                  <a:pt x="59" y="143"/>
                  <a:pt x="60" y="143"/>
                </a:cubicBezTo>
                <a:cubicBezTo>
                  <a:pt x="63" y="154"/>
                  <a:pt x="87" y="160"/>
                  <a:pt x="110" y="160"/>
                </a:cubicBezTo>
                <a:cubicBezTo>
                  <a:pt x="132" y="160"/>
                  <a:pt x="157" y="154"/>
                  <a:pt x="160" y="143"/>
                </a:cubicBezTo>
                <a:cubicBezTo>
                  <a:pt x="160" y="143"/>
                  <a:pt x="160" y="143"/>
                  <a:pt x="160" y="141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9" y="138"/>
                  <a:pt x="130" y="140"/>
                  <a:pt x="112" y="140"/>
                </a:cubicBezTo>
                <a:cubicBezTo>
                  <a:pt x="91" y="140"/>
                  <a:pt x="70" y="137"/>
                  <a:pt x="59" y="131"/>
                </a:cubicBezTo>
                <a:close/>
                <a:moveTo>
                  <a:pt x="110" y="50"/>
                </a:moveTo>
                <a:cubicBezTo>
                  <a:pt x="87" y="50"/>
                  <a:pt x="63" y="56"/>
                  <a:pt x="59" y="67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75"/>
                  <a:pt x="59" y="75"/>
                  <a:pt x="59" y="75"/>
                </a:cubicBezTo>
                <a:cubicBezTo>
                  <a:pt x="65" y="82"/>
                  <a:pt x="86" y="87"/>
                  <a:pt x="112" y="87"/>
                </a:cubicBezTo>
                <a:cubicBezTo>
                  <a:pt x="134" y="87"/>
                  <a:pt x="152" y="83"/>
                  <a:pt x="160" y="7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58" y="56"/>
                  <a:pt x="134" y="50"/>
                  <a:pt x="110" y="50"/>
                </a:cubicBezTo>
                <a:close/>
                <a:moveTo>
                  <a:pt x="148" y="0"/>
                </a:moveTo>
                <a:cubicBezTo>
                  <a:pt x="13" y="0"/>
                  <a:pt x="13" y="0"/>
                  <a:pt x="13" y="0"/>
                </a:cubicBezTo>
                <a:cubicBezTo>
                  <a:pt x="7" y="0"/>
                  <a:pt x="0" y="6"/>
                  <a:pt x="0" y="1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7"/>
                  <a:pt x="2" y="49"/>
                  <a:pt x="3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77" y="47"/>
                  <a:pt x="93" y="44"/>
                  <a:pt x="109" y="44"/>
                </a:cubicBezTo>
                <a:cubicBezTo>
                  <a:pt x="124" y="44"/>
                  <a:pt x="140" y="47"/>
                  <a:pt x="151" y="50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59" y="49"/>
                  <a:pt x="160" y="47"/>
                  <a:pt x="160" y="4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8" y="0"/>
                </a:cubicBezTo>
                <a:close/>
                <a:moveTo>
                  <a:pt x="29" y="41"/>
                </a:moveTo>
                <a:cubicBezTo>
                  <a:pt x="22" y="41"/>
                  <a:pt x="16" y="35"/>
                  <a:pt x="16" y="28"/>
                </a:cubicBezTo>
                <a:cubicBezTo>
                  <a:pt x="16" y="22"/>
                  <a:pt x="22" y="16"/>
                  <a:pt x="29" y="16"/>
                </a:cubicBezTo>
                <a:cubicBezTo>
                  <a:pt x="36" y="16"/>
                  <a:pt x="41" y="22"/>
                  <a:pt x="41" y="28"/>
                </a:cubicBezTo>
                <a:cubicBezTo>
                  <a:pt x="41" y="35"/>
                  <a:pt x="36" y="41"/>
                  <a:pt x="29" y="41"/>
                </a:cubicBezTo>
                <a:close/>
                <a:moveTo>
                  <a:pt x="91" y="27"/>
                </a:moveTo>
                <a:cubicBezTo>
                  <a:pt x="90" y="27"/>
                  <a:pt x="88" y="26"/>
                  <a:pt x="88" y="25"/>
                </a:cubicBezTo>
                <a:cubicBezTo>
                  <a:pt x="88" y="24"/>
                  <a:pt x="90" y="22"/>
                  <a:pt x="91" y="22"/>
                </a:cubicBezTo>
                <a:cubicBezTo>
                  <a:pt x="93" y="22"/>
                  <a:pt x="94" y="24"/>
                  <a:pt x="94" y="25"/>
                </a:cubicBezTo>
                <a:cubicBezTo>
                  <a:pt x="94" y="26"/>
                  <a:pt x="93" y="27"/>
                  <a:pt x="91" y="27"/>
                </a:cubicBezTo>
                <a:close/>
                <a:moveTo>
                  <a:pt x="97" y="35"/>
                </a:moveTo>
                <a:cubicBezTo>
                  <a:pt x="96" y="35"/>
                  <a:pt x="94" y="33"/>
                  <a:pt x="94" y="32"/>
                </a:cubicBezTo>
                <a:cubicBezTo>
                  <a:pt x="94" y="31"/>
                  <a:pt x="96" y="30"/>
                  <a:pt x="97" y="30"/>
                </a:cubicBezTo>
                <a:cubicBezTo>
                  <a:pt x="98" y="30"/>
                  <a:pt x="99" y="31"/>
                  <a:pt x="99" y="32"/>
                </a:cubicBezTo>
                <a:cubicBezTo>
                  <a:pt x="99" y="33"/>
                  <a:pt x="98" y="35"/>
                  <a:pt x="97" y="35"/>
                </a:cubicBezTo>
                <a:close/>
                <a:moveTo>
                  <a:pt x="102" y="27"/>
                </a:moveTo>
                <a:cubicBezTo>
                  <a:pt x="101" y="27"/>
                  <a:pt x="99" y="26"/>
                  <a:pt x="99" y="25"/>
                </a:cubicBezTo>
                <a:cubicBezTo>
                  <a:pt x="99" y="24"/>
                  <a:pt x="101" y="22"/>
                  <a:pt x="102" y="22"/>
                </a:cubicBezTo>
                <a:cubicBezTo>
                  <a:pt x="103" y="22"/>
                  <a:pt x="104" y="24"/>
                  <a:pt x="104" y="25"/>
                </a:cubicBezTo>
                <a:cubicBezTo>
                  <a:pt x="104" y="26"/>
                  <a:pt x="103" y="27"/>
                  <a:pt x="102" y="27"/>
                </a:cubicBezTo>
                <a:close/>
                <a:moveTo>
                  <a:pt x="107" y="35"/>
                </a:moveTo>
                <a:cubicBezTo>
                  <a:pt x="105" y="35"/>
                  <a:pt x="104" y="33"/>
                  <a:pt x="104" y="32"/>
                </a:cubicBezTo>
                <a:cubicBezTo>
                  <a:pt x="104" y="31"/>
                  <a:pt x="105" y="30"/>
                  <a:pt x="107" y="30"/>
                </a:cubicBezTo>
                <a:cubicBezTo>
                  <a:pt x="109" y="30"/>
                  <a:pt x="110" y="31"/>
                  <a:pt x="110" y="32"/>
                </a:cubicBezTo>
                <a:cubicBezTo>
                  <a:pt x="110" y="33"/>
                  <a:pt x="109" y="35"/>
                  <a:pt x="107" y="35"/>
                </a:cubicBezTo>
                <a:close/>
                <a:moveTo>
                  <a:pt x="113" y="27"/>
                </a:moveTo>
                <a:cubicBezTo>
                  <a:pt x="112" y="27"/>
                  <a:pt x="110" y="26"/>
                  <a:pt x="110" y="25"/>
                </a:cubicBezTo>
                <a:cubicBezTo>
                  <a:pt x="110" y="24"/>
                  <a:pt x="112" y="22"/>
                  <a:pt x="113" y="22"/>
                </a:cubicBezTo>
                <a:cubicBezTo>
                  <a:pt x="114" y="22"/>
                  <a:pt x="115" y="24"/>
                  <a:pt x="115" y="25"/>
                </a:cubicBezTo>
                <a:cubicBezTo>
                  <a:pt x="115" y="26"/>
                  <a:pt x="114" y="27"/>
                  <a:pt x="113" y="27"/>
                </a:cubicBezTo>
                <a:close/>
                <a:moveTo>
                  <a:pt x="118" y="35"/>
                </a:moveTo>
                <a:cubicBezTo>
                  <a:pt x="116" y="35"/>
                  <a:pt x="115" y="33"/>
                  <a:pt x="115" y="32"/>
                </a:cubicBezTo>
                <a:cubicBezTo>
                  <a:pt x="115" y="31"/>
                  <a:pt x="116" y="30"/>
                  <a:pt x="118" y="30"/>
                </a:cubicBezTo>
                <a:cubicBezTo>
                  <a:pt x="119" y="30"/>
                  <a:pt x="120" y="31"/>
                  <a:pt x="120" y="32"/>
                </a:cubicBezTo>
                <a:cubicBezTo>
                  <a:pt x="120" y="33"/>
                  <a:pt x="119" y="35"/>
                  <a:pt x="118" y="35"/>
                </a:cubicBezTo>
                <a:close/>
                <a:moveTo>
                  <a:pt x="123" y="27"/>
                </a:moveTo>
                <a:cubicBezTo>
                  <a:pt x="121" y="27"/>
                  <a:pt x="120" y="26"/>
                  <a:pt x="120" y="25"/>
                </a:cubicBezTo>
                <a:cubicBezTo>
                  <a:pt x="120" y="24"/>
                  <a:pt x="121" y="22"/>
                  <a:pt x="123" y="22"/>
                </a:cubicBezTo>
                <a:cubicBezTo>
                  <a:pt x="125" y="22"/>
                  <a:pt x="126" y="24"/>
                  <a:pt x="126" y="25"/>
                </a:cubicBezTo>
                <a:cubicBezTo>
                  <a:pt x="126" y="26"/>
                  <a:pt x="125" y="27"/>
                  <a:pt x="123" y="27"/>
                </a:cubicBezTo>
                <a:close/>
                <a:moveTo>
                  <a:pt x="129" y="35"/>
                </a:moveTo>
                <a:cubicBezTo>
                  <a:pt x="127" y="35"/>
                  <a:pt x="126" y="33"/>
                  <a:pt x="126" y="32"/>
                </a:cubicBezTo>
                <a:cubicBezTo>
                  <a:pt x="126" y="31"/>
                  <a:pt x="127" y="30"/>
                  <a:pt x="129" y="30"/>
                </a:cubicBezTo>
                <a:cubicBezTo>
                  <a:pt x="130" y="30"/>
                  <a:pt x="131" y="31"/>
                  <a:pt x="131" y="32"/>
                </a:cubicBezTo>
                <a:cubicBezTo>
                  <a:pt x="131" y="33"/>
                  <a:pt x="130" y="35"/>
                  <a:pt x="129" y="35"/>
                </a:cubicBezTo>
                <a:close/>
                <a:moveTo>
                  <a:pt x="134" y="27"/>
                </a:moveTo>
                <a:cubicBezTo>
                  <a:pt x="132" y="27"/>
                  <a:pt x="131" y="26"/>
                  <a:pt x="131" y="25"/>
                </a:cubicBezTo>
                <a:cubicBezTo>
                  <a:pt x="131" y="24"/>
                  <a:pt x="132" y="22"/>
                  <a:pt x="134" y="22"/>
                </a:cubicBezTo>
                <a:cubicBezTo>
                  <a:pt x="135" y="22"/>
                  <a:pt x="136" y="24"/>
                  <a:pt x="136" y="25"/>
                </a:cubicBezTo>
                <a:cubicBezTo>
                  <a:pt x="136" y="26"/>
                  <a:pt x="135" y="27"/>
                  <a:pt x="134" y="27"/>
                </a:cubicBezTo>
                <a:close/>
                <a:moveTo>
                  <a:pt x="140" y="35"/>
                </a:moveTo>
                <a:cubicBezTo>
                  <a:pt x="137" y="35"/>
                  <a:pt x="136" y="33"/>
                  <a:pt x="136" y="32"/>
                </a:cubicBezTo>
                <a:cubicBezTo>
                  <a:pt x="136" y="31"/>
                  <a:pt x="137" y="30"/>
                  <a:pt x="140" y="30"/>
                </a:cubicBezTo>
                <a:cubicBezTo>
                  <a:pt x="141" y="30"/>
                  <a:pt x="142" y="31"/>
                  <a:pt x="142" y="32"/>
                </a:cubicBezTo>
                <a:cubicBezTo>
                  <a:pt x="142" y="33"/>
                  <a:pt x="141" y="35"/>
                  <a:pt x="140" y="35"/>
                </a:cubicBezTo>
                <a:close/>
                <a:moveTo>
                  <a:pt x="54" y="102"/>
                </a:moveTo>
                <a:cubicBezTo>
                  <a:pt x="54" y="101"/>
                  <a:pt x="54" y="94"/>
                  <a:pt x="54" y="94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7"/>
                  <a:pt x="54" y="67"/>
                  <a:pt x="54" y="67"/>
                </a:cubicBezTo>
                <a:cubicBezTo>
                  <a:pt x="55" y="63"/>
                  <a:pt x="59" y="60"/>
                  <a:pt x="65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8"/>
                  <a:pt x="0" y="61"/>
                  <a:pt x="0" y="6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3" y="102"/>
                </a:cubicBezTo>
                <a:lnTo>
                  <a:pt x="54" y="102"/>
                </a:lnTo>
                <a:close/>
                <a:moveTo>
                  <a:pt x="28" y="68"/>
                </a:moveTo>
                <a:cubicBezTo>
                  <a:pt x="36" y="68"/>
                  <a:pt x="41" y="73"/>
                  <a:pt x="41" y="79"/>
                </a:cubicBezTo>
                <a:cubicBezTo>
                  <a:pt x="41" y="87"/>
                  <a:pt x="36" y="91"/>
                  <a:pt x="28" y="91"/>
                </a:cubicBezTo>
                <a:cubicBezTo>
                  <a:pt x="22" y="91"/>
                  <a:pt x="16" y="87"/>
                  <a:pt x="16" y="79"/>
                </a:cubicBezTo>
                <a:cubicBezTo>
                  <a:pt x="16" y="73"/>
                  <a:pt x="22" y="68"/>
                  <a:pt x="28" y="68"/>
                </a:cubicBezTo>
                <a:close/>
                <a:moveTo>
                  <a:pt x="54" y="143"/>
                </a:moveTo>
                <a:cubicBezTo>
                  <a:pt x="54" y="143"/>
                  <a:pt x="54" y="143"/>
                  <a:pt x="54" y="142"/>
                </a:cubicBezTo>
                <a:cubicBezTo>
                  <a:pt x="54" y="107"/>
                  <a:pt x="54" y="107"/>
                  <a:pt x="54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2" y="110"/>
                  <a:pt x="0" y="112"/>
                  <a:pt x="0" y="1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2"/>
                  <a:pt x="7" y="159"/>
                  <a:pt x="13" y="159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3" y="157"/>
                  <a:pt x="64" y="154"/>
                  <a:pt x="62" y="151"/>
                </a:cubicBezTo>
                <a:cubicBezTo>
                  <a:pt x="58" y="149"/>
                  <a:pt x="56" y="146"/>
                  <a:pt x="54" y="143"/>
                </a:cubicBezTo>
                <a:close/>
                <a:moveTo>
                  <a:pt x="29" y="142"/>
                </a:moveTo>
                <a:cubicBezTo>
                  <a:pt x="22" y="142"/>
                  <a:pt x="16" y="137"/>
                  <a:pt x="16" y="131"/>
                </a:cubicBezTo>
                <a:cubicBezTo>
                  <a:pt x="16" y="123"/>
                  <a:pt x="22" y="118"/>
                  <a:pt x="29" y="118"/>
                </a:cubicBezTo>
                <a:cubicBezTo>
                  <a:pt x="36" y="118"/>
                  <a:pt x="41" y="123"/>
                  <a:pt x="41" y="131"/>
                </a:cubicBezTo>
                <a:cubicBezTo>
                  <a:pt x="41" y="137"/>
                  <a:pt x="36" y="142"/>
                  <a:pt x="29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34">
            <a:extLst>
              <a:ext uri="{FF2B5EF4-FFF2-40B4-BE49-F238E27FC236}">
                <a16:creationId xmlns:a16="http://schemas.microsoft.com/office/drawing/2014/main" id="{B188FA29-2385-DEDF-27DE-93B1E3733961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402060" y="6304401"/>
            <a:ext cx="284481" cy="218696"/>
          </a:xfrm>
          <a:custGeom>
            <a:avLst/>
            <a:gdLst>
              <a:gd name="T0" fmla="*/ 25 w 160"/>
              <a:gd name="T1" fmla="*/ 0 h 123"/>
              <a:gd name="T2" fmla="*/ 21 w 160"/>
              <a:gd name="T3" fmla="*/ 2 h 123"/>
              <a:gd name="T4" fmla="*/ 19 w 160"/>
              <a:gd name="T5" fmla="*/ 6 h 123"/>
              <a:gd name="T6" fmla="*/ 19 w 160"/>
              <a:gd name="T7" fmla="*/ 92 h 123"/>
              <a:gd name="T8" fmla="*/ 25 w 160"/>
              <a:gd name="T9" fmla="*/ 97 h 123"/>
              <a:gd name="T10" fmla="*/ 76 w 160"/>
              <a:gd name="T11" fmla="*/ 116 h 123"/>
              <a:gd name="T12" fmla="*/ 76 w 160"/>
              <a:gd name="T13" fmla="*/ 26 h 123"/>
              <a:gd name="T14" fmla="*/ 74 w 160"/>
              <a:gd name="T15" fmla="*/ 24 h 123"/>
              <a:gd name="T16" fmla="*/ 25 w 160"/>
              <a:gd name="T17" fmla="*/ 0 h 123"/>
              <a:gd name="T18" fmla="*/ 141 w 160"/>
              <a:gd name="T19" fmla="*/ 92 h 123"/>
              <a:gd name="T20" fmla="*/ 141 w 160"/>
              <a:gd name="T21" fmla="*/ 6 h 123"/>
              <a:gd name="T22" fmla="*/ 140 w 160"/>
              <a:gd name="T23" fmla="*/ 2 h 123"/>
              <a:gd name="T24" fmla="*/ 136 w 160"/>
              <a:gd name="T25" fmla="*/ 0 h 123"/>
              <a:gd name="T26" fmla="*/ 85 w 160"/>
              <a:gd name="T27" fmla="*/ 24 h 123"/>
              <a:gd name="T28" fmla="*/ 84 w 160"/>
              <a:gd name="T29" fmla="*/ 26 h 123"/>
              <a:gd name="T30" fmla="*/ 84 w 160"/>
              <a:gd name="T31" fmla="*/ 116 h 123"/>
              <a:gd name="T32" fmla="*/ 136 w 160"/>
              <a:gd name="T33" fmla="*/ 97 h 123"/>
              <a:gd name="T34" fmla="*/ 141 w 160"/>
              <a:gd name="T35" fmla="*/ 92 h 123"/>
              <a:gd name="T36" fmla="*/ 154 w 160"/>
              <a:gd name="T37" fmla="*/ 20 h 123"/>
              <a:gd name="T38" fmla="*/ 150 w 160"/>
              <a:gd name="T39" fmla="*/ 20 h 123"/>
              <a:gd name="T40" fmla="*/ 150 w 160"/>
              <a:gd name="T41" fmla="*/ 92 h 123"/>
              <a:gd name="T42" fmla="*/ 136 w 160"/>
              <a:gd name="T43" fmla="*/ 107 h 123"/>
              <a:gd name="T44" fmla="*/ 92 w 160"/>
              <a:gd name="T45" fmla="*/ 121 h 123"/>
              <a:gd name="T46" fmla="*/ 153 w 160"/>
              <a:gd name="T47" fmla="*/ 121 h 123"/>
              <a:gd name="T48" fmla="*/ 158 w 160"/>
              <a:gd name="T49" fmla="*/ 121 h 123"/>
              <a:gd name="T50" fmla="*/ 160 w 160"/>
              <a:gd name="T51" fmla="*/ 117 h 123"/>
              <a:gd name="T52" fmla="*/ 160 w 160"/>
              <a:gd name="T53" fmla="*/ 26 h 123"/>
              <a:gd name="T54" fmla="*/ 154 w 160"/>
              <a:gd name="T55" fmla="*/ 20 h 123"/>
              <a:gd name="T56" fmla="*/ 10 w 160"/>
              <a:gd name="T57" fmla="*/ 92 h 123"/>
              <a:gd name="T58" fmla="*/ 10 w 160"/>
              <a:gd name="T59" fmla="*/ 20 h 123"/>
              <a:gd name="T60" fmla="*/ 6 w 160"/>
              <a:gd name="T61" fmla="*/ 20 h 123"/>
              <a:gd name="T62" fmla="*/ 0 w 160"/>
              <a:gd name="T63" fmla="*/ 26 h 123"/>
              <a:gd name="T64" fmla="*/ 0 w 160"/>
              <a:gd name="T65" fmla="*/ 117 h 123"/>
              <a:gd name="T66" fmla="*/ 3 w 160"/>
              <a:gd name="T67" fmla="*/ 121 h 123"/>
              <a:gd name="T68" fmla="*/ 8 w 160"/>
              <a:gd name="T69" fmla="*/ 121 h 123"/>
              <a:gd name="T70" fmla="*/ 68 w 160"/>
              <a:gd name="T71" fmla="*/ 121 h 123"/>
              <a:gd name="T72" fmla="*/ 25 w 160"/>
              <a:gd name="T73" fmla="*/ 107 h 123"/>
              <a:gd name="T74" fmla="*/ 10 w 160"/>
              <a:gd name="T75" fmla="*/ 9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23">
                <a:moveTo>
                  <a:pt x="25" y="0"/>
                </a:moveTo>
                <a:cubicBezTo>
                  <a:pt x="24" y="0"/>
                  <a:pt x="22" y="0"/>
                  <a:pt x="21" y="2"/>
                </a:cubicBezTo>
                <a:cubicBezTo>
                  <a:pt x="20" y="3"/>
                  <a:pt x="19" y="4"/>
                  <a:pt x="19" y="6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94"/>
                  <a:pt x="21" y="97"/>
                  <a:pt x="25" y="97"/>
                </a:cubicBezTo>
                <a:cubicBezTo>
                  <a:pt x="38" y="97"/>
                  <a:pt x="60" y="100"/>
                  <a:pt x="76" y="116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26"/>
                  <a:pt x="76" y="25"/>
                  <a:pt x="74" y="24"/>
                </a:cubicBezTo>
                <a:cubicBezTo>
                  <a:pt x="62" y="3"/>
                  <a:pt x="38" y="0"/>
                  <a:pt x="25" y="0"/>
                </a:cubicBezTo>
                <a:close/>
                <a:moveTo>
                  <a:pt x="141" y="92"/>
                </a:moveTo>
                <a:cubicBezTo>
                  <a:pt x="141" y="6"/>
                  <a:pt x="141" y="6"/>
                  <a:pt x="141" y="6"/>
                </a:cubicBezTo>
                <a:cubicBezTo>
                  <a:pt x="141" y="4"/>
                  <a:pt x="141" y="3"/>
                  <a:pt x="140" y="2"/>
                </a:cubicBezTo>
                <a:cubicBezTo>
                  <a:pt x="139" y="0"/>
                  <a:pt x="137" y="0"/>
                  <a:pt x="136" y="0"/>
                </a:cubicBezTo>
                <a:cubicBezTo>
                  <a:pt x="122" y="0"/>
                  <a:pt x="98" y="3"/>
                  <a:pt x="85" y="24"/>
                </a:cubicBezTo>
                <a:cubicBezTo>
                  <a:pt x="84" y="25"/>
                  <a:pt x="84" y="26"/>
                  <a:pt x="84" y="26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100" y="100"/>
                  <a:pt x="122" y="97"/>
                  <a:pt x="136" y="97"/>
                </a:cubicBezTo>
                <a:cubicBezTo>
                  <a:pt x="139" y="97"/>
                  <a:pt x="141" y="94"/>
                  <a:pt x="141" y="92"/>
                </a:cubicBezTo>
                <a:close/>
                <a:moveTo>
                  <a:pt x="154" y="20"/>
                </a:moveTo>
                <a:cubicBezTo>
                  <a:pt x="150" y="20"/>
                  <a:pt x="150" y="20"/>
                  <a:pt x="150" y="20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0" y="99"/>
                  <a:pt x="143" y="106"/>
                  <a:pt x="136" y="107"/>
                </a:cubicBezTo>
                <a:cubicBezTo>
                  <a:pt x="123" y="107"/>
                  <a:pt x="105" y="108"/>
                  <a:pt x="92" y="121"/>
                </a:cubicBezTo>
                <a:cubicBezTo>
                  <a:pt x="115" y="115"/>
                  <a:pt x="139" y="119"/>
                  <a:pt x="153" y="121"/>
                </a:cubicBezTo>
                <a:cubicBezTo>
                  <a:pt x="154" y="123"/>
                  <a:pt x="157" y="121"/>
                  <a:pt x="158" y="121"/>
                </a:cubicBezTo>
                <a:cubicBezTo>
                  <a:pt x="159" y="120"/>
                  <a:pt x="160" y="118"/>
                  <a:pt x="160" y="117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60" y="22"/>
                  <a:pt x="158" y="20"/>
                  <a:pt x="154" y="20"/>
                </a:cubicBezTo>
                <a:close/>
                <a:moveTo>
                  <a:pt x="10" y="92"/>
                </a:moveTo>
                <a:cubicBezTo>
                  <a:pt x="10" y="20"/>
                  <a:pt x="10" y="20"/>
                  <a:pt x="10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8"/>
                  <a:pt x="2" y="120"/>
                  <a:pt x="3" y="121"/>
                </a:cubicBezTo>
                <a:cubicBezTo>
                  <a:pt x="4" y="121"/>
                  <a:pt x="5" y="123"/>
                  <a:pt x="8" y="121"/>
                </a:cubicBezTo>
                <a:cubicBezTo>
                  <a:pt x="21" y="119"/>
                  <a:pt x="46" y="115"/>
                  <a:pt x="68" y="121"/>
                </a:cubicBezTo>
                <a:cubicBezTo>
                  <a:pt x="55" y="108"/>
                  <a:pt x="36" y="107"/>
                  <a:pt x="25" y="107"/>
                </a:cubicBezTo>
                <a:cubicBezTo>
                  <a:pt x="16" y="106"/>
                  <a:pt x="10" y="99"/>
                  <a:pt x="10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70">
            <a:extLst>
              <a:ext uri="{FF2B5EF4-FFF2-40B4-BE49-F238E27FC236}">
                <a16:creationId xmlns:a16="http://schemas.microsoft.com/office/drawing/2014/main" id="{B38B7A63-CF7F-DEC8-694B-71F1415567A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912083" y="6285981"/>
            <a:ext cx="253941" cy="255537"/>
          </a:xfrm>
          <a:custGeom>
            <a:avLst/>
            <a:gdLst>
              <a:gd name="T0" fmla="*/ 34 w 159"/>
              <a:gd name="T1" fmla="*/ 27 h 160"/>
              <a:gd name="T2" fmla="*/ 34 w 159"/>
              <a:gd name="T3" fmla="*/ 41 h 160"/>
              <a:gd name="T4" fmla="*/ 95 w 159"/>
              <a:gd name="T5" fmla="*/ 34 h 160"/>
              <a:gd name="T6" fmla="*/ 95 w 159"/>
              <a:gd name="T7" fmla="*/ 63 h 160"/>
              <a:gd name="T8" fmla="*/ 34 w 159"/>
              <a:gd name="T9" fmla="*/ 55 h 160"/>
              <a:gd name="T10" fmla="*/ 34 w 159"/>
              <a:gd name="T11" fmla="*/ 69 h 160"/>
              <a:gd name="T12" fmla="*/ 95 w 159"/>
              <a:gd name="T13" fmla="*/ 63 h 160"/>
              <a:gd name="T14" fmla="*/ 68 w 159"/>
              <a:gd name="T15" fmla="*/ 90 h 160"/>
              <a:gd name="T16" fmla="*/ 34 w 159"/>
              <a:gd name="T17" fmla="*/ 83 h 160"/>
              <a:gd name="T18" fmla="*/ 34 w 159"/>
              <a:gd name="T19" fmla="*/ 97 h 160"/>
              <a:gd name="T20" fmla="*/ 115 w 159"/>
              <a:gd name="T21" fmla="*/ 122 h 160"/>
              <a:gd name="T22" fmla="*/ 108 w 159"/>
              <a:gd name="T23" fmla="*/ 145 h 160"/>
              <a:gd name="T24" fmla="*/ 14 w 159"/>
              <a:gd name="T25" fmla="*/ 14 h 160"/>
              <a:gd name="T26" fmla="*/ 108 w 159"/>
              <a:gd name="T27" fmla="*/ 42 h 160"/>
              <a:gd name="T28" fmla="*/ 123 w 159"/>
              <a:gd name="T29" fmla="*/ 7 h 160"/>
              <a:gd name="T30" fmla="*/ 7 w 159"/>
              <a:gd name="T31" fmla="*/ 0 h 160"/>
              <a:gd name="T32" fmla="*/ 0 w 159"/>
              <a:gd name="T33" fmla="*/ 152 h 160"/>
              <a:gd name="T34" fmla="*/ 115 w 159"/>
              <a:gd name="T35" fmla="*/ 160 h 160"/>
              <a:gd name="T36" fmla="*/ 123 w 159"/>
              <a:gd name="T37" fmla="*/ 112 h 160"/>
              <a:gd name="T38" fmla="*/ 115 w 159"/>
              <a:gd name="T39" fmla="*/ 122 h 160"/>
              <a:gd name="T40" fmla="*/ 132 w 159"/>
              <a:gd name="T41" fmla="*/ 18 h 160"/>
              <a:gd name="T42" fmla="*/ 84 w 159"/>
              <a:gd name="T43" fmla="*/ 98 h 160"/>
              <a:gd name="T44" fmla="*/ 82 w 159"/>
              <a:gd name="T45" fmla="*/ 127 h 160"/>
              <a:gd name="T46" fmla="*/ 87 w 159"/>
              <a:gd name="T47" fmla="*/ 131 h 160"/>
              <a:gd name="T48" fmla="*/ 113 w 159"/>
              <a:gd name="T49" fmla="*/ 114 h 160"/>
              <a:gd name="T50" fmla="*/ 159 w 159"/>
              <a:gd name="T51" fmla="*/ 33 h 160"/>
              <a:gd name="T52" fmla="*/ 97 w 159"/>
              <a:gd name="T53" fmla="*/ 118 h 160"/>
              <a:gd name="T54" fmla="*/ 89 w 159"/>
              <a:gd name="T55" fmla="*/ 113 h 160"/>
              <a:gd name="T56" fmla="*/ 97 w 159"/>
              <a:gd name="T57" fmla="*/ 108 h 160"/>
              <a:gd name="T58" fmla="*/ 97 w 159"/>
              <a:gd name="T59" fmla="*/ 118 h 160"/>
              <a:gd name="T60" fmla="*/ 56 w 159"/>
              <a:gd name="T61" fmla="*/ 131 h 160"/>
              <a:gd name="T62" fmla="*/ 75 w 159"/>
              <a:gd name="T63" fmla="*/ 126 h 160"/>
              <a:gd name="T64" fmla="*/ 55 w 159"/>
              <a:gd name="T65" fmla="*/ 124 h 160"/>
              <a:gd name="T66" fmla="*/ 50 w 159"/>
              <a:gd name="T67" fmla="*/ 121 h 160"/>
              <a:gd name="T68" fmla="*/ 50 w 159"/>
              <a:gd name="T69" fmla="*/ 110 h 160"/>
              <a:gd name="T70" fmla="*/ 39 w 159"/>
              <a:gd name="T71" fmla="*/ 115 h 160"/>
              <a:gd name="T72" fmla="*/ 28 w 159"/>
              <a:gd name="T73" fmla="*/ 135 h 160"/>
              <a:gd name="T74" fmla="*/ 38 w 159"/>
              <a:gd name="T75" fmla="*/ 125 h 160"/>
              <a:gd name="T76" fmla="*/ 44 w 159"/>
              <a:gd name="T77" fmla="*/ 127 h 160"/>
              <a:gd name="T78" fmla="*/ 44 w 159"/>
              <a:gd name="T79" fmla="*/ 127 h 160"/>
              <a:gd name="T80" fmla="*/ 44 w 159"/>
              <a:gd name="T81" fmla="*/ 128 h 160"/>
              <a:gd name="T82" fmla="*/ 50 w 159"/>
              <a:gd name="T83" fmla="*/ 128 h 160"/>
              <a:gd name="T84" fmla="*/ 53 w 159"/>
              <a:gd name="T85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9" h="160">
                <a:moveTo>
                  <a:pt x="88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0" y="27"/>
                  <a:pt x="26" y="31"/>
                  <a:pt x="26" y="34"/>
                </a:cubicBezTo>
                <a:cubicBezTo>
                  <a:pt x="26" y="39"/>
                  <a:pt x="30" y="41"/>
                  <a:pt x="34" y="41"/>
                </a:cubicBezTo>
                <a:cubicBezTo>
                  <a:pt x="88" y="41"/>
                  <a:pt x="88" y="41"/>
                  <a:pt x="88" y="41"/>
                </a:cubicBezTo>
                <a:cubicBezTo>
                  <a:pt x="93" y="41"/>
                  <a:pt x="95" y="39"/>
                  <a:pt x="95" y="34"/>
                </a:cubicBezTo>
                <a:cubicBezTo>
                  <a:pt x="95" y="31"/>
                  <a:pt x="93" y="27"/>
                  <a:pt x="88" y="27"/>
                </a:cubicBezTo>
                <a:close/>
                <a:moveTo>
                  <a:pt x="95" y="63"/>
                </a:moveTo>
                <a:cubicBezTo>
                  <a:pt x="95" y="57"/>
                  <a:pt x="93" y="55"/>
                  <a:pt x="88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5"/>
                  <a:pt x="26" y="57"/>
                  <a:pt x="26" y="63"/>
                </a:cubicBezTo>
                <a:cubicBezTo>
                  <a:pt x="26" y="67"/>
                  <a:pt x="30" y="69"/>
                  <a:pt x="34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93" y="69"/>
                  <a:pt x="95" y="67"/>
                  <a:pt x="95" y="63"/>
                </a:cubicBezTo>
                <a:close/>
                <a:moveTo>
                  <a:pt x="61" y="97"/>
                </a:moveTo>
                <a:cubicBezTo>
                  <a:pt x="65" y="97"/>
                  <a:pt x="68" y="93"/>
                  <a:pt x="68" y="90"/>
                </a:cubicBezTo>
                <a:cubicBezTo>
                  <a:pt x="68" y="85"/>
                  <a:pt x="65" y="83"/>
                  <a:pt x="61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0" y="83"/>
                  <a:pt x="26" y="85"/>
                  <a:pt x="26" y="90"/>
                </a:cubicBezTo>
                <a:cubicBezTo>
                  <a:pt x="26" y="93"/>
                  <a:pt x="30" y="97"/>
                  <a:pt x="34" y="97"/>
                </a:cubicBezTo>
                <a:lnTo>
                  <a:pt x="61" y="97"/>
                </a:lnTo>
                <a:close/>
                <a:moveTo>
                  <a:pt x="115" y="122"/>
                </a:moveTo>
                <a:cubicBezTo>
                  <a:pt x="108" y="127"/>
                  <a:pt x="108" y="127"/>
                  <a:pt x="108" y="127"/>
                </a:cubicBezTo>
                <a:cubicBezTo>
                  <a:pt x="108" y="145"/>
                  <a:pt x="108" y="145"/>
                  <a:pt x="108" y="145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4" y="14"/>
                  <a:pt x="14" y="14"/>
                  <a:pt x="14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3"/>
                  <a:pt x="119" y="0"/>
                  <a:pt x="115" y="0"/>
                </a:cubicBezTo>
                <a:cubicBezTo>
                  <a:pt x="7" y="0"/>
                  <a:pt x="7" y="0"/>
                  <a:pt x="7" y="0"/>
                </a:cubicBezTo>
                <a:cubicBezTo>
                  <a:pt x="2" y="0"/>
                  <a:pt x="0" y="3"/>
                  <a:pt x="0" y="7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2" y="160"/>
                  <a:pt x="7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9" y="160"/>
                  <a:pt x="123" y="156"/>
                  <a:pt x="123" y="15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19" y="118"/>
                  <a:pt x="119" y="118"/>
                  <a:pt x="119" y="118"/>
                </a:cubicBezTo>
                <a:cubicBezTo>
                  <a:pt x="118" y="119"/>
                  <a:pt x="117" y="120"/>
                  <a:pt x="115" y="122"/>
                </a:cubicBezTo>
                <a:close/>
                <a:moveTo>
                  <a:pt x="148" y="21"/>
                </a:moveTo>
                <a:cubicBezTo>
                  <a:pt x="139" y="16"/>
                  <a:pt x="133" y="18"/>
                  <a:pt x="132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84" y="98"/>
                  <a:pt x="84" y="98"/>
                  <a:pt x="84" y="98"/>
                </a:cubicBezTo>
                <a:cubicBezTo>
                  <a:pt x="84" y="98"/>
                  <a:pt x="84" y="98"/>
                  <a:pt x="84" y="99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9"/>
                  <a:pt x="82" y="130"/>
                  <a:pt x="84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2" y="115"/>
                  <a:pt x="112" y="114"/>
                  <a:pt x="113" y="114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5"/>
                  <a:pt x="159" y="33"/>
                  <a:pt x="159" y="33"/>
                </a:cubicBezTo>
                <a:cubicBezTo>
                  <a:pt x="159" y="32"/>
                  <a:pt x="157" y="26"/>
                  <a:pt x="148" y="21"/>
                </a:cubicBezTo>
                <a:close/>
                <a:moveTo>
                  <a:pt x="97" y="118"/>
                </a:moveTo>
                <a:cubicBezTo>
                  <a:pt x="96" y="118"/>
                  <a:pt x="95" y="116"/>
                  <a:pt x="92" y="115"/>
                </a:cubicBezTo>
                <a:cubicBezTo>
                  <a:pt x="91" y="114"/>
                  <a:pt x="90" y="114"/>
                  <a:pt x="89" y="113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5"/>
                  <a:pt x="94" y="105"/>
                  <a:pt x="97" y="108"/>
                </a:cubicBezTo>
                <a:cubicBezTo>
                  <a:pt x="101" y="110"/>
                  <a:pt x="103" y="112"/>
                  <a:pt x="105" y="114"/>
                </a:cubicBezTo>
                <a:lnTo>
                  <a:pt x="97" y="118"/>
                </a:lnTo>
                <a:close/>
                <a:moveTo>
                  <a:pt x="53" y="132"/>
                </a:moveTo>
                <a:cubicBezTo>
                  <a:pt x="53" y="132"/>
                  <a:pt x="55" y="132"/>
                  <a:pt x="56" y="131"/>
                </a:cubicBezTo>
                <a:cubicBezTo>
                  <a:pt x="62" y="128"/>
                  <a:pt x="69" y="132"/>
                  <a:pt x="75" y="132"/>
                </a:cubicBezTo>
                <a:cubicBezTo>
                  <a:pt x="79" y="132"/>
                  <a:pt x="79" y="126"/>
                  <a:pt x="75" y="126"/>
                </a:cubicBezTo>
                <a:cubicBezTo>
                  <a:pt x="68" y="126"/>
                  <a:pt x="62" y="125"/>
                  <a:pt x="56" y="126"/>
                </a:cubicBezTo>
                <a:cubicBezTo>
                  <a:pt x="56" y="125"/>
                  <a:pt x="56" y="125"/>
                  <a:pt x="55" y="124"/>
                </a:cubicBezTo>
                <a:cubicBezTo>
                  <a:pt x="53" y="122"/>
                  <a:pt x="52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0"/>
                  <a:pt x="49" y="120"/>
                  <a:pt x="49" y="120"/>
                </a:cubicBezTo>
                <a:cubicBezTo>
                  <a:pt x="50" y="116"/>
                  <a:pt x="51" y="113"/>
                  <a:pt x="50" y="110"/>
                </a:cubicBezTo>
                <a:cubicBezTo>
                  <a:pt x="50" y="109"/>
                  <a:pt x="49" y="109"/>
                  <a:pt x="49" y="109"/>
                </a:cubicBezTo>
                <a:cubicBezTo>
                  <a:pt x="45" y="109"/>
                  <a:pt x="41" y="113"/>
                  <a:pt x="39" y="115"/>
                </a:cubicBezTo>
                <a:cubicBezTo>
                  <a:pt x="33" y="120"/>
                  <a:pt x="28" y="127"/>
                  <a:pt x="23" y="133"/>
                </a:cubicBezTo>
                <a:cubicBezTo>
                  <a:pt x="20" y="135"/>
                  <a:pt x="25" y="138"/>
                  <a:pt x="28" y="135"/>
                </a:cubicBezTo>
                <a:cubicBezTo>
                  <a:pt x="31" y="129"/>
                  <a:pt x="36" y="125"/>
                  <a:pt x="41" y="120"/>
                </a:cubicBezTo>
                <a:cubicBezTo>
                  <a:pt x="40" y="121"/>
                  <a:pt x="39" y="124"/>
                  <a:pt x="38" y="125"/>
                </a:cubicBezTo>
                <a:cubicBezTo>
                  <a:pt x="36" y="128"/>
                  <a:pt x="40" y="131"/>
                  <a:pt x="42" y="128"/>
                </a:cubicBezTo>
                <a:cubicBezTo>
                  <a:pt x="42" y="128"/>
                  <a:pt x="43" y="127"/>
                  <a:pt x="44" y="127"/>
                </a:cubicBezTo>
                <a:cubicBezTo>
                  <a:pt x="44" y="126"/>
                  <a:pt x="44" y="126"/>
                  <a:pt x="45" y="126"/>
                </a:cubicBezTo>
                <a:cubicBezTo>
                  <a:pt x="45" y="126"/>
                  <a:pt x="44" y="127"/>
                  <a:pt x="44" y="127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44" y="127"/>
                  <a:pt x="44" y="127"/>
                  <a:pt x="44" y="128"/>
                </a:cubicBezTo>
                <a:cubicBezTo>
                  <a:pt x="42" y="131"/>
                  <a:pt x="47" y="132"/>
                  <a:pt x="49" y="129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50" y="131"/>
                  <a:pt x="52" y="132"/>
                  <a:pt x="53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79">
            <a:extLst>
              <a:ext uri="{FF2B5EF4-FFF2-40B4-BE49-F238E27FC236}">
                <a16:creationId xmlns:a16="http://schemas.microsoft.com/office/drawing/2014/main" id="{BCD83E62-95E4-3F30-E188-B248D495A17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6000173" y="6305145"/>
            <a:ext cx="257136" cy="217208"/>
          </a:xfrm>
          <a:custGeom>
            <a:avLst/>
            <a:gdLst>
              <a:gd name="T0" fmla="*/ 12 w 161"/>
              <a:gd name="T1" fmla="*/ 108 h 136"/>
              <a:gd name="T2" fmla="*/ 12 w 161"/>
              <a:gd name="T3" fmla="*/ 134 h 136"/>
              <a:gd name="T4" fmla="*/ 16 w 161"/>
              <a:gd name="T5" fmla="*/ 136 h 136"/>
              <a:gd name="T6" fmla="*/ 35 w 161"/>
              <a:gd name="T7" fmla="*/ 136 h 136"/>
              <a:gd name="T8" fmla="*/ 37 w 161"/>
              <a:gd name="T9" fmla="*/ 134 h 136"/>
              <a:gd name="T10" fmla="*/ 37 w 161"/>
              <a:gd name="T11" fmla="*/ 88 h 136"/>
              <a:gd name="T12" fmla="*/ 23 w 161"/>
              <a:gd name="T13" fmla="*/ 102 h 136"/>
              <a:gd name="T14" fmla="*/ 12 w 161"/>
              <a:gd name="T15" fmla="*/ 108 h 136"/>
              <a:gd name="T16" fmla="*/ 47 w 161"/>
              <a:gd name="T17" fmla="*/ 87 h 136"/>
              <a:gd name="T18" fmla="*/ 47 w 161"/>
              <a:gd name="T19" fmla="*/ 134 h 136"/>
              <a:gd name="T20" fmla="*/ 51 w 161"/>
              <a:gd name="T21" fmla="*/ 136 h 136"/>
              <a:gd name="T22" fmla="*/ 70 w 161"/>
              <a:gd name="T23" fmla="*/ 136 h 136"/>
              <a:gd name="T24" fmla="*/ 73 w 161"/>
              <a:gd name="T25" fmla="*/ 134 h 136"/>
              <a:gd name="T26" fmla="*/ 73 w 161"/>
              <a:gd name="T27" fmla="*/ 106 h 136"/>
              <a:gd name="T28" fmla="*/ 62 w 161"/>
              <a:gd name="T29" fmla="*/ 101 h 136"/>
              <a:gd name="T30" fmla="*/ 47 w 161"/>
              <a:gd name="T31" fmla="*/ 87 h 136"/>
              <a:gd name="T32" fmla="*/ 84 w 161"/>
              <a:gd name="T33" fmla="*/ 103 h 136"/>
              <a:gd name="T34" fmla="*/ 84 w 161"/>
              <a:gd name="T35" fmla="*/ 134 h 136"/>
              <a:gd name="T36" fmla="*/ 86 w 161"/>
              <a:gd name="T37" fmla="*/ 136 h 136"/>
              <a:gd name="T38" fmla="*/ 106 w 161"/>
              <a:gd name="T39" fmla="*/ 136 h 136"/>
              <a:gd name="T40" fmla="*/ 110 w 161"/>
              <a:gd name="T41" fmla="*/ 134 h 136"/>
              <a:gd name="T42" fmla="*/ 110 w 161"/>
              <a:gd name="T43" fmla="*/ 78 h 136"/>
              <a:gd name="T44" fmla="*/ 86 w 161"/>
              <a:gd name="T45" fmla="*/ 100 h 136"/>
              <a:gd name="T46" fmla="*/ 84 w 161"/>
              <a:gd name="T47" fmla="*/ 103 h 136"/>
              <a:gd name="T48" fmla="*/ 143 w 161"/>
              <a:gd name="T49" fmla="*/ 45 h 136"/>
              <a:gd name="T50" fmla="*/ 120 w 161"/>
              <a:gd name="T51" fmla="*/ 69 h 136"/>
              <a:gd name="T52" fmla="*/ 120 w 161"/>
              <a:gd name="T53" fmla="*/ 134 h 136"/>
              <a:gd name="T54" fmla="*/ 122 w 161"/>
              <a:gd name="T55" fmla="*/ 136 h 136"/>
              <a:gd name="T56" fmla="*/ 143 w 161"/>
              <a:gd name="T57" fmla="*/ 136 h 136"/>
              <a:gd name="T58" fmla="*/ 146 w 161"/>
              <a:gd name="T59" fmla="*/ 134 h 136"/>
              <a:gd name="T60" fmla="*/ 146 w 161"/>
              <a:gd name="T61" fmla="*/ 47 h 136"/>
              <a:gd name="T62" fmla="*/ 145 w 161"/>
              <a:gd name="T63" fmla="*/ 45 h 136"/>
              <a:gd name="T64" fmla="*/ 143 w 161"/>
              <a:gd name="T65" fmla="*/ 45 h 136"/>
              <a:gd name="T66" fmla="*/ 160 w 161"/>
              <a:gd name="T67" fmla="*/ 2 h 136"/>
              <a:gd name="T68" fmla="*/ 155 w 161"/>
              <a:gd name="T69" fmla="*/ 0 h 136"/>
              <a:gd name="T70" fmla="*/ 127 w 161"/>
              <a:gd name="T71" fmla="*/ 1 h 136"/>
              <a:gd name="T72" fmla="*/ 123 w 161"/>
              <a:gd name="T73" fmla="*/ 4 h 136"/>
              <a:gd name="T74" fmla="*/ 122 w 161"/>
              <a:gd name="T75" fmla="*/ 5 h 136"/>
              <a:gd name="T76" fmla="*/ 123 w 161"/>
              <a:gd name="T77" fmla="*/ 11 h 136"/>
              <a:gd name="T78" fmla="*/ 125 w 161"/>
              <a:gd name="T79" fmla="*/ 12 h 136"/>
              <a:gd name="T80" fmla="*/ 130 w 161"/>
              <a:gd name="T81" fmla="*/ 17 h 136"/>
              <a:gd name="T82" fmla="*/ 74 w 161"/>
              <a:gd name="T83" fmla="*/ 74 h 136"/>
              <a:gd name="T84" fmla="*/ 48 w 161"/>
              <a:gd name="T85" fmla="*/ 49 h 136"/>
              <a:gd name="T86" fmla="*/ 42 w 161"/>
              <a:gd name="T87" fmla="*/ 46 h 136"/>
              <a:gd name="T88" fmla="*/ 37 w 161"/>
              <a:gd name="T89" fmla="*/ 49 h 136"/>
              <a:gd name="T90" fmla="*/ 3 w 161"/>
              <a:gd name="T91" fmla="*/ 82 h 136"/>
              <a:gd name="T92" fmla="*/ 3 w 161"/>
              <a:gd name="T93" fmla="*/ 94 h 136"/>
              <a:gd name="T94" fmla="*/ 5 w 161"/>
              <a:gd name="T95" fmla="*/ 95 h 136"/>
              <a:gd name="T96" fmla="*/ 10 w 161"/>
              <a:gd name="T97" fmla="*/ 98 h 136"/>
              <a:gd name="T98" fmla="*/ 16 w 161"/>
              <a:gd name="T99" fmla="*/ 95 h 136"/>
              <a:gd name="T100" fmla="*/ 42 w 161"/>
              <a:gd name="T101" fmla="*/ 68 h 136"/>
              <a:gd name="T102" fmla="*/ 68 w 161"/>
              <a:gd name="T103" fmla="*/ 94 h 136"/>
              <a:gd name="T104" fmla="*/ 74 w 161"/>
              <a:gd name="T105" fmla="*/ 96 h 136"/>
              <a:gd name="T106" fmla="*/ 79 w 161"/>
              <a:gd name="T107" fmla="*/ 94 h 136"/>
              <a:gd name="T108" fmla="*/ 143 w 161"/>
              <a:gd name="T109" fmla="*/ 30 h 136"/>
              <a:gd name="T110" fmla="*/ 150 w 161"/>
              <a:gd name="T111" fmla="*/ 38 h 136"/>
              <a:gd name="T112" fmla="*/ 154 w 161"/>
              <a:gd name="T113" fmla="*/ 40 h 136"/>
              <a:gd name="T114" fmla="*/ 156 w 161"/>
              <a:gd name="T115" fmla="*/ 39 h 136"/>
              <a:gd name="T116" fmla="*/ 157 w 161"/>
              <a:gd name="T117" fmla="*/ 38 h 136"/>
              <a:gd name="T118" fmla="*/ 160 w 161"/>
              <a:gd name="T119" fmla="*/ 33 h 136"/>
              <a:gd name="T120" fmla="*/ 161 w 161"/>
              <a:gd name="T121" fmla="*/ 16 h 136"/>
              <a:gd name="T122" fmla="*/ 161 w 161"/>
              <a:gd name="T123" fmla="*/ 6 h 136"/>
              <a:gd name="T124" fmla="*/ 160 w 161"/>
              <a:gd name="T125" fmla="*/ 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1" h="136">
                <a:moveTo>
                  <a:pt x="12" y="108"/>
                </a:moveTo>
                <a:cubicBezTo>
                  <a:pt x="12" y="134"/>
                  <a:pt x="12" y="134"/>
                  <a:pt x="12" y="134"/>
                </a:cubicBezTo>
                <a:cubicBezTo>
                  <a:pt x="12" y="135"/>
                  <a:pt x="13" y="136"/>
                  <a:pt x="16" y="136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6" y="136"/>
                  <a:pt x="37" y="135"/>
                  <a:pt x="37" y="134"/>
                </a:cubicBezTo>
                <a:cubicBezTo>
                  <a:pt x="37" y="88"/>
                  <a:pt x="37" y="88"/>
                  <a:pt x="37" y="88"/>
                </a:cubicBezTo>
                <a:cubicBezTo>
                  <a:pt x="23" y="102"/>
                  <a:pt x="23" y="102"/>
                  <a:pt x="23" y="102"/>
                </a:cubicBezTo>
                <a:cubicBezTo>
                  <a:pt x="20" y="105"/>
                  <a:pt x="17" y="107"/>
                  <a:pt x="12" y="108"/>
                </a:cubicBezTo>
                <a:close/>
                <a:moveTo>
                  <a:pt x="47" y="87"/>
                </a:moveTo>
                <a:cubicBezTo>
                  <a:pt x="47" y="134"/>
                  <a:pt x="47" y="134"/>
                  <a:pt x="47" y="134"/>
                </a:cubicBezTo>
                <a:cubicBezTo>
                  <a:pt x="47" y="135"/>
                  <a:pt x="49" y="136"/>
                  <a:pt x="51" y="136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71" y="136"/>
                  <a:pt x="73" y="135"/>
                  <a:pt x="73" y="134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69" y="106"/>
                  <a:pt x="64" y="104"/>
                  <a:pt x="62" y="101"/>
                </a:cubicBezTo>
                <a:lnTo>
                  <a:pt x="47" y="87"/>
                </a:lnTo>
                <a:close/>
                <a:moveTo>
                  <a:pt x="84" y="103"/>
                </a:moveTo>
                <a:cubicBezTo>
                  <a:pt x="84" y="134"/>
                  <a:pt x="84" y="134"/>
                  <a:pt x="84" y="134"/>
                </a:cubicBezTo>
                <a:cubicBezTo>
                  <a:pt x="84" y="135"/>
                  <a:pt x="85" y="136"/>
                  <a:pt x="86" y="136"/>
                </a:cubicBezTo>
                <a:cubicBezTo>
                  <a:pt x="106" y="136"/>
                  <a:pt x="106" y="136"/>
                  <a:pt x="106" y="136"/>
                </a:cubicBezTo>
                <a:cubicBezTo>
                  <a:pt x="108" y="136"/>
                  <a:pt x="110" y="135"/>
                  <a:pt x="110" y="134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102"/>
                  <a:pt x="84" y="103"/>
                  <a:pt x="84" y="103"/>
                </a:cubicBezTo>
                <a:close/>
                <a:moveTo>
                  <a:pt x="143" y="45"/>
                </a:moveTo>
                <a:cubicBezTo>
                  <a:pt x="120" y="69"/>
                  <a:pt x="120" y="69"/>
                  <a:pt x="120" y="69"/>
                </a:cubicBezTo>
                <a:cubicBezTo>
                  <a:pt x="120" y="134"/>
                  <a:pt x="120" y="134"/>
                  <a:pt x="120" y="134"/>
                </a:cubicBezTo>
                <a:cubicBezTo>
                  <a:pt x="120" y="135"/>
                  <a:pt x="121" y="136"/>
                  <a:pt x="122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5" y="136"/>
                  <a:pt x="146" y="135"/>
                  <a:pt x="146" y="134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5" y="46"/>
                  <a:pt x="145" y="46"/>
                  <a:pt x="145" y="45"/>
                </a:cubicBezTo>
                <a:lnTo>
                  <a:pt x="143" y="45"/>
                </a:lnTo>
                <a:close/>
                <a:moveTo>
                  <a:pt x="160" y="2"/>
                </a:moveTo>
                <a:cubicBezTo>
                  <a:pt x="158" y="1"/>
                  <a:pt x="157" y="0"/>
                  <a:pt x="155" y="0"/>
                </a:cubicBezTo>
                <a:cubicBezTo>
                  <a:pt x="145" y="1"/>
                  <a:pt x="136" y="1"/>
                  <a:pt x="127" y="1"/>
                </a:cubicBezTo>
                <a:cubicBezTo>
                  <a:pt x="125" y="1"/>
                  <a:pt x="124" y="1"/>
                  <a:pt x="123" y="4"/>
                </a:cubicBezTo>
                <a:cubicBezTo>
                  <a:pt x="122" y="4"/>
                  <a:pt x="122" y="4"/>
                  <a:pt x="122" y="5"/>
                </a:cubicBezTo>
                <a:cubicBezTo>
                  <a:pt x="120" y="7"/>
                  <a:pt x="122" y="10"/>
                  <a:pt x="123" y="11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27" y="15"/>
                  <a:pt x="128" y="16"/>
                  <a:pt x="130" y="17"/>
                </a:cubicBezTo>
                <a:cubicBezTo>
                  <a:pt x="74" y="74"/>
                  <a:pt x="74" y="74"/>
                  <a:pt x="74" y="74"/>
                </a:cubicBezTo>
                <a:cubicBezTo>
                  <a:pt x="48" y="49"/>
                  <a:pt x="48" y="49"/>
                  <a:pt x="48" y="49"/>
                </a:cubicBezTo>
                <a:cubicBezTo>
                  <a:pt x="47" y="48"/>
                  <a:pt x="44" y="46"/>
                  <a:pt x="42" y="46"/>
                </a:cubicBezTo>
                <a:cubicBezTo>
                  <a:pt x="41" y="46"/>
                  <a:pt x="38" y="48"/>
                  <a:pt x="37" y="49"/>
                </a:cubicBezTo>
                <a:cubicBezTo>
                  <a:pt x="3" y="82"/>
                  <a:pt x="3" y="82"/>
                  <a:pt x="3" y="82"/>
                </a:cubicBezTo>
                <a:cubicBezTo>
                  <a:pt x="0" y="85"/>
                  <a:pt x="0" y="90"/>
                  <a:pt x="3" y="94"/>
                </a:cubicBezTo>
                <a:cubicBezTo>
                  <a:pt x="5" y="95"/>
                  <a:pt x="5" y="95"/>
                  <a:pt x="5" y="95"/>
                </a:cubicBezTo>
                <a:cubicBezTo>
                  <a:pt x="6" y="96"/>
                  <a:pt x="8" y="98"/>
                  <a:pt x="10" y="98"/>
                </a:cubicBezTo>
                <a:cubicBezTo>
                  <a:pt x="13" y="98"/>
                  <a:pt x="15" y="96"/>
                  <a:pt x="16" y="95"/>
                </a:cubicBezTo>
                <a:cubicBezTo>
                  <a:pt x="42" y="68"/>
                  <a:pt x="42" y="68"/>
                  <a:pt x="42" y="68"/>
                </a:cubicBezTo>
                <a:cubicBezTo>
                  <a:pt x="68" y="94"/>
                  <a:pt x="68" y="94"/>
                  <a:pt x="68" y="94"/>
                </a:cubicBezTo>
                <a:cubicBezTo>
                  <a:pt x="69" y="95"/>
                  <a:pt x="71" y="96"/>
                  <a:pt x="74" y="96"/>
                </a:cubicBezTo>
                <a:cubicBezTo>
                  <a:pt x="76" y="96"/>
                  <a:pt x="78" y="95"/>
                  <a:pt x="79" y="94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50" y="38"/>
                  <a:pt x="150" y="38"/>
                  <a:pt x="150" y="38"/>
                </a:cubicBezTo>
                <a:cubicBezTo>
                  <a:pt x="151" y="39"/>
                  <a:pt x="152" y="40"/>
                  <a:pt x="154" y="40"/>
                </a:cubicBezTo>
                <a:cubicBezTo>
                  <a:pt x="155" y="40"/>
                  <a:pt x="156" y="39"/>
                  <a:pt x="156" y="39"/>
                </a:cubicBezTo>
                <a:cubicBezTo>
                  <a:pt x="157" y="39"/>
                  <a:pt x="157" y="39"/>
                  <a:pt x="157" y="38"/>
                </a:cubicBezTo>
                <a:cubicBezTo>
                  <a:pt x="160" y="37"/>
                  <a:pt x="160" y="35"/>
                  <a:pt x="160" y="33"/>
                </a:cubicBezTo>
                <a:cubicBezTo>
                  <a:pt x="160" y="27"/>
                  <a:pt x="160" y="22"/>
                  <a:pt x="161" y="16"/>
                </a:cubicBezTo>
                <a:cubicBezTo>
                  <a:pt x="161" y="6"/>
                  <a:pt x="161" y="6"/>
                  <a:pt x="161" y="6"/>
                </a:cubicBezTo>
                <a:cubicBezTo>
                  <a:pt x="161" y="5"/>
                  <a:pt x="161" y="2"/>
                  <a:pt x="16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66">
            <a:hlinkClick r:id="" action="ppaction://noaction"/>
            <a:extLst>
              <a:ext uri="{FF2B5EF4-FFF2-40B4-BE49-F238E27FC236}">
                <a16:creationId xmlns:a16="http://schemas.microsoft.com/office/drawing/2014/main" id="{12D0E0F7-9317-8B1F-6FAA-3C038690714A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9280" y="6271699"/>
            <a:ext cx="230832" cy="284101"/>
          </a:xfrm>
          <a:custGeom>
            <a:avLst/>
            <a:gdLst>
              <a:gd name="T0" fmla="*/ 91 w 130"/>
              <a:gd name="T1" fmla="*/ 69 h 160"/>
              <a:gd name="T2" fmla="*/ 74 w 130"/>
              <a:gd name="T3" fmla="*/ 72 h 160"/>
              <a:gd name="T4" fmla="*/ 51 w 130"/>
              <a:gd name="T5" fmla="*/ 73 h 160"/>
              <a:gd name="T6" fmla="*/ 2 w 130"/>
              <a:gd name="T7" fmla="*/ 81 h 160"/>
              <a:gd name="T8" fmla="*/ 5 w 130"/>
              <a:gd name="T9" fmla="*/ 128 h 160"/>
              <a:gd name="T10" fmla="*/ 21 w 130"/>
              <a:gd name="T11" fmla="*/ 129 h 160"/>
              <a:gd name="T12" fmla="*/ 23 w 130"/>
              <a:gd name="T13" fmla="*/ 160 h 160"/>
              <a:gd name="T14" fmla="*/ 104 w 130"/>
              <a:gd name="T15" fmla="*/ 155 h 160"/>
              <a:gd name="T16" fmla="*/ 113 w 130"/>
              <a:gd name="T17" fmla="*/ 146 h 160"/>
              <a:gd name="T18" fmla="*/ 124 w 130"/>
              <a:gd name="T19" fmla="*/ 103 h 160"/>
              <a:gd name="T20" fmla="*/ 25 w 130"/>
              <a:gd name="T21" fmla="*/ 126 h 160"/>
              <a:gd name="T22" fmla="*/ 34 w 130"/>
              <a:gd name="T23" fmla="*/ 112 h 160"/>
              <a:gd name="T24" fmla="*/ 28 w 130"/>
              <a:gd name="T25" fmla="*/ 89 h 160"/>
              <a:gd name="T26" fmla="*/ 25 w 130"/>
              <a:gd name="T27" fmla="*/ 89 h 160"/>
              <a:gd name="T28" fmla="*/ 29 w 130"/>
              <a:gd name="T29" fmla="*/ 109 h 160"/>
              <a:gd name="T30" fmla="*/ 8 w 130"/>
              <a:gd name="T31" fmla="*/ 83 h 160"/>
              <a:gd name="T32" fmla="*/ 98 w 130"/>
              <a:gd name="T33" fmla="*/ 145 h 160"/>
              <a:gd name="T34" fmla="*/ 103 w 130"/>
              <a:gd name="T35" fmla="*/ 109 h 160"/>
              <a:gd name="T36" fmla="*/ 77 w 130"/>
              <a:gd name="T37" fmla="*/ 62 h 160"/>
              <a:gd name="T38" fmla="*/ 51 w 130"/>
              <a:gd name="T39" fmla="*/ 26 h 160"/>
              <a:gd name="T40" fmla="*/ 80 w 130"/>
              <a:gd name="T41" fmla="*/ 121 h 160"/>
              <a:gd name="T42" fmla="*/ 35 w 130"/>
              <a:gd name="T43" fmla="*/ 124 h 160"/>
              <a:gd name="T44" fmla="*/ 79 w 130"/>
              <a:gd name="T45" fmla="*/ 136 h 160"/>
              <a:gd name="T46" fmla="*/ 42 w 130"/>
              <a:gd name="T47" fmla="*/ 146 h 160"/>
              <a:gd name="T48" fmla="*/ 79 w 130"/>
              <a:gd name="T49" fmla="*/ 136 h 160"/>
              <a:gd name="T50" fmla="*/ 50 w 130"/>
              <a:gd name="T51" fmla="*/ 108 h 160"/>
              <a:gd name="T52" fmla="*/ 42 w 130"/>
              <a:gd name="T53" fmla="*/ 87 h 160"/>
              <a:gd name="T54" fmla="*/ 34 w 130"/>
              <a:gd name="T55" fmla="*/ 91 h 160"/>
              <a:gd name="T56" fmla="*/ 38 w 130"/>
              <a:gd name="T57" fmla="*/ 90 h 160"/>
              <a:gd name="T58" fmla="*/ 47 w 130"/>
              <a:gd name="T59" fmla="*/ 105 h 160"/>
              <a:gd name="T60" fmla="*/ 42 w 130"/>
              <a:gd name="T61" fmla="*/ 105 h 160"/>
              <a:gd name="T62" fmla="*/ 57 w 130"/>
              <a:gd name="T63" fmla="*/ 111 h 160"/>
              <a:gd name="T64" fmla="*/ 65 w 130"/>
              <a:gd name="T65" fmla="*/ 106 h 160"/>
              <a:gd name="T66" fmla="*/ 61 w 130"/>
              <a:gd name="T67" fmla="*/ 97 h 160"/>
              <a:gd name="T68" fmla="*/ 58 w 130"/>
              <a:gd name="T69" fmla="*/ 85 h 160"/>
              <a:gd name="T70" fmla="*/ 47 w 130"/>
              <a:gd name="T71" fmla="*/ 87 h 160"/>
              <a:gd name="T72" fmla="*/ 60 w 130"/>
              <a:gd name="T73" fmla="*/ 100 h 160"/>
              <a:gd name="T74" fmla="*/ 61 w 130"/>
              <a:gd name="T75" fmla="*/ 108 h 160"/>
              <a:gd name="T76" fmla="*/ 58 w 130"/>
              <a:gd name="T77" fmla="*/ 100 h 160"/>
              <a:gd name="T78" fmla="*/ 54 w 130"/>
              <a:gd name="T79" fmla="*/ 88 h 160"/>
              <a:gd name="T80" fmla="*/ 58 w 130"/>
              <a:gd name="T81" fmla="*/ 95 h 160"/>
              <a:gd name="T82" fmla="*/ 52 w 130"/>
              <a:gd name="T83" fmla="*/ 88 h 160"/>
              <a:gd name="T84" fmla="*/ 74 w 130"/>
              <a:gd name="T85" fmla="*/ 98 h 160"/>
              <a:gd name="T86" fmla="*/ 75 w 130"/>
              <a:gd name="T87" fmla="*/ 105 h 160"/>
              <a:gd name="T88" fmla="*/ 73 w 130"/>
              <a:gd name="T89" fmla="*/ 103 h 160"/>
              <a:gd name="T90" fmla="*/ 68 w 130"/>
              <a:gd name="T91" fmla="*/ 105 h 160"/>
              <a:gd name="T92" fmla="*/ 80 w 130"/>
              <a:gd name="T93" fmla="*/ 108 h 160"/>
              <a:gd name="T94" fmla="*/ 75 w 130"/>
              <a:gd name="T95" fmla="*/ 96 h 160"/>
              <a:gd name="T96" fmla="*/ 68 w 130"/>
              <a:gd name="T97" fmla="*/ 93 h 160"/>
              <a:gd name="T98" fmla="*/ 70 w 130"/>
              <a:gd name="T99" fmla="*/ 87 h 160"/>
              <a:gd name="T100" fmla="*/ 73 w 130"/>
              <a:gd name="T101" fmla="*/ 90 h 160"/>
              <a:gd name="T102" fmla="*/ 74 w 130"/>
              <a:gd name="T103" fmla="*/ 88 h 160"/>
              <a:gd name="T104" fmla="*/ 64 w 130"/>
              <a:gd name="T105" fmla="*/ 85 h 160"/>
              <a:gd name="T106" fmla="*/ 67 w 130"/>
              <a:gd name="T107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0" h="160">
                <a:moveTo>
                  <a:pt x="124" y="103"/>
                </a:moveTo>
                <a:cubicBezTo>
                  <a:pt x="119" y="89"/>
                  <a:pt x="111" y="80"/>
                  <a:pt x="104" y="75"/>
                </a:cubicBezTo>
                <a:cubicBezTo>
                  <a:pt x="103" y="75"/>
                  <a:pt x="91" y="69"/>
                  <a:pt x="91" y="69"/>
                </a:cubicBezTo>
                <a:cubicBezTo>
                  <a:pt x="85" y="64"/>
                  <a:pt x="85" y="64"/>
                  <a:pt x="85" y="64"/>
                </a:cubicBezTo>
                <a:cubicBezTo>
                  <a:pt x="78" y="72"/>
                  <a:pt x="78" y="72"/>
                  <a:pt x="78" y="72"/>
                </a:cubicBezTo>
                <a:cubicBezTo>
                  <a:pt x="74" y="72"/>
                  <a:pt x="74" y="72"/>
                  <a:pt x="74" y="72"/>
                </a:cubicBezTo>
                <a:cubicBezTo>
                  <a:pt x="67" y="64"/>
                  <a:pt x="67" y="64"/>
                  <a:pt x="67" y="64"/>
                </a:cubicBezTo>
                <a:cubicBezTo>
                  <a:pt x="61" y="69"/>
                  <a:pt x="61" y="69"/>
                  <a:pt x="61" y="69"/>
                </a:cubicBezTo>
                <a:cubicBezTo>
                  <a:pt x="51" y="73"/>
                  <a:pt x="51" y="73"/>
                  <a:pt x="51" y="73"/>
                </a:cubicBezTo>
                <a:cubicBezTo>
                  <a:pt x="3" y="78"/>
                  <a:pt x="3" y="78"/>
                  <a:pt x="3" y="78"/>
                </a:cubicBezTo>
                <a:cubicBezTo>
                  <a:pt x="2" y="78"/>
                  <a:pt x="2" y="78"/>
                  <a:pt x="2" y="80"/>
                </a:cubicBezTo>
                <a:cubicBezTo>
                  <a:pt x="0" y="80"/>
                  <a:pt x="0" y="81"/>
                  <a:pt x="2" y="81"/>
                </a:cubicBezTo>
                <a:cubicBezTo>
                  <a:pt x="5" y="89"/>
                  <a:pt x="9" y="95"/>
                  <a:pt x="10" y="101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0" y="112"/>
                  <a:pt x="2" y="121"/>
                  <a:pt x="5" y="128"/>
                </a:cubicBezTo>
                <a:cubicBezTo>
                  <a:pt x="6" y="131"/>
                  <a:pt x="10" y="132"/>
                  <a:pt x="13" y="132"/>
                </a:cubicBezTo>
                <a:cubicBezTo>
                  <a:pt x="15" y="132"/>
                  <a:pt x="18" y="132"/>
                  <a:pt x="19" y="131"/>
                </a:cubicBezTo>
                <a:cubicBezTo>
                  <a:pt x="19" y="131"/>
                  <a:pt x="21" y="131"/>
                  <a:pt x="21" y="129"/>
                </a:cubicBezTo>
                <a:cubicBezTo>
                  <a:pt x="21" y="134"/>
                  <a:pt x="22" y="137"/>
                  <a:pt x="22" y="138"/>
                </a:cubicBezTo>
                <a:cubicBezTo>
                  <a:pt x="23" y="151"/>
                  <a:pt x="22" y="157"/>
                  <a:pt x="22" y="157"/>
                </a:cubicBezTo>
                <a:cubicBezTo>
                  <a:pt x="22" y="159"/>
                  <a:pt x="22" y="159"/>
                  <a:pt x="23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101" y="157"/>
                  <a:pt x="101" y="157"/>
                  <a:pt x="101" y="157"/>
                </a:cubicBezTo>
                <a:cubicBezTo>
                  <a:pt x="103" y="157"/>
                  <a:pt x="104" y="157"/>
                  <a:pt x="104" y="155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6" y="149"/>
                </a:cubicBezTo>
                <a:cubicBezTo>
                  <a:pt x="107" y="149"/>
                  <a:pt x="110" y="148"/>
                  <a:pt x="113" y="146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9" y="129"/>
                  <a:pt x="130" y="126"/>
                  <a:pt x="130" y="121"/>
                </a:cubicBezTo>
                <a:cubicBezTo>
                  <a:pt x="129" y="121"/>
                  <a:pt x="127" y="112"/>
                  <a:pt x="124" y="103"/>
                </a:cubicBezTo>
                <a:close/>
                <a:moveTo>
                  <a:pt x="98" y="152"/>
                </a:moveTo>
                <a:cubicBezTo>
                  <a:pt x="28" y="155"/>
                  <a:pt x="28" y="155"/>
                  <a:pt x="28" y="155"/>
                </a:cubicBezTo>
                <a:cubicBezTo>
                  <a:pt x="28" y="151"/>
                  <a:pt x="29" y="141"/>
                  <a:pt x="25" y="126"/>
                </a:cubicBezTo>
                <a:cubicBezTo>
                  <a:pt x="29" y="123"/>
                  <a:pt x="31" y="118"/>
                  <a:pt x="29" y="112"/>
                </a:cubicBezTo>
                <a:cubicBezTo>
                  <a:pt x="29" y="114"/>
                  <a:pt x="31" y="114"/>
                  <a:pt x="31" y="114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6" y="111"/>
                  <a:pt x="36" y="111"/>
                  <a:pt x="36" y="10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7"/>
                  <a:pt x="28" y="87"/>
                  <a:pt x="26" y="87"/>
                </a:cubicBezTo>
                <a:cubicBezTo>
                  <a:pt x="25" y="87"/>
                  <a:pt x="25" y="87"/>
                  <a:pt x="25" y="87"/>
                </a:cubicBezTo>
                <a:cubicBezTo>
                  <a:pt x="25" y="89"/>
                  <a:pt x="25" y="89"/>
                  <a:pt x="25" y="89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2" y="107"/>
                  <a:pt x="32" y="109"/>
                  <a:pt x="31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6" y="104"/>
                  <a:pt x="21" y="106"/>
                  <a:pt x="18" y="106"/>
                </a:cubicBezTo>
                <a:cubicBezTo>
                  <a:pt x="16" y="98"/>
                  <a:pt x="12" y="90"/>
                  <a:pt x="8" y="83"/>
                </a:cubicBezTo>
                <a:cubicBezTo>
                  <a:pt x="81" y="76"/>
                  <a:pt x="81" y="76"/>
                  <a:pt x="81" y="76"/>
                </a:cubicBezTo>
                <a:cubicBezTo>
                  <a:pt x="84" y="83"/>
                  <a:pt x="93" y="107"/>
                  <a:pt x="97" y="132"/>
                </a:cubicBezTo>
                <a:cubicBezTo>
                  <a:pt x="95" y="135"/>
                  <a:pt x="95" y="141"/>
                  <a:pt x="98" y="145"/>
                </a:cubicBezTo>
                <a:lnTo>
                  <a:pt x="98" y="152"/>
                </a:lnTo>
                <a:close/>
                <a:moveTo>
                  <a:pt x="101" y="126"/>
                </a:moveTo>
                <a:cubicBezTo>
                  <a:pt x="103" y="109"/>
                  <a:pt x="103" y="109"/>
                  <a:pt x="103" y="109"/>
                </a:cubicBezTo>
                <a:cubicBezTo>
                  <a:pt x="104" y="112"/>
                  <a:pt x="106" y="117"/>
                  <a:pt x="107" y="120"/>
                </a:cubicBezTo>
                <a:lnTo>
                  <a:pt x="101" y="126"/>
                </a:lnTo>
                <a:close/>
                <a:moveTo>
                  <a:pt x="77" y="62"/>
                </a:moveTo>
                <a:cubicBezTo>
                  <a:pt x="90" y="62"/>
                  <a:pt x="101" y="49"/>
                  <a:pt x="101" y="26"/>
                </a:cubicBezTo>
                <a:cubicBezTo>
                  <a:pt x="101" y="9"/>
                  <a:pt x="94" y="0"/>
                  <a:pt x="77" y="0"/>
                </a:cubicBezTo>
                <a:cubicBezTo>
                  <a:pt x="58" y="0"/>
                  <a:pt x="51" y="9"/>
                  <a:pt x="51" y="26"/>
                </a:cubicBezTo>
                <a:cubicBezTo>
                  <a:pt x="51" y="49"/>
                  <a:pt x="62" y="62"/>
                  <a:pt x="77" y="62"/>
                </a:cubicBezTo>
                <a:close/>
                <a:moveTo>
                  <a:pt x="77" y="126"/>
                </a:moveTo>
                <a:cubicBezTo>
                  <a:pt x="78" y="126"/>
                  <a:pt x="80" y="124"/>
                  <a:pt x="80" y="121"/>
                </a:cubicBezTo>
                <a:cubicBezTo>
                  <a:pt x="80" y="120"/>
                  <a:pt x="78" y="118"/>
                  <a:pt x="75" y="118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36" y="121"/>
                  <a:pt x="35" y="123"/>
                  <a:pt x="35" y="124"/>
                </a:cubicBezTo>
                <a:cubicBezTo>
                  <a:pt x="36" y="127"/>
                  <a:pt x="38" y="129"/>
                  <a:pt x="39" y="129"/>
                </a:cubicBezTo>
                <a:cubicBezTo>
                  <a:pt x="77" y="126"/>
                  <a:pt x="77" y="126"/>
                  <a:pt x="77" y="126"/>
                </a:cubicBezTo>
                <a:close/>
                <a:moveTo>
                  <a:pt x="79" y="136"/>
                </a:moveTo>
                <a:cubicBezTo>
                  <a:pt x="42" y="137"/>
                  <a:pt x="42" y="137"/>
                  <a:pt x="42" y="137"/>
                </a:cubicBezTo>
                <a:cubicBezTo>
                  <a:pt x="39" y="137"/>
                  <a:pt x="37" y="140"/>
                  <a:pt x="37" y="141"/>
                </a:cubicBezTo>
                <a:cubicBezTo>
                  <a:pt x="37" y="143"/>
                  <a:pt x="39" y="146"/>
                  <a:pt x="42" y="146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81" y="143"/>
                  <a:pt x="83" y="141"/>
                  <a:pt x="83" y="139"/>
                </a:cubicBezTo>
                <a:cubicBezTo>
                  <a:pt x="83" y="137"/>
                  <a:pt x="81" y="136"/>
                  <a:pt x="79" y="136"/>
                </a:cubicBezTo>
                <a:close/>
                <a:moveTo>
                  <a:pt x="42" y="110"/>
                </a:moveTo>
                <a:cubicBezTo>
                  <a:pt x="44" y="111"/>
                  <a:pt x="45" y="111"/>
                  <a:pt x="47" y="111"/>
                </a:cubicBezTo>
                <a:cubicBezTo>
                  <a:pt x="48" y="111"/>
                  <a:pt x="50" y="110"/>
                  <a:pt x="50" y="108"/>
                </a:cubicBezTo>
                <a:cubicBezTo>
                  <a:pt x="51" y="108"/>
                  <a:pt x="51" y="107"/>
                  <a:pt x="51" y="105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0"/>
                  <a:pt x="44" y="88"/>
                  <a:pt x="42" y="87"/>
                </a:cubicBezTo>
                <a:cubicBezTo>
                  <a:pt x="41" y="87"/>
                  <a:pt x="40" y="85"/>
                  <a:pt x="38" y="87"/>
                </a:cubicBezTo>
                <a:cubicBezTo>
                  <a:pt x="35" y="87"/>
                  <a:pt x="35" y="87"/>
                  <a:pt x="34" y="88"/>
                </a:cubicBezTo>
                <a:cubicBezTo>
                  <a:pt x="34" y="90"/>
                  <a:pt x="34" y="90"/>
                  <a:pt x="34" y="91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1" y="108"/>
                  <a:pt x="42" y="110"/>
                </a:cubicBezTo>
                <a:close/>
                <a:moveTo>
                  <a:pt x="38" y="90"/>
                </a:moveTo>
                <a:cubicBezTo>
                  <a:pt x="40" y="90"/>
                  <a:pt x="40" y="90"/>
                  <a:pt x="41" y="90"/>
                </a:cubicBezTo>
                <a:cubicBezTo>
                  <a:pt x="41" y="91"/>
                  <a:pt x="41" y="91"/>
                  <a:pt x="41" y="91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2" y="107"/>
                  <a:pt x="42" y="105"/>
                </a:cubicBezTo>
                <a:cubicBezTo>
                  <a:pt x="38" y="91"/>
                  <a:pt x="38" y="91"/>
                  <a:pt x="38" y="91"/>
                </a:cubicBezTo>
                <a:cubicBezTo>
                  <a:pt x="37" y="91"/>
                  <a:pt x="37" y="90"/>
                  <a:pt x="38" y="90"/>
                </a:cubicBezTo>
                <a:close/>
                <a:moveTo>
                  <a:pt x="57" y="111"/>
                </a:moveTo>
                <a:cubicBezTo>
                  <a:pt x="64" y="111"/>
                  <a:pt x="64" y="111"/>
                  <a:pt x="64" y="111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7" y="108"/>
                  <a:pt x="67" y="108"/>
                  <a:pt x="65" y="106"/>
                </a:cubicBezTo>
                <a:cubicBezTo>
                  <a:pt x="64" y="98"/>
                  <a:pt x="64" y="98"/>
                  <a:pt x="64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1" y="97"/>
                  <a:pt x="61" y="97"/>
                  <a:pt x="61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58" y="85"/>
                  <a:pt x="58" y="85"/>
                </a:cubicBezTo>
                <a:cubicBezTo>
                  <a:pt x="57" y="85"/>
                  <a:pt x="55" y="83"/>
                  <a:pt x="54" y="85"/>
                </a:cubicBezTo>
                <a:cubicBezTo>
                  <a:pt x="48" y="85"/>
                  <a:pt x="48" y="85"/>
                  <a:pt x="48" y="85"/>
                </a:cubicBezTo>
                <a:cubicBezTo>
                  <a:pt x="47" y="85"/>
                  <a:pt x="47" y="85"/>
                  <a:pt x="47" y="87"/>
                </a:cubicBezTo>
                <a:cubicBezTo>
                  <a:pt x="55" y="111"/>
                  <a:pt x="55" y="111"/>
                  <a:pt x="55" y="111"/>
                </a:cubicBezTo>
                <a:lnTo>
                  <a:pt x="57" y="111"/>
                </a:lnTo>
                <a:close/>
                <a:moveTo>
                  <a:pt x="60" y="100"/>
                </a:moveTo>
                <a:cubicBezTo>
                  <a:pt x="60" y="100"/>
                  <a:pt x="60" y="100"/>
                  <a:pt x="60" y="101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1" y="106"/>
                  <a:pt x="61" y="106"/>
                  <a:pt x="61" y="108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8" y="100"/>
                  <a:pt x="58" y="100"/>
                  <a:pt x="58" y="100"/>
                </a:cubicBezTo>
                <a:lnTo>
                  <a:pt x="60" y="100"/>
                </a:lnTo>
                <a:close/>
                <a:moveTo>
                  <a:pt x="52" y="88"/>
                </a:moveTo>
                <a:cubicBezTo>
                  <a:pt x="54" y="88"/>
                  <a:pt x="54" y="88"/>
                  <a:pt x="54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7" y="88"/>
                  <a:pt x="57" y="90"/>
                </a:cubicBezTo>
                <a:cubicBezTo>
                  <a:pt x="58" y="95"/>
                  <a:pt x="58" y="95"/>
                  <a:pt x="58" y="95"/>
                </a:cubicBezTo>
                <a:cubicBezTo>
                  <a:pt x="57" y="97"/>
                  <a:pt x="57" y="97"/>
                  <a:pt x="57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2" y="88"/>
                  <a:pt x="52" y="88"/>
                  <a:pt x="52" y="88"/>
                </a:cubicBezTo>
                <a:close/>
                <a:moveTo>
                  <a:pt x="67" y="96"/>
                </a:moveTo>
                <a:cubicBezTo>
                  <a:pt x="68" y="98"/>
                  <a:pt x="71" y="98"/>
                  <a:pt x="73" y="98"/>
                </a:cubicBezTo>
                <a:cubicBezTo>
                  <a:pt x="73" y="98"/>
                  <a:pt x="73" y="98"/>
                  <a:pt x="74" y="98"/>
                </a:cubicBezTo>
                <a:cubicBezTo>
                  <a:pt x="74" y="100"/>
                  <a:pt x="74" y="100"/>
                  <a:pt x="75" y="100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7" y="105"/>
                  <a:pt x="77" y="105"/>
                  <a:pt x="75" y="105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4" y="106"/>
                  <a:pt x="74" y="106"/>
                  <a:pt x="73" y="105"/>
                </a:cubicBezTo>
                <a:cubicBezTo>
                  <a:pt x="73" y="103"/>
                  <a:pt x="73" y="103"/>
                  <a:pt x="73" y="103"/>
                </a:cubicBezTo>
                <a:cubicBezTo>
                  <a:pt x="71" y="103"/>
                  <a:pt x="71" y="103"/>
                  <a:pt x="71" y="103"/>
                </a:cubicBezTo>
                <a:cubicBezTo>
                  <a:pt x="68" y="103"/>
                  <a:pt x="68" y="103"/>
                  <a:pt x="68" y="103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6"/>
                  <a:pt x="70" y="108"/>
                  <a:pt x="71" y="108"/>
                </a:cubicBezTo>
                <a:cubicBezTo>
                  <a:pt x="73" y="110"/>
                  <a:pt x="74" y="110"/>
                  <a:pt x="75" y="110"/>
                </a:cubicBezTo>
                <a:cubicBezTo>
                  <a:pt x="78" y="110"/>
                  <a:pt x="78" y="108"/>
                  <a:pt x="80" y="108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78" y="100"/>
                  <a:pt x="78" y="100"/>
                  <a:pt x="78" y="100"/>
                </a:cubicBezTo>
                <a:cubicBezTo>
                  <a:pt x="78" y="98"/>
                  <a:pt x="77" y="96"/>
                  <a:pt x="75" y="96"/>
                </a:cubicBezTo>
                <a:cubicBezTo>
                  <a:pt x="74" y="95"/>
                  <a:pt x="73" y="95"/>
                  <a:pt x="71" y="95"/>
                </a:cubicBezTo>
                <a:cubicBezTo>
                  <a:pt x="70" y="95"/>
                  <a:pt x="70" y="95"/>
                  <a:pt x="70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7"/>
                  <a:pt x="68" y="87"/>
                  <a:pt x="68" y="87"/>
                </a:cubicBezTo>
                <a:cubicBezTo>
                  <a:pt x="70" y="87"/>
                  <a:pt x="70" y="87"/>
                  <a:pt x="70" y="87"/>
                </a:cubicBezTo>
                <a:cubicBezTo>
                  <a:pt x="70" y="88"/>
                  <a:pt x="71" y="88"/>
                  <a:pt x="71" y="88"/>
                </a:cubicBezTo>
                <a:cubicBezTo>
                  <a:pt x="71" y="90"/>
                  <a:pt x="71" y="90"/>
                  <a:pt x="71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5" y="90"/>
                  <a:pt x="75" y="90"/>
                  <a:pt x="75" y="88"/>
                </a:cubicBezTo>
                <a:cubicBezTo>
                  <a:pt x="74" y="88"/>
                  <a:pt x="74" y="88"/>
                  <a:pt x="74" y="88"/>
                </a:cubicBezTo>
                <a:cubicBezTo>
                  <a:pt x="74" y="87"/>
                  <a:pt x="73" y="85"/>
                  <a:pt x="71" y="85"/>
                </a:cubicBezTo>
                <a:cubicBezTo>
                  <a:pt x="70" y="83"/>
                  <a:pt x="68" y="83"/>
                  <a:pt x="67" y="83"/>
                </a:cubicBezTo>
                <a:cubicBezTo>
                  <a:pt x="66" y="83"/>
                  <a:pt x="64" y="83"/>
                  <a:pt x="64" y="85"/>
                </a:cubicBezTo>
                <a:cubicBezTo>
                  <a:pt x="63" y="87"/>
                  <a:pt x="63" y="88"/>
                  <a:pt x="63" y="90"/>
                </a:cubicBezTo>
                <a:cubicBezTo>
                  <a:pt x="64" y="93"/>
                  <a:pt x="64" y="93"/>
                  <a:pt x="64" y="93"/>
                </a:cubicBezTo>
                <a:cubicBezTo>
                  <a:pt x="66" y="95"/>
                  <a:pt x="66" y="96"/>
                  <a:pt x="67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19">
            <a:extLst>
              <a:ext uri="{FF2B5EF4-FFF2-40B4-BE49-F238E27FC236}">
                <a16:creationId xmlns:a16="http://schemas.microsoft.com/office/drawing/2014/main" id="{DDAC4801-1677-6E26-A106-BDE2A6828FC9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4496376" y="6278780"/>
            <a:ext cx="291826" cy="269939"/>
          </a:xfrm>
          <a:custGeom>
            <a:avLst/>
            <a:gdLst>
              <a:gd name="T0" fmla="*/ 97 w 160"/>
              <a:gd name="T1" fmla="*/ 8 h 148"/>
              <a:gd name="T2" fmla="*/ 92 w 160"/>
              <a:gd name="T3" fmla="*/ 0 h 148"/>
              <a:gd name="T4" fmla="*/ 61 w 160"/>
              <a:gd name="T5" fmla="*/ 6 h 148"/>
              <a:gd name="T6" fmla="*/ 6 w 160"/>
              <a:gd name="T7" fmla="*/ 8 h 148"/>
              <a:gd name="T8" fmla="*/ 6 w 160"/>
              <a:gd name="T9" fmla="*/ 22 h 148"/>
              <a:gd name="T10" fmla="*/ 15 w 160"/>
              <a:gd name="T11" fmla="*/ 114 h 148"/>
              <a:gd name="T12" fmla="*/ 67 w 160"/>
              <a:gd name="T13" fmla="*/ 119 h 148"/>
              <a:gd name="T14" fmla="*/ 51 w 160"/>
              <a:gd name="T15" fmla="*/ 144 h 148"/>
              <a:gd name="T16" fmla="*/ 76 w 160"/>
              <a:gd name="T17" fmla="*/ 127 h 148"/>
              <a:gd name="T18" fmla="*/ 80 w 160"/>
              <a:gd name="T19" fmla="*/ 148 h 148"/>
              <a:gd name="T20" fmla="*/ 84 w 160"/>
              <a:gd name="T21" fmla="*/ 128 h 148"/>
              <a:gd name="T22" fmla="*/ 104 w 160"/>
              <a:gd name="T23" fmla="*/ 147 h 148"/>
              <a:gd name="T24" fmla="*/ 107 w 160"/>
              <a:gd name="T25" fmla="*/ 138 h 148"/>
              <a:gd name="T26" fmla="*/ 139 w 160"/>
              <a:gd name="T27" fmla="*/ 119 h 148"/>
              <a:gd name="T28" fmla="*/ 145 w 160"/>
              <a:gd name="T29" fmla="*/ 22 h 148"/>
              <a:gd name="T30" fmla="*/ 160 w 160"/>
              <a:gd name="T31" fmla="*/ 15 h 148"/>
              <a:gd name="T32" fmla="*/ 134 w 160"/>
              <a:gd name="T33" fmla="*/ 108 h 148"/>
              <a:gd name="T34" fmla="*/ 24 w 160"/>
              <a:gd name="T35" fmla="*/ 22 h 148"/>
              <a:gd name="T36" fmla="*/ 134 w 160"/>
              <a:gd name="T37" fmla="*/ 108 h 148"/>
              <a:gd name="T38" fmla="*/ 36 w 160"/>
              <a:gd name="T39" fmla="*/ 92 h 148"/>
              <a:gd name="T40" fmla="*/ 67 w 160"/>
              <a:gd name="T41" fmla="*/ 88 h 148"/>
              <a:gd name="T42" fmla="*/ 75 w 160"/>
              <a:gd name="T43" fmla="*/ 86 h 148"/>
              <a:gd name="T44" fmla="*/ 103 w 160"/>
              <a:gd name="T45" fmla="*/ 69 h 148"/>
              <a:gd name="T46" fmla="*/ 119 w 160"/>
              <a:gd name="T47" fmla="*/ 54 h 148"/>
              <a:gd name="T48" fmla="*/ 124 w 160"/>
              <a:gd name="T49" fmla="*/ 66 h 148"/>
              <a:gd name="T50" fmla="*/ 130 w 160"/>
              <a:gd name="T51" fmla="*/ 38 h 148"/>
              <a:gd name="T52" fmla="*/ 130 w 160"/>
              <a:gd name="T53" fmla="*/ 36 h 148"/>
              <a:gd name="T54" fmla="*/ 127 w 160"/>
              <a:gd name="T55" fmla="*/ 34 h 148"/>
              <a:gd name="T56" fmla="*/ 124 w 160"/>
              <a:gd name="T57" fmla="*/ 33 h 148"/>
              <a:gd name="T58" fmla="*/ 100 w 160"/>
              <a:gd name="T59" fmla="*/ 38 h 148"/>
              <a:gd name="T60" fmla="*/ 112 w 160"/>
              <a:gd name="T61" fmla="*/ 44 h 148"/>
              <a:gd name="T62" fmla="*/ 94 w 160"/>
              <a:gd name="T63" fmla="*/ 50 h 148"/>
              <a:gd name="T64" fmla="*/ 70 w 160"/>
              <a:gd name="T65" fmla="*/ 75 h 148"/>
              <a:gd name="T66" fmla="*/ 49 w 160"/>
              <a:gd name="T67" fmla="*/ 63 h 148"/>
              <a:gd name="T68" fmla="*/ 28 w 160"/>
              <a:gd name="T69" fmla="*/ 9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8">
                <a:moveTo>
                  <a:pt x="153" y="8"/>
                </a:moveTo>
                <a:cubicBezTo>
                  <a:pt x="97" y="8"/>
                  <a:pt x="97" y="8"/>
                  <a:pt x="97" y="8"/>
                </a:cubicBezTo>
                <a:cubicBezTo>
                  <a:pt x="97" y="6"/>
                  <a:pt x="97" y="6"/>
                  <a:pt x="97" y="6"/>
                </a:cubicBezTo>
                <a:cubicBezTo>
                  <a:pt x="97" y="3"/>
                  <a:pt x="95" y="0"/>
                  <a:pt x="9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3"/>
                  <a:pt x="61" y="6"/>
                </a:cubicBezTo>
                <a:cubicBezTo>
                  <a:pt x="61" y="8"/>
                  <a:pt x="61" y="8"/>
                  <a:pt x="61" y="8"/>
                </a:cubicBezTo>
                <a:cubicBezTo>
                  <a:pt x="6" y="8"/>
                  <a:pt x="6" y="8"/>
                  <a:pt x="6" y="8"/>
                </a:cubicBezTo>
                <a:cubicBezTo>
                  <a:pt x="2" y="8"/>
                  <a:pt x="0" y="11"/>
                  <a:pt x="0" y="15"/>
                </a:cubicBezTo>
                <a:cubicBezTo>
                  <a:pt x="0" y="19"/>
                  <a:pt x="2" y="22"/>
                  <a:pt x="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5" y="117"/>
                  <a:pt x="17" y="119"/>
                  <a:pt x="20" y="119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50" y="140"/>
                  <a:pt x="50" y="143"/>
                  <a:pt x="51" y="144"/>
                </a:cubicBezTo>
                <a:cubicBezTo>
                  <a:pt x="54" y="147"/>
                  <a:pt x="57" y="147"/>
                  <a:pt x="58" y="144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6" y="146"/>
                  <a:pt x="77" y="148"/>
                  <a:pt x="80" y="148"/>
                </a:cubicBezTo>
                <a:cubicBezTo>
                  <a:pt x="81" y="148"/>
                  <a:pt x="84" y="146"/>
                  <a:pt x="84" y="144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100" y="146"/>
                  <a:pt x="100" y="146"/>
                  <a:pt x="100" y="146"/>
                </a:cubicBezTo>
                <a:cubicBezTo>
                  <a:pt x="101" y="147"/>
                  <a:pt x="103" y="147"/>
                  <a:pt x="104" y="147"/>
                </a:cubicBezTo>
                <a:cubicBezTo>
                  <a:pt x="105" y="147"/>
                  <a:pt x="107" y="147"/>
                  <a:pt x="107" y="146"/>
                </a:cubicBezTo>
                <a:cubicBezTo>
                  <a:pt x="110" y="144"/>
                  <a:pt x="110" y="141"/>
                  <a:pt x="107" y="138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42" y="119"/>
                  <a:pt x="145" y="117"/>
                  <a:pt x="145" y="114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6" y="22"/>
                  <a:pt x="160" y="19"/>
                  <a:pt x="160" y="15"/>
                </a:cubicBezTo>
                <a:cubicBezTo>
                  <a:pt x="160" y="11"/>
                  <a:pt x="156" y="8"/>
                  <a:pt x="153" y="8"/>
                </a:cubicBezTo>
                <a:close/>
                <a:moveTo>
                  <a:pt x="134" y="108"/>
                </a:moveTo>
                <a:cubicBezTo>
                  <a:pt x="24" y="108"/>
                  <a:pt x="24" y="108"/>
                  <a:pt x="24" y="108"/>
                </a:cubicBezTo>
                <a:cubicBezTo>
                  <a:pt x="24" y="22"/>
                  <a:pt x="24" y="22"/>
                  <a:pt x="24" y="22"/>
                </a:cubicBezTo>
                <a:cubicBezTo>
                  <a:pt x="134" y="22"/>
                  <a:pt x="134" y="22"/>
                  <a:pt x="134" y="22"/>
                </a:cubicBezTo>
                <a:lnTo>
                  <a:pt x="134" y="108"/>
                </a:lnTo>
                <a:close/>
                <a:moveTo>
                  <a:pt x="32" y="94"/>
                </a:moveTo>
                <a:cubicBezTo>
                  <a:pt x="33" y="94"/>
                  <a:pt x="34" y="94"/>
                  <a:pt x="36" y="92"/>
                </a:cubicBezTo>
                <a:cubicBezTo>
                  <a:pt x="53" y="75"/>
                  <a:pt x="53" y="75"/>
                  <a:pt x="53" y="75"/>
                </a:cubicBezTo>
                <a:cubicBezTo>
                  <a:pt x="67" y="88"/>
                  <a:pt x="67" y="88"/>
                  <a:pt x="67" y="88"/>
                </a:cubicBezTo>
                <a:cubicBezTo>
                  <a:pt x="69" y="89"/>
                  <a:pt x="70" y="89"/>
                  <a:pt x="71" y="89"/>
                </a:cubicBezTo>
                <a:cubicBezTo>
                  <a:pt x="73" y="89"/>
                  <a:pt x="74" y="88"/>
                  <a:pt x="75" y="86"/>
                </a:cubicBezTo>
                <a:cubicBezTo>
                  <a:pt x="93" y="62"/>
                  <a:pt x="93" y="62"/>
                  <a:pt x="93" y="62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4" y="70"/>
                  <a:pt x="108" y="69"/>
                  <a:pt x="109" y="68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19" y="59"/>
                  <a:pt x="119" y="59"/>
                  <a:pt x="119" y="59"/>
                </a:cubicBezTo>
                <a:cubicBezTo>
                  <a:pt x="119" y="63"/>
                  <a:pt x="122" y="66"/>
                  <a:pt x="124" y="66"/>
                </a:cubicBezTo>
                <a:cubicBezTo>
                  <a:pt x="127" y="66"/>
                  <a:pt x="130" y="63"/>
                  <a:pt x="130" y="59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0" y="37"/>
                  <a:pt x="130" y="37"/>
                  <a:pt x="130" y="36"/>
                </a:cubicBezTo>
                <a:cubicBezTo>
                  <a:pt x="130" y="36"/>
                  <a:pt x="130" y="36"/>
                  <a:pt x="129" y="34"/>
                </a:cubicBezTo>
                <a:cubicBezTo>
                  <a:pt x="129" y="34"/>
                  <a:pt x="129" y="34"/>
                  <a:pt x="127" y="34"/>
                </a:cubicBezTo>
                <a:cubicBezTo>
                  <a:pt x="127" y="33"/>
                  <a:pt x="127" y="33"/>
                  <a:pt x="126" y="33"/>
                </a:cubicBezTo>
                <a:cubicBezTo>
                  <a:pt x="126" y="33"/>
                  <a:pt x="126" y="33"/>
                  <a:pt x="124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3" y="33"/>
                  <a:pt x="100" y="36"/>
                  <a:pt x="100" y="38"/>
                </a:cubicBezTo>
                <a:cubicBezTo>
                  <a:pt x="100" y="41"/>
                  <a:pt x="103" y="44"/>
                  <a:pt x="105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94" y="50"/>
                  <a:pt x="94" y="50"/>
                  <a:pt x="94" y="50"/>
                </a:cubicBezTo>
                <a:cubicBezTo>
                  <a:pt x="93" y="47"/>
                  <a:pt x="89" y="49"/>
                  <a:pt x="88" y="50"/>
                </a:cubicBezTo>
                <a:cubicBezTo>
                  <a:pt x="70" y="75"/>
                  <a:pt x="70" y="75"/>
                  <a:pt x="70" y="75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0"/>
                  <a:pt x="51" y="60"/>
                  <a:pt x="49" y="63"/>
                </a:cubicBezTo>
                <a:cubicBezTo>
                  <a:pt x="29" y="84"/>
                  <a:pt x="29" y="84"/>
                  <a:pt x="29" y="84"/>
                </a:cubicBezTo>
                <a:cubicBezTo>
                  <a:pt x="26" y="86"/>
                  <a:pt x="26" y="89"/>
                  <a:pt x="28" y="92"/>
                </a:cubicBezTo>
                <a:cubicBezTo>
                  <a:pt x="29" y="94"/>
                  <a:pt x="30" y="94"/>
                  <a:pt x="32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TextBox 145">
            <a:hlinkClick r:id="rId2" action="ppaction://hlinksldjump"/>
            <a:extLst>
              <a:ext uri="{FF2B5EF4-FFF2-40B4-BE49-F238E27FC236}">
                <a16:creationId xmlns:a16="http://schemas.microsoft.com/office/drawing/2014/main" id="{1B84BC53-B29D-4E38-D23C-BCDD1354EAAB}"/>
              </a:ext>
            </a:extLst>
          </p:cNvPr>
          <p:cNvSpPr txBox="1"/>
          <p:nvPr userDrawn="1"/>
        </p:nvSpPr>
        <p:spPr>
          <a:xfrm>
            <a:off x="9238379" y="6296750"/>
            <a:ext cx="12956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7" name="TextBox 146">
            <a:hlinkClick r:id="rId3" action="ppaction://hlinksldjump"/>
            <a:extLst>
              <a:ext uri="{FF2B5EF4-FFF2-40B4-BE49-F238E27FC236}">
                <a16:creationId xmlns:a16="http://schemas.microsoft.com/office/drawing/2014/main" id="{1B822DE2-EA21-0D17-232A-F8CABBBCB285}"/>
              </a:ext>
            </a:extLst>
          </p:cNvPr>
          <p:cNvSpPr txBox="1"/>
          <p:nvPr userDrawn="1"/>
        </p:nvSpPr>
        <p:spPr>
          <a:xfrm>
            <a:off x="7717546" y="6296750"/>
            <a:ext cx="13915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8" name="TextBox 147">
            <a:hlinkClick r:id="rId4" action="ppaction://hlinksldjump"/>
            <a:extLst>
              <a:ext uri="{FF2B5EF4-FFF2-40B4-BE49-F238E27FC236}">
                <a16:creationId xmlns:a16="http://schemas.microsoft.com/office/drawing/2014/main" id="{529585C2-3DA6-A15A-2A8A-F923BB0D970A}"/>
              </a:ext>
            </a:extLst>
          </p:cNvPr>
          <p:cNvSpPr txBox="1"/>
          <p:nvPr userDrawn="1"/>
        </p:nvSpPr>
        <p:spPr>
          <a:xfrm>
            <a:off x="6386547" y="6296750"/>
            <a:ext cx="13403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9" name="TextBox 148">
            <a:hlinkClick r:id="rId5" action="ppaction://hlinksldjump"/>
            <a:extLst>
              <a:ext uri="{FF2B5EF4-FFF2-40B4-BE49-F238E27FC236}">
                <a16:creationId xmlns:a16="http://schemas.microsoft.com/office/drawing/2014/main" id="{4D92B504-F4F0-7941-9FDF-584FBBF2853F}"/>
              </a:ext>
            </a:extLst>
          </p:cNvPr>
          <p:cNvSpPr txBox="1"/>
          <p:nvPr userDrawn="1"/>
        </p:nvSpPr>
        <p:spPr>
          <a:xfrm>
            <a:off x="4728388" y="6296750"/>
            <a:ext cx="14983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0" name="TextBox 149">
            <a:hlinkClick r:id="rId6" action="ppaction://hlinksldjump"/>
            <a:extLst>
              <a:ext uri="{FF2B5EF4-FFF2-40B4-BE49-F238E27FC236}">
                <a16:creationId xmlns:a16="http://schemas.microsoft.com/office/drawing/2014/main" id="{FFE49978-6C20-5770-60B7-CABDA7EC2E21}"/>
              </a:ext>
            </a:extLst>
          </p:cNvPr>
          <p:cNvSpPr txBox="1"/>
          <p:nvPr userDrawn="1"/>
        </p:nvSpPr>
        <p:spPr>
          <a:xfrm>
            <a:off x="3277473" y="6296750"/>
            <a:ext cx="14202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1" name="TextBox 150">
            <a:hlinkClick r:id="rId7" action="ppaction://hlinksldjump"/>
            <a:extLst>
              <a:ext uri="{FF2B5EF4-FFF2-40B4-BE49-F238E27FC236}">
                <a16:creationId xmlns:a16="http://schemas.microsoft.com/office/drawing/2014/main" id="{BF42508B-F5D6-1627-5E32-1EFDBBA374CA}"/>
              </a:ext>
            </a:extLst>
          </p:cNvPr>
          <p:cNvSpPr txBox="1"/>
          <p:nvPr userDrawn="1"/>
        </p:nvSpPr>
        <p:spPr>
          <a:xfrm>
            <a:off x="2029804" y="6296750"/>
            <a:ext cx="10390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 و ماخذ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8" name="Rectangle: Rounded Corners 157">
            <a:extLst>
              <a:ext uri="{FF2B5EF4-FFF2-40B4-BE49-F238E27FC236}">
                <a16:creationId xmlns:a16="http://schemas.microsoft.com/office/drawing/2014/main" id="{87145549-9622-FE9A-BA17-AA60247F8FC7}"/>
              </a:ext>
            </a:extLst>
          </p:cNvPr>
          <p:cNvSpPr/>
          <p:nvPr userDrawn="1"/>
        </p:nvSpPr>
        <p:spPr>
          <a:xfrm>
            <a:off x="1402870" y="6158354"/>
            <a:ext cx="507129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60" name="Slide Number Placeholder 2">
            <a:extLst>
              <a:ext uri="{FF2B5EF4-FFF2-40B4-BE49-F238E27FC236}">
                <a16:creationId xmlns:a16="http://schemas.microsoft.com/office/drawing/2014/main" id="{80EC970C-5DB0-EC6A-3645-31BBB422BD36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401877" y="6229915"/>
            <a:ext cx="525344" cy="365125"/>
          </a:xfrm>
        </p:spPr>
        <p:txBody>
          <a:bodyPr/>
          <a:lstStyle>
            <a:lvl1pPr algn="ctr" rtl="1">
              <a:defRPr sz="1400" b="0">
                <a:solidFill>
                  <a:srgbClr val="012060"/>
                </a:solidFill>
                <a:latin typeface="B Titr (Body)"/>
                <a:cs typeface="B Titr" panose="00000700000000000000" pitchFamily="2" charset="-78"/>
              </a:defRPr>
            </a:lvl1pPr>
          </a:lstStyle>
          <a:p>
            <a:fld id="{A8043012-B8B5-47A7-9927-94221BE445D6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78FE619D-2366-2326-942F-8CDC5506BEB9}"/>
              </a:ext>
            </a:extLst>
          </p:cNvPr>
          <p:cNvGrpSpPr/>
          <p:nvPr userDrawn="1"/>
        </p:nvGrpSpPr>
        <p:grpSpPr>
          <a:xfrm>
            <a:off x="176328" y="356175"/>
            <a:ext cx="11814904" cy="4022705"/>
            <a:chOff x="176328" y="356175"/>
            <a:chExt cx="11814904" cy="4022705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F1277CB-04F9-0D4D-C999-F958D2344A38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F8334BB-8804-C6B0-585C-40CD727F4695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ACBD3FE-0B8D-C3BB-DEB5-278F2B329095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54AF13E-CF05-6D6F-849D-A664F7D1E6E6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5E75158-9347-0FA6-A667-C2B49861DF35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BE74EE2-F5AF-8F03-A06D-975B7D01C8D8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5DDB62D-1241-F712-4C72-1A29152CEBB6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D88CEE6-AB3A-2C74-C325-D8F10DBF28B1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246B1B6-EFB7-C0F8-4F33-1C468A806744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A42CA7-4A6D-95B2-F550-AA472B89D7C4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62DAE3-C511-6E1D-0141-70AD5FAE0B0F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2A474B0-750D-63CC-D389-AE2D959E5A32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0AB4FA1-86FF-91CA-225D-D43C95191E5F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FB32D45-6079-74D1-1478-1EC8360CD3E3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3795B88-855C-91E5-2B71-4CCD616B80D3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D1F1072-132F-486D-EE2A-B99DBCAEDB33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369A023-A659-9006-E059-E886577612AA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4F62A8C-844A-7AF0-A055-64DCED8D9795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284BF5E-A26A-9EAB-0544-610CE1F44EB0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22C74C9-828C-A447-9B95-76C9A63365F0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081BBDD-8D63-DCD3-5424-24B3C270648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8769ACF-5DB3-712D-8A0F-A3A9661746F7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C5BA5D8-765A-57B0-E0AA-0C1FC421D381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BA09E6E-A8D2-DFA9-32C2-D66E9691EE73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8E358F3-80AA-CC0F-58EF-0755541EEA0F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0776811-C3BD-08E9-DD3F-8A50E91016CE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3E23142-FC82-88AE-E587-B6A95EE0433A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328349A-F37E-2A39-2B1D-5EA6C304A939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017E0EC-410D-106D-45AA-1989D26A2970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2CE7341-D781-BE7C-0AD8-36036F7C96C1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EB25305-A4BC-1B8B-B47F-3492BF4E10E4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378CF93-212E-CC7E-096D-BD1C098B2E3C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37E2B72-DADB-88D7-DC2E-CED655E536EF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1B6B3A7-9831-39C0-7552-A45A3809F5BC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57922F0-4F17-14BF-22B0-AC6456B752C8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0081D9D0-3333-A8E4-8B9E-62C2B966CE67}"/>
                </a:ext>
              </a:extLst>
            </p:cNvPr>
            <p:cNvCxnSpPr>
              <a:cxnSpLocks/>
              <a:stCxn id="68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19AAA2D-0788-F000-D028-F9F2AB541C6F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</p:spTree>
    <p:extLst>
      <p:ext uri="{BB962C8B-B14F-4D97-AF65-F5344CB8AC3E}">
        <p14:creationId xmlns:p14="http://schemas.microsoft.com/office/powerpoint/2010/main" val="338077158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E5A1435D-43BE-5332-1C87-E6476B79B319}"/>
              </a:ext>
            </a:extLst>
          </p:cNvPr>
          <p:cNvGrpSpPr/>
          <p:nvPr userDrawn="1"/>
        </p:nvGrpSpPr>
        <p:grpSpPr>
          <a:xfrm>
            <a:off x="9947878" y="6018460"/>
            <a:ext cx="268378" cy="784398"/>
            <a:chOff x="2524181" y="6035333"/>
            <a:chExt cx="268378" cy="784398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EE658C1-A04F-6458-F2CB-4F3FD03C91AA}"/>
                </a:ext>
              </a:extLst>
            </p:cNvPr>
            <p:cNvSpPr/>
            <p:nvPr userDrawn="1"/>
          </p:nvSpPr>
          <p:spPr>
            <a:xfrm rot="13558100">
              <a:off x="2524003" y="6551176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13FFC37-9325-0CCD-AEB8-C8D79AD8C56E}"/>
                </a:ext>
              </a:extLst>
            </p:cNvPr>
            <p:cNvSpPr/>
            <p:nvPr userDrawn="1"/>
          </p:nvSpPr>
          <p:spPr>
            <a:xfrm rot="8041900" flipV="1">
              <a:off x="2524003" y="6035511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371C1A71-962C-095B-A657-639A142793AC}"/>
              </a:ext>
            </a:extLst>
          </p:cNvPr>
          <p:cNvGrpSpPr/>
          <p:nvPr userDrawn="1"/>
        </p:nvGrpSpPr>
        <p:grpSpPr>
          <a:xfrm flipV="1">
            <a:off x="176328" y="2484061"/>
            <a:ext cx="11814904" cy="4022705"/>
            <a:chOff x="176328" y="356175"/>
            <a:chExt cx="11814904" cy="4022705"/>
          </a:xfrm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80DBD20-AD90-800C-D074-01BAD5BA544B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725D6CF-BD6D-66F7-B417-89C20D07D178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C4390D9-3077-B482-921B-235B3B42A316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2D91D0E5-6209-CFE0-AF35-509600585022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CC0686C-D4D7-7845-71E2-A7BCE8E55F7E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47645076-D85F-00D6-B5AB-D76E07AFE5B2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CA2D5EB-3CFB-5CA1-805E-B11800B08FEF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F8194F9E-32E2-C29E-2F8D-A87C4905D879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25A4C3B6-3EA0-A01C-B8E8-967076D2BCE5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0B213BC-7A96-2B67-0D31-20A719CA53FA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A2F5A5A8-AE2A-5D0C-A92F-60305A50205A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EA93923-3DFA-CAA4-CD5D-CBFE4984CE0F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FD1A9C1-1D68-45BA-573E-0D3E46903F4B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6448BB9-29D5-5A00-17DD-81ADA582099F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CD50595-4DBD-8260-E0E6-B6C9E3058BEE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6E4D622-6706-27D2-7CF6-DB4A40350C7D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CE09BA7-FC91-B6DD-3B14-CF6B53DEB5AD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B55449-34B5-B88E-9976-1B4E21284487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1AC6136-86E8-6BE5-4D54-3607136E0D26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72A97-45B6-0D5F-B666-79690490F77D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3ED6F51-F29D-5A79-132B-C8B9ECE3B4B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2D7FBA04-EA73-06A3-3BD6-78F34568CB0D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A3595E5-8FF6-ABE8-8F97-31FD176A1D25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C04BB04-8905-2F55-4999-0BD574A7F2AC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77E1F6F-B76A-5AAF-B473-7746CE3161E9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89CE4C30-3C98-2FCB-6503-BB4A0D9687F2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BE01711-065F-61C3-1ACC-86CA59353FCB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9E51A25-D318-A25C-A734-DF4E5FA93DAF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2F286704-D0AA-7D89-8C10-71B33FB6CC16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02F20CD-4A8C-3121-AC4D-1B4DEF7EF302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3D9CD7D-7F05-8CCC-A9DA-2092BADFC423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BD055E0-FA85-CF3C-6845-DFE497656BF1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97517E-BAF5-C7E2-9E68-07B1A6812CE3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ED7D8D9-43AC-F98C-0824-F13E23FBAD7E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2DC9AA4-8210-57A1-DC62-0EE5A5AAA487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1359D927-5E86-7A51-B990-4DB263D08704}"/>
                </a:ext>
              </a:extLst>
            </p:cNvPr>
            <p:cNvCxnSpPr>
              <a:cxnSpLocks/>
              <a:stCxn id="177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EAB8F981-D404-1749-0B5F-90F231299163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93EFD75-A7D2-17E4-0E53-877C55553A74}"/>
              </a:ext>
            </a:extLst>
          </p:cNvPr>
          <p:cNvGrpSpPr/>
          <p:nvPr userDrawn="1"/>
        </p:nvGrpSpPr>
        <p:grpSpPr>
          <a:xfrm>
            <a:off x="1961880" y="6172010"/>
            <a:ext cx="8829476" cy="507060"/>
            <a:chOff x="-237460" y="6075271"/>
            <a:chExt cx="10738440" cy="616689"/>
          </a:xfrm>
        </p:grpSpPr>
        <p:sp>
          <p:nvSpPr>
            <p:cNvPr id="152" name="Rectangle: Rounded Corners 151">
              <a:extLst>
                <a:ext uri="{FF2B5EF4-FFF2-40B4-BE49-F238E27FC236}">
                  <a16:creationId xmlns:a16="http://schemas.microsoft.com/office/drawing/2014/main" id="{148EBCBA-249D-2C0F-0E45-4615D2CB0332}"/>
                </a:ext>
              </a:extLst>
            </p:cNvPr>
            <p:cNvSpPr/>
            <p:nvPr/>
          </p:nvSpPr>
          <p:spPr>
            <a:xfrm>
              <a:off x="8775700" y="6075271"/>
              <a:ext cx="1725280" cy="616689"/>
            </a:xfrm>
            <a:prstGeom prst="roundRect">
              <a:avLst>
                <a:gd name="adj" fmla="val 50000"/>
              </a:avLst>
            </a:prstGeom>
            <a:ln w="3175">
              <a:solidFill>
                <a:srgbClr val="012060"/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3" name="Rectangle: Rounded Corners 152">
              <a:extLst>
                <a:ext uri="{FF2B5EF4-FFF2-40B4-BE49-F238E27FC236}">
                  <a16:creationId xmlns:a16="http://schemas.microsoft.com/office/drawing/2014/main" id="{10F3A38B-0C5A-24DB-0D73-3C74F0302894}"/>
                </a:ext>
              </a:extLst>
            </p:cNvPr>
            <p:cNvSpPr/>
            <p:nvPr/>
          </p:nvSpPr>
          <p:spPr>
            <a:xfrm>
              <a:off x="6973068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4" name="Rectangle: Rounded Corners 153">
              <a:extLst>
                <a:ext uri="{FF2B5EF4-FFF2-40B4-BE49-F238E27FC236}">
                  <a16:creationId xmlns:a16="http://schemas.microsoft.com/office/drawing/2014/main" id="{DB8E2E36-F134-1AB1-A24D-F3FB8AC6610C}"/>
                </a:ext>
              </a:extLst>
            </p:cNvPr>
            <p:cNvSpPr/>
            <p:nvPr/>
          </p:nvSpPr>
          <p:spPr>
            <a:xfrm>
              <a:off x="5170436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5" name="Rectangle: Rounded Corners 154">
              <a:extLst>
                <a:ext uri="{FF2B5EF4-FFF2-40B4-BE49-F238E27FC236}">
                  <a16:creationId xmlns:a16="http://schemas.microsoft.com/office/drawing/2014/main" id="{666F6AEB-1545-770A-3437-4D4B99CDBBF9}"/>
                </a:ext>
              </a:extLst>
            </p:cNvPr>
            <p:cNvSpPr/>
            <p:nvPr/>
          </p:nvSpPr>
          <p:spPr>
            <a:xfrm>
              <a:off x="3367804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6" name="Rectangle: Rounded Corners 155">
              <a:extLst>
                <a:ext uri="{FF2B5EF4-FFF2-40B4-BE49-F238E27FC236}">
                  <a16:creationId xmlns:a16="http://schemas.microsoft.com/office/drawing/2014/main" id="{96A35489-0686-A586-D5A4-9720BF04AE8B}"/>
                </a:ext>
              </a:extLst>
            </p:cNvPr>
            <p:cNvSpPr/>
            <p:nvPr/>
          </p:nvSpPr>
          <p:spPr>
            <a:xfrm>
              <a:off x="1565172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7" name="Rectangle: Rounded Corners 156">
              <a:extLst>
                <a:ext uri="{FF2B5EF4-FFF2-40B4-BE49-F238E27FC236}">
                  <a16:creationId xmlns:a16="http://schemas.microsoft.com/office/drawing/2014/main" id="{3B3D657B-378E-2A5B-5C6D-A254D55AFF72}"/>
                </a:ext>
              </a:extLst>
            </p:cNvPr>
            <p:cNvSpPr/>
            <p:nvPr/>
          </p:nvSpPr>
          <p:spPr>
            <a:xfrm>
              <a:off x="-237460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</p:grpSp>
      <p:sp>
        <p:nvSpPr>
          <p:cNvPr id="140" name="Freeform 123">
            <a:extLst>
              <a:ext uri="{FF2B5EF4-FFF2-40B4-BE49-F238E27FC236}">
                <a16:creationId xmlns:a16="http://schemas.microsoft.com/office/drawing/2014/main" id="{90398B16-B565-B67E-4C45-7FA8D02036F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3042663" y="6292878"/>
            <a:ext cx="241742" cy="241742"/>
          </a:xfrm>
          <a:custGeom>
            <a:avLst/>
            <a:gdLst>
              <a:gd name="T0" fmla="*/ 109 w 160"/>
              <a:gd name="T1" fmla="*/ 116 h 160"/>
              <a:gd name="T2" fmla="*/ 59 w 160"/>
              <a:gd name="T3" fmla="*/ 107 h 160"/>
              <a:gd name="T4" fmla="*/ 160 w 160"/>
              <a:gd name="T5" fmla="*/ 125 h 160"/>
              <a:gd name="T6" fmla="*/ 114 w 160"/>
              <a:gd name="T7" fmla="*/ 116 h 160"/>
              <a:gd name="T8" fmla="*/ 60 w 160"/>
              <a:gd name="T9" fmla="*/ 100 h 160"/>
              <a:gd name="T10" fmla="*/ 160 w 160"/>
              <a:gd name="T11" fmla="*/ 84 h 160"/>
              <a:gd name="T12" fmla="*/ 59 w 160"/>
              <a:gd name="T13" fmla="*/ 131 h 160"/>
              <a:gd name="T14" fmla="*/ 110 w 160"/>
              <a:gd name="T15" fmla="*/ 160 h 160"/>
              <a:gd name="T16" fmla="*/ 160 w 160"/>
              <a:gd name="T17" fmla="*/ 132 h 160"/>
              <a:gd name="T18" fmla="*/ 110 w 160"/>
              <a:gd name="T19" fmla="*/ 50 h 160"/>
              <a:gd name="T20" fmla="*/ 59 w 160"/>
              <a:gd name="T21" fmla="*/ 75 h 160"/>
              <a:gd name="T22" fmla="*/ 160 w 160"/>
              <a:gd name="T23" fmla="*/ 68 h 160"/>
              <a:gd name="T24" fmla="*/ 148 w 160"/>
              <a:gd name="T25" fmla="*/ 0 h 160"/>
              <a:gd name="T26" fmla="*/ 0 w 160"/>
              <a:gd name="T27" fmla="*/ 44 h 160"/>
              <a:gd name="T28" fmla="*/ 109 w 160"/>
              <a:gd name="T29" fmla="*/ 44 h 160"/>
              <a:gd name="T30" fmla="*/ 160 w 160"/>
              <a:gd name="T31" fmla="*/ 44 h 160"/>
              <a:gd name="T32" fmla="*/ 29 w 160"/>
              <a:gd name="T33" fmla="*/ 41 h 160"/>
              <a:gd name="T34" fmla="*/ 41 w 160"/>
              <a:gd name="T35" fmla="*/ 28 h 160"/>
              <a:gd name="T36" fmla="*/ 88 w 160"/>
              <a:gd name="T37" fmla="*/ 25 h 160"/>
              <a:gd name="T38" fmla="*/ 91 w 160"/>
              <a:gd name="T39" fmla="*/ 27 h 160"/>
              <a:gd name="T40" fmla="*/ 97 w 160"/>
              <a:gd name="T41" fmla="*/ 30 h 160"/>
              <a:gd name="T42" fmla="*/ 102 w 160"/>
              <a:gd name="T43" fmla="*/ 27 h 160"/>
              <a:gd name="T44" fmla="*/ 104 w 160"/>
              <a:gd name="T45" fmla="*/ 25 h 160"/>
              <a:gd name="T46" fmla="*/ 104 w 160"/>
              <a:gd name="T47" fmla="*/ 32 h 160"/>
              <a:gd name="T48" fmla="*/ 107 w 160"/>
              <a:gd name="T49" fmla="*/ 35 h 160"/>
              <a:gd name="T50" fmla="*/ 113 w 160"/>
              <a:gd name="T51" fmla="*/ 22 h 160"/>
              <a:gd name="T52" fmla="*/ 118 w 160"/>
              <a:gd name="T53" fmla="*/ 35 h 160"/>
              <a:gd name="T54" fmla="*/ 120 w 160"/>
              <a:gd name="T55" fmla="*/ 32 h 160"/>
              <a:gd name="T56" fmla="*/ 120 w 160"/>
              <a:gd name="T57" fmla="*/ 25 h 160"/>
              <a:gd name="T58" fmla="*/ 123 w 160"/>
              <a:gd name="T59" fmla="*/ 27 h 160"/>
              <a:gd name="T60" fmla="*/ 129 w 160"/>
              <a:gd name="T61" fmla="*/ 30 h 160"/>
              <a:gd name="T62" fmla="*/ 134 w 160"/>
              <a:gd name="T63" fmla="*/ 27 h 160"/>
              <a:gd name="T64" fmla="*/ 136 w 160"/>
              <a:gd name="T65" fmla="*/ 25 h 160"/>
              <a:gd name="T66" fmla="*/ 136 w 160"/>
              <a:gd name="T67" fmla="*/ 32 h 160"/>
              <a:gd name="T68" fmla="*/ 140 w 160"/>
              <a:gd name="T69" fmla="*/ 35 h 160"/>
              <a:gd name="T70" fmla="*/ 54 w 160"/>
              <a:gd name="T71" fmla="*/ 68 h 160"/>
              <a:gd name="T72" fmla="*/ 3 w 160"/>
              <a:gd name="T73" fmla="*/ 57 h 160"/>
              <a:gd name="T74" fmla="*/ 3 w 160"/>
              <a:gd name="T75" fmla="*/ 102 h 160"/>
              <a:gd name="T76" fmla="*/ 41 w 160"/>
              <a:gd name="T77" fmla="*/ 79 h 160"/>
              <a:gd name="T78" fmla="*/ 28 w 160"/>
              <a:gd name="T79" fmla="*/ 68 h 160"/>
              <a:gd name="T80" fmla="*/ 54 w 160"/>
              <a:gd name="T81" fmla="*/ 107 h 160"/>
              <a:gd name="T82" fmla="*/ 0 w 160"/>
              <a:gd name="T83" fmla="*/ 145 h 160"/>
              <a:gd name="T84" fmla="*/ 60 w 160"/>
              <a:gd name="T85" fmla="*/ 159 h 160"/>
              <a:gd name="T86" fmla="*/ 29 w 160"/>
              <a:gd name="T87" fmla="*/ 142 h 160"/>
              <a:gd name="T88" fmla="*/ 41 w 160"/>
              <a:gd name="T89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14" y="116"/>
                </a:moveTo>
                <a:cubicBezTo>
                  <a:pt x="113" y="116"/>
                  <a:pt x="112" y="116"/>
                  <a:pt x="112" y="116"/>
                </a:cubicBezTo>
                <a:cubicBezTo>
                  <a:pt x="110" y="116"/>
                  <a:pt x="109" y="116"/>
                  <a:pt x="109" y="116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8" y="116"/>
                  <a:pt x="107" y="116"/>
                  <a:pt x="105" y="116"/>
                </a:cubicBezTo>
                <a:cubicBezTo>
                  <a:pt x="87" y="116"/>
                  <a:pt x="69" y="112"/>
                  <a:pt x="59" y="107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5" y="129"/>
                  <a:pt x="85" y="133"/>
                  <a:pt x="112" y="133"/>
                </a:cubicBezTo>
                <a:cubicBezTo>
                  <a:pt x="135" y="133"/>
                  <a:pt x="152" y="130"/>
                  <a:pt x="160" y="125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51" y="113"/>
                  <a:pt x="134" y="116"/>
                  <a:pt x="116" y="116"/>
                </a:cubicBezTo>
                <a:cubicBezTo>
                  <a:pt x="116" y="116"/>
                  <a:pt x="115" y="116"/>
                  <a:pt x="114" y="116"/>
                </a:cubicBezTo>
                <a:close/>
                <a:moveTo>
                  <a:pt x="59" y="82"/>
                </a:moveTo>
                <a:cubicBezTo>
                  <a:pt x="59" y="100"/>
                  <a:pt x="59" y="100"/>
                  <a:pt x="59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6" y="106"/>
                  <a:pt x="86" y="111"/>
                  <a:pt x="112" y="111"/>
                </a:cubicBezTo>
                <a:cubicBezTo>
                  <a:pt x="134" y="111"/>
                  <a:pt x="152" y="106"/>
                  <a:pt x="160" y="101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49" y="89"/>
                  <a:pt x="130" y="92"/>
                  <a:pt x="112" y="92"/>
                </a:cubicBezTo>
                <a:cubicBezTo>
                  <a:pt x="91" y="92"/>
                  <a:pt x="70" y="89"/>
                  <a:pt x="59" y="82"/>
                </a:cubicBezTo>
                <a:close/>
                <a:moveTo>
                  <a:pt x="59" y="131"/>
                </a:moveTo>
                <a:cubicBezTo>
                  <a:pt x="59" y="141"/>
                  <a:pt x="59" y="141"/>
                  <a:pt x="59" y="141"/>
                </a:cubicBezTo>
                <a:cubicBezTo>
                  <a:pt x="59" y="143"/>
                  <a:pt x="59" y="143"/>
                  <a:pt x="60" y="143"/>
                </a:cubicBezTo>
                <a:cubicBezTo>
                  <a:pt x="63" y="154"/>
                  <a:pt x="87" y="160"/>
                  <a:pt x="110" y="160"/>
                </a:cubicBezTo>
                <a:cubicBezTo>
                  <a:pt x="132" y="160"/>
                  <a:pt x="157" y="154"/>
                  <a:pt x="160" y="143"/>
                </a:cubicBezTo>
                <a:cubicBezTo>
                  <a:pt x="160" y="143"/>
                  <a:pt x="160" y="143"/>
                  <a:pt x="160" y="141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9" y="138"/>
                  <a:pt x="130" y="140"/>
                  <a:pt x="112" y="140"/>
                </a:cubicBezTo>
                <a:cubicBezTo>
                  <a:pt x="91" y="140"/>
                  <a:pt x="70" y="137"/>
                  <a:pt x="59" y="131"/>
                </a:cubicBezTo>
                <a:close/>
                <a:moveTo>
                  <a:pt x="110" y="50"/>
                </a:moveTo>
                <a:cubicBezTo>
                  <a:pt x="87" y="50"/>
                  <a:pt x="63" y="56"/>
                  <a:pt x="59" y="67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75"/>
                  <a:pt x="59" y="75"/>
                  <a:pt x="59" y="75"/>
                </a:cubicBezTo>
                <a:cubicBezTo>
                  <a:pt x="65" y="82"/>
                  <a:pt x="86" y="87"/>
                  <a:pt x="112" y="87"/>
                </a:cubicBezTo>
                <a:cubicBezTo>
                  <a:pt x="134" y="87"/>
                  <a:pt x="152" y="83"/>
                  <a:pt x="160" y="7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58" y="56"/>
                  <a:pt x="134" y="50"/>
                  <a:pt x="110" y="50"/>
                </a:cubicBezTo>
                <a:close/>
                <a:moveTo>
                  <a:pt x="148" y="0"/>
                </a:moveTo>
                <a:cubicBezTo>
                  <a:pt x="13" y="0"/>
                  <a:pt x="13" y="0"/>
                  <a:pt x="13" y="0"/>
                </a:cubicBezTo>
                <a:cubicBezTo>
                  <a:pt x="7" y="0"/>
                  <a:pt x="0" y="6"/>
                  <a:pt x="0" y="1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7"/>
                  <a:pt x="2" y="49"/>
                  <a:pt x="3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77" y="47"/>
                  <a:pt x="93" y="44"/>
                  <a:pt x="109" y="44"/>
                </a:cubicBezTo>
                <a:cubicBezTo>
                  <a:pt x="124" y="44"/>
                  <a:pt x="140" y="47"/>
                  <a:pt x="151" y="50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59" y="49"/>
                  <a:pt x="160" y="47"/>
                  <a:pt x="160" y="4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8" y="0"/>
                </a:cubicBezTo>
                <a:close/>
                <a:moveTo>
                  <a:pt x="29" y="41"/>
                </a:moveTo>
                <a:cubicBezTo>
                  <a:pt x="22" y="41"/>
                  <a:pt x="16" y="35"/>
                  <a:pt x="16" y="28"/>
                </a:cubicBezTo>
                <a:cubicBezTo>
                  <a:pt x="16" y="22"/>
                  <a:pt x="22" y="16"/>
                  <a:pt x="29" y="16"/>
                </a:cubicBezTo>
                <a:cubicBezTo>
                  <a:pt x="36" y="16"/>
                  <a:pt x="41" y="22"/>
                  <a:pt x="41" y="28"/>
                </a:cubicBezTo>
                <a:cubicBezTo>
                  <a:pt x="41" y="35"/>
                  <a:pt x="36" y="41"/>
                  <a:pt x="29" y="41"/>
                </a:cubicBezTo>
                <a:close/>
                <a:moveTo>
                  <a:pt x="91" y="27"/>
                </a:moveTo>
                <a:cubicBezTo>
                  <a:pt x="90" y="27"/>
                  <a:pt x="88" y="26"/>
                  <a:pt x="88" y="25"/>
                </a:cubicBezTo>
                <a:cubicBezTo>
                  <a:pt x="88" y="24"/>
                  <a:pt x="90" y="22"/>
                  <a:pt x="91" y="22"/>
                </a:cubicBezTo>
                <a:cubicBezTo>
                  <a:pt x="93" y="22"/>
                  <a:pt x="94" y="24"/>
                  <a:pt x="94" y="25"/>
                </a:cubicBezTo>
                <a:cubicBezTo>
                  <a:pt x="94" y="26"/>
                  <a:pt x="93" y="27"/>
                  <a:pt x="91" y="27"/>
                </a:cubicBezTo>
                <a:close/>
                <a:moveTo>
                  <a:pt x="97" y="35"/>
                </a:moveTo>
                <a:cubicBezTo>
                  <a:pt x="96" y="35"/>
                  <a:pt x="94" y="33"/>
                  <a:pt x="94" y="32"/>
                </a:cubicBezTo>
                <a:cubicBezTo>
                  <a:pt x="94" y="31"/>
                  <a:pt x="96" y="30"/>
                  <a:pt x="97" y="30"/>
                </a:cubicBezTo>
                <a:cubicBezTo>
                  <a:pt x="98" y="30"/>
                  <a:pt x="99" y="31"/>
                  <a:pt x="99" y="32"/>
                </a:cubicBezTo>
                <a:cubicBezTo>
                  <a:pt x="99" y="33"/>
                  <a:pt x="98" y="35"/>
                  <a:pt x="97" y="35"/>
                </a:cubicBezTo>
                <a:close/>
                <a:moveTo>
                  <a:pt x="102" y="27"/>
                </a:moveTo>
                <a:cubicBezTo>
                  <a:pt x="101" y="27"/>
                  <a:pt x="99" y="26"/>
                  <a:pt x="99" y="25"/>
                </a:cubicBezTo>
                <a:cubicBezTo>
                  <a:pt x="99" y="24"/>
                  <a:pt x="101" y="22"/>
                  <a:pt x="102" y="22"/>
                </a:cubicBezTo>
                <a:cubicBezTo>
                  <a:pt x="103" y="22"/>
                  <a:pt x="104" y="24"/>
                  <a:pt x="104" y="25"/>
                </a:cubicBezTo>
                <a:cubicBezTo>
                  <a:pt x="104" y="26"/>
                  <a:pt x="103" y="27"/>
                  <a:pt x="102" y="27"/>
                </a:cubicBezTo>
                <a:close/>
                <a:moveTo>
                  <a:pt x="107" y="35"/>
                </a:moveTo>
                <a:cubicBezTo>
                  <a:pt x="105" y="35"/>
                  <a:pt x="104" y="33"/>
                  <a:pt x="104" y="32"/>
                </a:cubicBezTo>
                <a:cubicBezTo>
                  <a:pt x="104" y="31"/>
                  <a:pt x="105" y="30"/>
                  <a:pt x="107" y="30"/>
                </a:cubicBezTo>
                <a:cubicBezTo>
                  <a:pt x="109" y="30"/>
                  <a:pt x="110" y="31"/>
                  <a:pt x="110" y="32"/>
                </a:cubicBezTo>
                <a:cubicBezTo>
                  <a:pt x="110" y="33"/>
                  <a:pt x="109" y="35"/>
                  <a:pt x="107" y="35"/>
                </a:cubicBezTo>
                <a:close/>
                <a:moveTo>
                  <a:pt x="113" y="27"/>
                </a:moveTo>
                <a:cubicBezTo>
                  <a:pt x="112" y="27"/>
                  <a:pt x="110" y="26"/>
                  <a:pt x="110" y="25"/>
                </a:cubicBezTo>
                <a:cubicBezTo>
                  <a:pt x="110" y="24"/>
                  <a:pt x="112" y="22"/>
                  <a:pt x="113" y="22"/>
                </a:cubicBezTo>
                <a:cubicBezTo>
                  <a:pt x="114" y="22"/>
                  <a:pt x="115" y="24"/>
                  <a:pt x="115" y="25"/>
                </a:cubicBezTo>
                <a:cubicBezTo>
                  <a:pt x="115" y="26"/>
                  <a:pt x="114" y="27"/>
                  <a:pt x="113" y="27"/>
                </a:cubicBezTo>
                <a:close/>
                <a:moveTo>
                  <a:pt x="118" y="35"/>
                </a:moveTo>
                <a:cubicBezTo>
                  <a:pt x="116" y="35"/>
                  <a:pt x="115" y="33"/>
                  <a:pt x="115" y="32"/>
                </a:cubicBezTo>
                <a:cubicBezTo>
                  <a:pt x="115" y="31"/>
                  <a:pt x="116" y="30"/>
                  <a:pt x="118" y="30"/>
                </a:cubicBezTo>
                <a:cubicBezTo>
                  <a:pt x="119" y="30"/>
                  <a:pt x="120" y="31"/>
                  <a:pt x="120" y="32"/>
                </a:cubicBezTo>
                <a:cubicBezTo>
                  <a:pt x="120" y="33"/>
                  <a:pt x="119" y="35"/>
                  <a:pt x="118" y="35"/>
                </a:cubicBezTo>
                <a:close/>
                <a:moveTo>
                  <a:pt x="123" y="27"/>
                </a:moveTo>
                <a:cubicBezTo>
                  <a:pt x="121" y="27"/>
                  <a:pt x="120" y="26"/>
                  <a:pt x="120" y="25"/>
                </a:cubicBezTo>
                <a:cubicBezTo>
                  <a:pt x="120" y="24"/>
                  <a:pt x="121" y="22"/>
                  <a:pt x="123" y="22"/>
                </a:cubicBezTo>
                <a:cubicBezTo>
                  <a:pt x="125" y="22"/>
                  <a:pt x="126" y="24"/>
                  <a:pt x="126" y="25"/>
                </a:cubicBezTo>
                <a:cubicBezTo>
                  <a:pt x="126" y="26"/>
                  <a:pt x="125" y="27"/>
                  <a:pt x="123" y="27"/>
                </a:cubicBezTo>
                <a:close/>
                <a:moveTo>
                  <a:pt x="129" y="35"/>
                </a:moveTo>
                <a:cubicBezTo>
                  <a:pt x="127" y="35"/>
                  <a:pt x="126" y="33"/>
                  <a:pt x="126" y="32"/>
                </a:cubicBezTo>
                <a:cubicBezTo>
                  <a:pt x="126" y="31"/>
                  <a:pt x="127" y="30"/>
                  <a:pt x="129" y="30"/>
                </a:cubicBezTo>
                <a:cubicBezTo>
                  <a:pt x="130" y="30"/>
                  <a:pt x="131" y="31"/>
                  <a:pt x="131" y="32"/>
                </a:cubicBezTo>
                <a:cubicBezTo>
                  <a:pt x="131" y="33"/>
                  <a:pt x="130" y="35"/>
                  <a:pt x="129" y="35"/>
                </a:cubicBezTo>
                <a:close/>
                <a:moveTo>
                  <a:pt x="134" y="27"/>
                </a:moveTo>
                <a:cubicBezTo>
                  <a:pt x="132" y="27"/>
                  <a:pt x="131" y="26"/>
                  <a:pt x="131" y="25"/>
                </a:cubicBezTo>
                <a:cubicBezTo>
                  <a:pt x="131" y="24"/>
                  <a:pt x="132" y="22"/>
                  <a:pt x="134" y="22"/>
                </a:cubicBezTo>
                <a:cubicBezTo>
                  <a:pt x="135" y="22"/>
                  <a:pt x="136" y="24"/>
                  <a:pt x="136" y="25"/>
                </a:cubicBezTo>
                <a:cubicBezTo>
                  <a:pt x="136" y="26"/>
                  <a:pt x="135" y="27"/>
                  <a:pt x="134" y="27"/>
                </a:cubicBezTo>
                <a:close/>
                <a:moveTo>
                  <a:pt x="140" y="35"/>
                </a:moveTo>
                <a:cubicBezTo>
                  <a:pt x="137" y="35"/>
                  <a:pt x="136" y="33"/>
                  <a:pt x="136" y="32"/>
                </a:cubicBezTo>
                <a:cubicBezTo>
                  <a:pt x="136" y="31"/>
                  <a:pt x="137" y="30"/>
                  <a:pt x="140" y="30"/>
                </a:cubicBezTo>
                <a:cubicBezTo>
                  <a:pt x="141" y="30"/>
                  <a:pt x="142" y="31"/>
                  <a:pt x="142" y="32"/>
                </a:cubicBezTo>
                <a:cubicBezTo>
                  <a:pt x="142" y="33"/>
                  <a:pt x="141" y="35"/>
                  <a:pt x="140" y="35"/>
                </a:cubicBezTo>
                <a:close/>
                <a:moveTo>
                  <a:pt x="54" y="102"/>
                </a:moveTo>
                <a:cubicBezTo>
                  <a:pt x="54" y="101"/>
                  <a:pt x="54" y="94"/>
                  <a:pt x="54" y="94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7"/>
                  <a:pt x="54" y="67"/>
                  <a:pt x="54" y="67"/>
                </a:cubicBezTo>
                <a:cubicBezTo>
                  <a:pt x="55" y="63"/>
                  <a:pt x="59" y="60"/>
                  <a:pt x="65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8"/>
                  <a:pt x="0" y="61"/>
                  <a:pt x="0" y="6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3" y="102"/>
                </a:cubicBezTo>
                <a:lnTo>
                  <a:pt x="54" y="102"/>
                </a:lnTo>
                <a:close/>
                <a:moveTo>
                  <a:pt x="28" y="68"/>
                </a:moveTo>
                <a:cubicBezTo>
                  <a:pt x="36" y="68"/>
                  <a:pt x="41" y="73"/>
                  <a:pt x="41" y="79"/>
                </a:cubicBezTo>
                <a:cubicBezTo>
                  <a:pt x="41" y="87"/>
                  <a:pt x="36" y="91"/>
                  <a:pt x="28" y="91"/>
                </a:cubicBezTo>
                <a:cubicBezTo>
                  <a:pt x="22" y="91"/>
                  <a:pt x="16" y="87"/>
                  <a:pt x="16" y="79"/>
                </a:cubicBezTo>
                <a:cubicBezTo>
                  <a:pt x="16" y="73"/>
                  <a:pt x="22" y="68"/>
                  <a:pt x="28" y="68"/>
                </a:cubicBezTo>
                <a:close/>
                <a:moveTo>
                  <a:pt x="54" y="143"/>
                </a:moveTo>
                <a:cubicBezTo>
                  <a:pt x="54" y="143"/>
                  <a:pt x="54" y="143"/>
                  <a:pt x="54" y="142"/>
                </a:cubicBezTo>
                <a:cubicBezTo>
                  <a:pt x="54" y="107"/>
                  <a:pt x="54" y="107"/>
                  <a:pt x="54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2" y="110"/>
                  <a:pt x="0" y="112"/>
                  <a:pt x="0" y="1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2"/>
                  <a:pt x="7" y="159"/>
                  <a:pt x="13" y="159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3" y="157"/>
                  <a:pt x="64" y="154"/>
                  <a:pt x="62" y="151"/>
                </a:cubicBezTo>
                <a:cubicBezTo>
                  <a:pt x="58" y="149"/>
                  <a:pt x="56" y="146"/>
                  <a:pt x="54" y="143"/>
                </a:cubicBezTo>
                <a:close/>
                <a:moveTo>
                  <a:pt x="29" y="142"/>
                </a:moveTo>
                <a:cubicBezTo>
                  <a:pt x="22" y="142"/>
                  <a:pt x="16" y="137"/>
                  <a:pt x="16" y="131"/>
                </a:cubicBezTo>
                <a:cubicBezTo>
                  <a:pt x="16" y="123"/>
                  <a:pt x="22" y="118"/>
                  <a:pt x="29" y="118"/>
                </a:cubicBezTo>
                <a:cubicBezTo>
                  <a:pt x="36" y="118"/>
                  <a:pt x="41" y="123"/>
                  <a:pt x="41" y="131"/>
                </a:cubicBezTo>
                <a:cubicBezTo>
                  <a:pt x="41" y="137"/>
                  <a:pt x="36" y="142"/>
                  <a:pt x="29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34">
            <a:extLst>
              <a:ext uri="{FF2B5EF4-FFF2-40B4-BE49-F238E27FC236}">
                <a16:creationId xmlns:a16="http://schemas.microsoft.com/office/drawing/2014/main" id="{B188FA29-2385-DEDF-27DE-93B1E3733961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402060" y="6304401"/>
            <a:ext cx="284481" cy="218696"/>
          </a:xfrm>
          <a:custGeom>
            <a:avLst/>
            <a:gdLst>
              <a:gd name="T0" fmla="*/ 25 w 160"/>
              <a:gd name="T1" fmla="*/ 0 h 123"/>
              <a:gd name="T2" fmla="*/ 21 w 160"/>
              <a:gd name="T3" fmla="*/ 2 h 123"/>
              <a:gd name="T4" fmla="*/ 19 w 160"/>
              <a:gd name="T5" fmla="*/ 6 h 123"/>
              <a:gd name="T6" fmla="*/ 19 w 160"/>
              <a:gd name="T7" fmla="*/ 92 h 123"/>
              <a:gd name="T8" fmla="*/ 25 w 160"/>
              <a:gd name="T9" fmla="*/ 97 h 123"/>
              <a:gd name="T10" fmla="*/ 76 w 160"/>
              <a:gd name="T11" fmla="*/ 116 h 123"/>
              <a:gd name="T12" fmla="*/ 76 w 160"/>
              <a:gd name="T13" fmla="*/ 26 h 123"/>
              <a:gd name="T14" fmla="*/ 74 w 160"/>
              <a:gd name="T15" fmla="*/ 24 h 123"/>
              <a:gd name="T16" fmla="*/ 25 w 160"/>
              <a:gd name="T17" fmla="*/ 0 h 123"/>
              <a:gd name="T18" fmla="*/ 141 w 160"/>
              <a:gd name="T19" fmla="*/ 92 h 123"/>
              <a:gd name="T20" fmla="*/ 141 w 160"/>
              <a:gd name="T21" fmla="*/ 6 h 123"/>
              <a:gd name="T22" fmla="*/ 140 w 160"/>
              <a:gd name="T23" fmla="*/ 2 h 123"/>
              <a:gd name="T24" fmla="*/ 136 w 160"/>
              <a:gd name="T25" fmla="*/ 0 h 123"/>
              <a:gd name="T26" fmla="*/ 85 w 160"/>
              <a:gd name="T27" fmla="*/ 24 h 123"/>
              <a:gd name="T28" fmla="*/ 84 w 160"/>
              <a:gd name="T29" fmla="*/ 26 h 123"/>
              <a:gd name="T30" fmla="*/ 84 w 160"/>
              <a:gd name="T31" fmla="*/ 116 h 123"/>
              <a:gd name="T32" fmla="*/ 136 w 160"/>
              <a:gd name="T33" fmla="*/ 97 h 123"/>
              <a:gd name="T34" fmla="*/ 141 w 160"/>
              <a:gd name="T35" fmla="*/ 92 h 123"/>
              <a:gd name="T36" fmla="*/ 154 w 160"/>
              <a:gd name="T37" fmla="*/ 20 h 123"/>
              <a:gd name="T38" fmla="*/ 150 w 160"/>
              <a:gd name="T39" fmla="*/ 20 h 123"/>
              <a:gd name="T40" fmla="*/ 150 w 160"/>
              <a:gd name="T41" fmla="*/ 92 h 123"/>
              <a:gd name="T42" fmla="*/ 136 w 160"/>
              <a:gd name="T43" fmla="*/ 107 h 123"/>
              <a:gd name="T44" fmla="*/ 92 w 160"/>
              <a:gd name="T45" fmla="*/ 121 h 123"/>
              <a:gd name="T46" fmla="*/ 153 w 160"/>
              <a:gd name="T47" fmla="*/ 121 h 123"/>
              <a:gd name="T48" fmla="*/ 158 w 160"/>
              <a:gd name="T49" fmla="*/ 121 h 123"/>
              <a:gd name="T50" fmla="*/ 160 w 160"/>
              <a:gd name="T51" fmla="*/ 117 h 123"/>
              <a:gd name="T52" fmla="*/ 160 w 160"/>
              <a:gd name="T53" fmla="*/ 26 h 123"/>
              <a:gd name="T54" fmla="*/ 154 w 160"/>
              <a:gd name="T55" fmla="*/ 20 h 123"/>
              <a:gd name="T56" fmla="*/ 10 w 160"/>
              <a:gd name="T57" fmla="*/ 92 h 123"/>
              <a:gd name="T58" fmla="*/ 10 w 160"/>
              <a:gd name="T59" fmla="*/ 20 h 123"/>
              <a:gd name="T60" fmla="*/ 6 w 160"/>
              <a:gd name="T61" fmla="*/ 20 h 123"/>
              <a:gd name="T62" fmla="*/ 0 w 160"/>
              <a:gd name="T63" fmla="*/ 26 h 123"/>
              <a:gd name="T64" fmla="*/ 0 w 160"/>
              <a:gd name="T65" fmla="*/ 117 h 123"/>
              <a:gd name="T66" fmla="*/ 3 w 160"/>
              <a:gd name="T67" fmla="*/ 121 h 123"/>
              <a:gd name="T68" fmla="*/ 8 w 160"/>
              <a:gd name="T69" fmla="*/ 121 h 123"/>
              <a:gd name="T70" fmla="*/ 68 w 160"/>
              <a:gd name="T71" fmla="*/ 121 h 123"/>
              <a:gd name="T72" fmla="*/ 25 w 160"/>
              <a:gd name="T73" fmla="*/ 107 h 123"/>
              <a:gd name="T74" fmla="*/ 10 w 160"/>
              <a:gd name="T75" fmla="*/ 9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23">
                <a:moveTo>
                  <a:pt x="25" y="0"/>
                </a:moveTo>
                <a:cubicBezTo>
                  <a:pt x="24" y="0"/>
                  <a:pt x="22" y="0"/>
                  <a:pt x="21" y="2"/>
                </a:cubicBezTo>
                <a:cubicBezTo>
                  <a:pt x="20" y="3"/>
                  <a:pt x="19" y="4"/>
                  <a:pt x="19" y="6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94"/>
                  <a:pt x="21" y="97"/>
                  <a:pt x="25" y="97"/>
                </a:cubicBezTo>
                <a:cubicBezTo>
                  <a:pt x="38" y="97"/>
                  <a:pt x="60" y="100"/>
                  <a:pt x="76" y="116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26"/>
                  <a:pt x="76" y="25"/>
                  <a:pt x="74" y="24"/>
                </a:cubicBezTo>
                <a:cubicBezTo>
                  <a:pt x="62" y="3"/>
                  <a:pt x="38" y="0"/>
                  <a:pt x="25" y="0"/>
                </a:cubicBezTo>
                <a:close/>
                <a:moveTo>
                  <a:pt x="141" y="92"/>
                </a:moveTo>
                <a:cubicBezTo>
                  <a:pt x="141" y="6"/>
                  <a:pt x="141" y="6"/>
                  <a:pt x="141" y="6"/>
                </a:cubicBezTo>
                <a:cubicBezTo>
                  <a:pt x="141" y="4"/>
                  <a:pt x="141" y="3"/>
                  <a:pt x="140" y="2"/>
                </a:cubicBezTo>
                <a:cubicBezTo>
                  <a:pt x="139" y="0"/>
                  <a:pt x="137" y="0"/>
                  <a:pt x="136" y="0"/>
                </a:cubicBezTo>
                <a:cubicBezTo>
                  <a:pt x="122" y="0"/>
                  <a:pt x="98" y="3"/>
                  <a:pt x="85" y="24"/>
                </a:cubicBezTo>
                <a:cubicBezTo>
                  <a:pt x="84" y="25"/>
                  <a:pt x="84" y="26"/>
                  <a:pt x="84" y="26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100" y="100"/>
                  <a:pt x="122" y="97"/>
                  <a:pt x="136" y="97"/>
                </a:cubicBezTo>
                <a:cubicBezTo>
                  <a:pt x="139" y="97"/>
                  <a:pt x="141" y="94"/>
                  <a:pt x="141" y="92"/>
                </a:cubicBezTo>
                <a:close/>
                <a:moveTo>
                  <a:pt x="154" y="20"/>
                </a:moveTo>
                <a:cubicBezTo>
                  <a:pt x="150" y="20"/>
                  <a:pt x="150" y="20"/>
                  <a:pt x="150" y="20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0" y="99"/>
                  <a:pt x="143" y="106"/>
                  <a:pt x="136" y="107"/>
                </a:cubicBezTo>
                <a:cubicBezTo>
                  <a:pt x="123" y="107"/>
                  <a:pt x="105" y="108"/>
                  <a:pt x="92" y="121"/>
                </a:cubicBezTo>
                <a:cubicBezTo>
                  <a:pt x="115" y="115"/>
                  <a:pt x="139" y="119"/>
                  <a:pt x="153" y="121"/>
                </a:cubicBezTo>
                <a:cubicBezTo>
                  <a:pt x="154" y="123"/>
                  <a:pt x="157" y="121"/>
                  <a:pt x="158" y="121"/>
                </a:cubicBezTo>
                <a:cubicBezTo>
                  <a:pt x="159" y="120"/>
                  <a:pt x="160" y="118"/>
                  <a:pt x="160" y="117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60" y="22"/>
                  <a:pt x="158" y="20"/>
                  <a:pt x="154" y="20"/>
                </a:cubicBezTo>
                <a:close/>
                <a:moveTo>
                  <a:pt x="10" y="92"/>
                </a:moveTo>
                <a:cubicBezTo>
                  <a:pt x="10" y="20"/>
                  <a:pt x="10" y="20"/>
                  <a:pt x="10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8"/>
                  <a:pt x="2" y="120"/>
                  <a:pt x="3" y="121"/>
                </a:cubicBezTo>
                <a:cubicBezTo>
                  <a:pt x="4" y="121"/>
                  <a:pt x="5" y="123"/>
                  <a:pt x="8" y="121"/>
                </a:cubicBezTo>
                <a:cubicBezTo>
                  <a:pt x="21" y="119"/>
                  <a:pt x="46" y="115"/>
                  <a:pt x="68" y="121"/>
                </a:cubicBezTo>
                <a:cubicBezTo>
                  <a:pt x="55" y="108"/>
                  <a:pt x="36" y="107"/>
                  <a:pt x="25" y="107"/>
                </a:cubicBezTo>
                <a:cubicBezTo>
                  <a:pt x="16" y="106"/>
                  <a:pt x="10" y="99"/>
                  <a:pt x="10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70">
            <a:extLst>
              <a:ext uri="{FF2B5EF4-FFF2-40B4-BE49-F238E27FC236}">
                <a16:creationId xmlns:a16="http://schemas.microsoft.com/office/drawing/2014/main" id="{B38B7A63-CF7F-DEC8-694B-71F1415567A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912083" y="6285981"/>
            <a:ext cx="253941" cy="255537"/>
          </a:xfrm>
          <a:custGeom>
            <a:avLst/>
            <a:gdLst>
              <a:gd name="T0" fmla="*/ 34 w 159"/>
              <a:gd name="T1" fmla="*/ 27 h 160"/>
              <a:gd name="T2" fmla="*/ 34 w 159"/>
              <a:gd name="T3" fmla="*/ 41 h 160"/>
              <a:gd name="T4" fmla="*/ 95 w 159"/>
              <a:gd name="T5" fmla="*/ 34 h 160"/>
              <a:gd name="T6" fmla="*/ 95 w 159"/>
              <a:gd name="T7" fmla="*/ 63 h 160"/>
              <a:gd name="T8" fmla="*/ 34 w 159"/>
              <a:gd name="T9" fmla="*/ 55 h 160"/>
              <a:gd name="T10" fmla="*/ 34 w 159"/>
              <a:gd name="T11" fmla="*/ 69 h 160"/>
              <a:gd name="T12" fmla="*/ 95 w 159"/>
              <a:gd name="T13" fmla="*/ 63 h 160"/>
              <a:gd name="T14" fmla="*/ 68 w 159"/>
              <a:gd name="T15" fmla="*/ 90 h 160"/>
              <a:gd name="T16" fmla="*/ 34 w 159"/>
              <a:gd name="T17" fmla="*/ 83 h 160"/>
              <a:gd name="T18" fmla="*/ 34 w 159"/>
              <a:gd name="T19" fmla="*/ 97 h 160"/>
              <a:gd name="T20" fmla="*/ 115 w 159"/>
              <a:gd name="T21" fmla="*/ 122 h 160"/>
              <a:gd name="T22" fmla="*/ 108 w 159"/>
              <a:gd name="T23" fmla="*/ 145 h 160"/>
              <a:gd name="T24" fmla="*/ 14 w 159"/>
              <a:gd name="T25" fmla="*/ 14 h 160"/>
              <a:gd name="T26" fmla="*/ 108 w 159"/>
              <a:gd name="T27" fmla="*/ 42 h 160"/>
              <a:gd name="T28" fmla="*/ 123 w 159"/>
              <a:gd name="T29" fmla="*/ 7 h 160"/>
              <a:gd name="T30" fmla="*/ 7 w 159"/>
              <a:gd name="T31" fmla="*/ 0 h 160"/>
              <a:gd name="T32" fmla="*/ 0 w 159"/>
              <a:gd name="T33" fmla="*/ 152 h 160"/>
              <a:gd name="T34" fmla="*/ 115 w 159"/>
              <a:gd name="T35" fmla="*/ 160 h 160"/>
              <a:gd name="T36" fmla="*/ 123 w 159"/>
              <a:gd name="T37" fmla="*/ 112 h 160"/>
              <a:gd name="T38" fmla="*/ 115 w 159"/>
              <a:gd name="T39" fmla="*/ 122 h 160"/>
              <a:gd name="T40" fmla="*/ 132 w 159"/>
              <a:gd name="T41" fmla="*/ 18 h 160"/>
              <a:gd name="T42" fmla="*/ 84 w 159"/>
              <a:gd name="T43" fmla="*/ 98 h 160"/>
              <a:gd name="T44" fmla="*/ 82 w 159"/>
              <a:gd name="T45" fmla="*/ 127 h 160"/>
              <a:gd name="T46" fmla="*/ 87 w 159"/>
              <a:gd name="T47" fmla="*/ 131 h 160"/>
              <a:gd name="T48" fmla="*/ 113 w 159"/>
              <a:gd name="T49" fmla="*/ 114 h 160"/>
              <a:gd name="T50" fmla="*/ 159 w 159"/>
              <a:gd name="T51" fmla="*/ 33 h 160"/>
              <a:gd name="T52" fmla="*/ 97 w 159"/>
              <a:gd name="T53" fmla="*/ 118 h 160"/>
              <a:gd name="T54" fmla="*/ 89 w 159"/>
              <a:gd name="T55" fmla="*/ 113 h 160"/>
              <a:gd name="T56" fmla="*/ 97 w 159"/>
              <a:gd name="T57" fmla="*/ 108 h 160"/>
              <a:gd name="T58" fmla="*/ 97 w 159"/>
              <a:gd name="T59" fmla="*/ 118 h 160"/>
              <a:gd name="T60" fmla="*/ 56 w 159"/>
              <a:gd name="T61" fmla="*/ 131 h 160"/>
              <a:gd name="T62" fmla="*/ 75 w 159"/>
              <a:gd name="T63" fmla="*/ 126 h 160"/>
              <a:gd name="T64" fmla="*/ 55 w 159"/>
              <a:gd name="T65" fmla="*/ 124 h 160"/>
              <a:gd name="T66" fmla="*/ 50 w 159"/>
              <a:gd name="T67" fmla="*/ 121 h 160"/>
              <a:gd name="T68" fmla="*/ 50 w 159"/>
              <a:gd name="T69" fmla="*/ 110 h 160"/>
              <a:gd name="T70" fmla="*/ 39 w 159"/>
              <a:gd name="T71" fmla="*/ 115 h 160"/>
              <a:gd name="T72" fmla="*/ 28 w 159"/>
              <a:gd name="T73" fmla="*/ 135 h 160"/>
              <a:gd name="T74" fmla="*/ 38 w 159"/>
              <a:gd name="T75" fmla="*/ 125 h 160"/>
              <a:gd name="T76" fmla="*/ 44 w 159"/>
              <a:gd name="T77" fmla="*/ 127 h 160"/>
              <a:gd name="T78" fmla="*/ 44 w 159"/>
              <a:gd name="T79" fmla="*/ 127 h 160"/>
              <a:gd name="T80" fmla="*/ 44 w 159"/>
              <a:gd name="T81" fmla="*/ 128 h 160"/>
              <a:gd name="T82" fmla="*/ 50 w 159"/>
              <a:gd name="T83" fmla="*/ 128 h 160"/>
              <a:gd name="T84" fmla="*/ 53 w 159"/>
              <a:gd name="T85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9" h="160">
                <a:moveTo>
                  <a:pt x="88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0" y="27"/>
                  <a:pt x="26" y="31"/>
                  <a:pt x="26" y="34"/>
                </a:cubicBezTo>
                <a:cubicBezTo>
                  <a:pt x="26" y="39"/>
                  <a:pt x="30" y="41"/>
                  <a:pt x="34" y="41"/>
                </a:cubicBezTo>
                <a:cubicBezTo>
                  <a:pt x="88" y="41"/>
                  <a:pt x="88" y="41"/>
                  <a:pt x="88" y="41"/>
                </a:cubicBezTo>
                <a:cubicBezTo>
                  <a:pt x="93" y="41"/>
                  <a:pt x="95" y="39"/>
                  <a:pt x="95" y="34"/>
                </a:cubicBezTo>
                <a:cubicBezTo>
                  <a:pt x="95" y="31"/>
                  <a:pt x="93" y="27"/>
                  <a:pt x="88" y="27"/>
                </a:cubicBezTo>
                <a:close/>
                <a:moveTo>
                  <a:pt x="95" y="63"/>
                </a:moveTo>
                <a:cubicBezTo>
                  <a:pt x="95" y="57"/>
                  <a:pt x="93" y="55"/>
                  <a:pt x="88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5"/>
                  <a:pt x="26" y="57"/>
                  <a:pt x="26" y="63"/>
                </a:cubicBezTo>
                <a:cubicBezTo>
                  <a:pt x="26" y="67"/>
                  <a:pt x="30" y="69"/>
                  <a:pt x="34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93" y="69"/>
                  <a:pt x="95" y="67"/>
                  <a:pt x="95" y="63"/>
                </a:cubicBezTo>
                <a:close/>
                <a:moveTo>
                  <a:pt x="61" y="97"/>
                </a:moveTo>
                <a:cubicBezTo>
                  <a:pt x="65" y="97"/>
                  <a:pt x="68" y="93"/>
                  <a:pt x="68" y="90"/>
                </a:cubicBezTo>
                <a:cubicBezTo>
                  <a:pt x="68" y="85"/>
                  <a:pt x="65" y="83"/>
                  <a:pt x="61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0" y="83"/>
                  <a:pt x="26" y="85"/>
                  <a:pt x="26" y="90"/>
                </a:cubicBezTo>
                <a:cubicBezTo>
                  <a:pt x="26" y="93"/>
                  <a:pt x="30" y="97"/>
                  <a:pt x="34" y="97"/>
                </a:cubicBezTo>
                <a:lnTo>
                  <a:pt x="61" y="97"/>
                </a:lnTo>
                <a:close/>
                <a:moveTo>
                  <a:pt x="115" y="122"/>
                </a:moveTo>
                <a:cubicBezTo>
                  <a:pt x="108" y="127"/>
                  <a:pt x="108" y="127"/>
                  <a:pt x="108" y="127"/>
                </a:cubicBezTo>
                <a:cubicBezTo>
                  <a:pt x="108" y="145"/>
                  <a:pt x="108" y="145"/>
                  <a:pt x="108" y="145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4" y="14"/>
                  <a:pt x="14" y="14"/>
                  <a:pt x="14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3"/>
                  <a:pt x="119" y="0"/>
                  <a:pt x="115" y="0"/>
                </a:cubicBezTo>
                <a:cubicBezTo>
                  <a:pt x="7" y="0"/>
                  <a:pt x="7" y="0"/>
                  <a:pt x="7" y="0"/>
                </a:cubicBezTo>
                <a:cubicBezTo>
                  <a:pt x="2" y="0"/>
                  <a:pt x="0" y="3"/>
                  <a:pt x="0" y="7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2" y="160"/>
                  <a:pt x="7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9" y="160"/>
                  <a:pt x="123" y="156"/>
                  <a:pt x="123" y="15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19" y="118"/>
                  <a:pt x="119" y="118"/>
                  <a:pt x="119" y="118"/>
                </a:cubicBezTo>
                <a:cubicBezTo>
                  <a:pt x="118" y="119"/>
                  <a:pt x="117" y="120"/>
                  <a:pt x="115" y="122"/>
                </a:cubicBezTo>
                <a:close/>
                <a:moveTo>
                  <a:pt x="148" y="21"/>
                </a:moveTo>
                <a:cubicBezTo>
                  <a:pt x="139" y="16"/>
                  <a:pt x="133" y="18"/>
                  <a:pt x="132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84" y="98"/>
                  <a:pt x="84" y="98"/>
                  <a:pt x="84" y="98"/>
                </a:cubicBezTo>
                <a:cubicBezTo>
                  <a:pt x="84" y="98"/>
                  <a:pt x="84" y="98"/>
                  <a:pt x="84" y="99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9"/>
                  <a:pt x="82" y="130"/>
                  <a:pt x="84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2" y="115"/>
                  <a:pt x="112" y="114"/>
                  <a:pt x="113" y="114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5"/>
                  <a:pt x="159" y="33"/>
                  <a:pt x="159" y="33"/>
                </a:cubicBezTo>
                <a:cubicBezTo>
                  <a:pt x="159" y="32"/>
                  <a:pt x="157" y="26"/>
                  <a:pt x="148" y="21"/>
                </a:cubicBezTo>
                <a:close/>
                <a:moveTo>
                  <a:pt x="97" y="118"/>
                </a:moveTo>
                <a:cubicBezTo>
                  <a:pt x="96" y="118"/>
                  <a:pt x="95" y="116"/>
                  <a:pt x="92" y="115"/>
                </a:cubicBezTo>
                <a:cubicBezTo>
                  <a:pt x="91" y="114"/>
                  <a:pt x="90" y="114"/>
                  <a:pt x="89" y="113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5"/>
                  <a:pt x="94" y="105"/>
                  <a:pt x="97" y="108"/>
                </a:cubicBezTo>
                <a:cubicBezTo>
                  <a:pt x="101" y="110"/>
                  <a:pt x="103" y="112"/>
                  <a:pt x="105" y="114"/>
                </a:cubicBezTo>
                <a:lnTo>
                  <a:pt x="97" y="118"/>
                </a:lnTo>
                <a:close/>
                <a:moveTo>
                  <a:pt x="53" y="132"/>
                </a:moveTo>
                <a:cubicBezTo>
                  <a:pt x="53" y="132"/>
                  <a:pt x="55" y="132"/>
                  <a:pt x="56" y="131"/>
                </a:cubicBezTo>
                <a:cubicBezTo>
                  <a:pt x="62" y="128"/>
                  <a:pt x="69" y="132"/>
                  <a:pt x="75" y="132"/>
                </a:cubicBezTo>
                <a:cubicBezTo>
                  <a:pt x="79" y="132"/>
                  <a:pt x="79" y="126"/>
                  <a:pt x="75" y="126"/>
                </a:cubicBezTo>
                <a:cubicBezTo>
                  <a:pt x="68" y="126"/>
                  <a:pt x="62" y="125"/>
                  <a:pt x="56" y="126"/>
                </a:cubicBezTo>
                <a:cubicBezTo>
                  <a:pt x="56" y="125"/>
                  <a:pt x="56" y="125"/>
                  <a:pt x="55" y="124"/>
                </a:cubicBezTo>
                <a:cubicBezTo>
                  <a:pt x="53" y="122"/>
                  <a:pt x="52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0"/>
                  <a:pt x="49" y="120"/>
                  <a:pt x="49" y="120"/>
                </a:cubicBezTo>
                <a:cubicBezTo>
                  <a:pt x="50" y="116"/>
                  <a:pt x="51" y="113"/>
                  <a:pt x="50" y="110"/>
                </a:cubicBezTo>
                <a:cubicBezTo>
                  <a:pt x="50" y="109"/>
                  <a:pt x="49" y="109"/>
                  <a:pt x="49" y="109"/>
                </a:cubicBezTo>
                <a:cubicBezTo>
                  <a:pt x="45" y="109"/>
                  <a:pt x="41" y="113"/>
                  <a:pt x="39" y="115"/>
                </a:cubicBezTo>
                <a:cubicBezTo>
                  <a:pt x="33" y="120"/>
                  <a:pt x="28" y="127"/>
                  <a:pt x="23" y="133"/>
                </a:cubicBezTo>
                <a:cubicBezTo>
                  <a:pt x="20" y="135"/>
                  <a:pt x="25" y="138"/>
                  <a:pt x="28" y="135"/>
                </a:cubicBezTo>
                <a:cubicBezTo>
                  <a:pt x="31" y="129"/>
                  <a:pt x="36" y="125"/>
                  <a:pt x="41" y="120"/>
                </a:cubicBezTo>
                <a:cubicBezTo>
                  <a:pt x="40" y="121"/>
                  <a:pt x="39" y="124"/>
                  <a:pt x="38" y="125"/>
                </a:cubicBezTo>
                <a:cubicBezTo>
                  <a:pt x="36" y="128"/>
                  <a:pt x="40" y="131"/>
                  <a:pt x="42" y="128"/>
                </a:cubicBezTo>
                <a:cubicBezTo>
                  <a:pt x="42" y="128"/>
                  <a:pt x="43" y="127"/>
                  <a:pt x="44" y="127"/>
                </a:cubicBezTo>
                <a:cubicBezTo>
                  <a:pt x="44" y="126"/>
                  <a:pt x="44" y="126"/>
                  <a:pt x="45" y="126"/>
                </a:cubicBezTo>
                <a:cubicBezTo>
                  <a:pt x="45" y="126"/>
                  <a:pt x="44" y="127"/>
                  <a:pt x="44" y="127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44" y="127"/>
                  <a:pt x="44" y="127"/>
                  <a:pt x="44" y="128"/>
                </a:cubicBezTo>
                <a:cubicBezTo>
                  <a:pt x="42" y="131"/>
                  <a:pt x="47" y="132"/>
                  <a:pt x="49" y="129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50" y="131"/>
                  <a:pt x="52" y="132"/>
                  <a:pt x="53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79">
            <a:extLst>
              <a:ext uri="{FF2B5EF4-FFF2-40B4-BE49-F238E27FC236}">
                <a16:creationId xmlns:a16="http://schemas.microsoft.com/office/drawing/2014/main" id="{BCD83E62-95E4-3F30-E188-B248D495A17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6000173" y="6305145"/>
            <a:ext cx="257136" cy="217208"/>
          </a:xfrm>
          <a:custGeom>
            <a:avLst/>
            <a:gdLst>
              <a:gd name="T0" fmla="*/ 12 w 161"/>
              <a:gd name="T1" fmla="*/ 108 h 136"/>
              <a:gd name="T2" fmla="*/ 12 w 161"/>
              <a:gd name="T3" fmla="*/ 134 h 136"/>
              <a:gd name="T4" fmla="*/ 16 w 161"/>
              <a:gd name="T5" fmla="*/ 136 h 136"/>
              <a:gd name="T6" fmla="*/ 35 w 161"/>
              <a:gd name="T7" fmla="*/ 136 h 136"/>
              <a:gd name="T8" fmla="*/ 37 w 161"/>
              <a:gd name="T9" fmla="*/ 134 h 136"/>
              <a:gd name="T10" fmla="*/ 37 w 161"/>
              <a:gd name="T11" fmla="*/ 88 h 136"/>
              <a:gd name="T12" fmla="*/ 23 w 161"/>
              <a:gd name="T13" fmla="*/ 102 h 136"/>
              <a:gd name="T14" fmla="*/ 12 w 161"/>
              <a:gd name="T15" fmla="*/ 108 h 136"/>
              <a:gd name="T16" fmla="*/ 47 w 161"/>
              <a:gd name="T17" fmla="*/ 87 h 136"/>
              <a:gd name="T18" fmla="*/ 47 w 161"/>
              <a:gd name="T19" fmla="*/ 134 h 136"/>
              <a:gd name="T20" fmla="*/ 51 w 161"/>
              <a:gd name="T21" fmla="*/ 136 h 136"/>
              <a:gd name="T22" fmla="*/ 70 w 161"/>
              <a:gd name="T23" fmla="*/ 136 h 136"/>
              <a:gd name="T24" fmla="*/ 73 w 161"/>
              <a:gd name="T25" fmla="*/ 134 h 136"/>
              <a:gd name="T26" fmla="*/ 73 w 161"/>
              <a:gd name="T27" fmla="*/ 106 h 136"/>
              <a:gd name="T28" fmla="*/ 62 w 161"/>
              <a:gd name="T29" fmla="*/ 101 h 136"/>
              <a:gd name="T30" fmla="*/ 47 w 161"/>
              <a:gd name="T31" fmla="*/ 87 h 136"/>
              <a:gd name="T32" fmla="*/ 84 w 161"/>
              <a:gd name="T33" fmla="*/ 103 h 136"/>
              <a:gd name="T34" fmla="*/ 84 w 161"/>
              <a:gd name="T35" fmla="*/ 134 h 136"/>
              <a:gd name="T36" fmla="*/ 86 w 161"/>
              <a:gd name="T37" fmla="*/ 136 h 136"/>
              <a:gd name="T38" fmla="*/ 106 w 161"/>
              <a:gd name="T39" fmla="*/ 136 h 136"/>
              <a:gd name="T40" fmla="*/ 110 w 161"/>
              <a:gd name="T41" fmla="*/ 134 h 136"/>
              <a:gd name="T42" fmla="*/ 110 w 161"/>
              <a:gd name="T43" fmla="*/ 78 h 136"/>
              <a:gd name="T44" fmla="*/ 86 w 161"/>
              <a:gd name="T45" fmla="*/ 100 h 136"/>
              <a:gd name="T46" fmla="*/ 84 w 161"/>
              <a:gd name="T47" fmla="*/ 103 h 136"/>
              <a:gd name="T48" fmla="*/ 143 w 161"/>
              <a:gd name="T49" fmla="*/ 45 h 136"/>
              <a:gd name="T50" fmla="*/ 120 w 161"/>
              <a:gd name="T51" fmla="*/ 69 h 136"/>
              <a:gd name="T52" fmla="*/ 120 w 161"/>
              <a:gd name="T53" fmla="*/ 134 h 136"/>
              <a:gd name="T54" fmla="*/ 122 w 161"/>
              <a:gd name="T55" fmla="*/ 136 h 136"/>
              <a:gd name="T56" fmla="*/ 143 w 161"/>
              <a:gd name="T57" fmla="*/ 136 h 136"/>
              <a:gd name="T58" fmla="*/ 146 w 161"/>
              <a:gd name="T59" fmla="*/ 134 h 136"/>
              <a:gd name="T60" fmla="*/ 146 w 161"/>
              <a:gd name="T61" fmla="*/ 47 h 136"/>
              <a:gd name="T62" fmla="*/ 145 w 161"/>
              <a:gd name="T63" fmla="*/ 45 h 136"/>
              <a:gd name="T64" fmla="*/ 143 w 161"/>
              <a:gd name="T65" fmla="*/ 45 h 136"/>
              <a:gd name="T66" fmla="*/ 160 w 161"/>
              <a:gd name="T67" fmla="*/ 2 h 136"/>
              <a:gd name="T68" fmla="*/ 155 w 161"/>
              <a:gd name="T69" fmla="*/ 0 h 136"/>
              <a:gd name="T70" fmla="*/ 127 w 161"/>
              <a:gd name="T71" fmla="*/ 1 h 136"/>
              <a:gd name="T72" fmla="*/ 123 w 161"/>
              <a:gd name="T73" fmla="*/ 4 h 136"/>
              <a:gd name="T74" fmla="*/ 122 w 161"/>
              <a:gd name="T75" fmla="*/ 5 h 136"/>
              <a:gd name="T76" fmla="*/ 123 w 161"/>
              <a:gd name="T77" fmla="*/ 11 h 136"/>
              <a:gd name="T78" fmla="*/ 125 w 161"/>
              <a:gd name="T79" fmla="*/ 12 h 136"/>
              <a:gd name="T80" fmla="*/ 130 w 161"/>
              <a:gd name="T81" fmla="*/ 17 h 136"/>
              <a:gd name="T82" fmla="*/ 74 w 161"/>
              <a:gd name="T83" fmla="*/ 74 h 136"/>
              <a:gd name="T84" fmla="*/ 48 w 161"/>
              <a:gd name="T85" fmla="*/ 49 h 136"/>
              <a:gd name="T86" fmla="*/ 42 w 161"/>
              <a:gd name="T87" fmla="*/ 46 h 136"/>
              <a:gd name="T88" fmla="*/ 37 w 161"/>
              <a:gd name="T89" fmla="*/ 49 h 136"/>
              <a:gd name="T90" fmla="*/ 3 w 161"/>
              <a:gd name="T91" fmla="*/ 82 h 136"/>
              <a:gd name="T92" fmla="*/ 3 w 161"/>
              <a:gd name="T93" fmla="*/ 94 h 136"/>
              <a:gd name="T94" fmla="*/ 5 w 161"/>
              <a:gd name="T95" fmla="*/ 95 h 136"/>
              <a:gd name="T96" fmla="*/ 10 w 161"/>
              <a:gd name="T97" fmla="*/ 98 h 136"/>
              <a:gd name="T98" fmla="*/ 16 w 161"/>
              <a:gd name="T99" fmla="*/ 95 h 136"/>
              <a:gd name="T100" fmla="*/ 42 w 161"/>
              <a:gd name="T101" fmla="*/ 68 h 136"/>
              <a:gd name="T102" fmla="*/ 68 w 161"/>
              <a:gd name="T103" fmla="*/ 94 h 136"/>
              <a:gd name="T104" fmla="*/ 74 w 161"/>
              <a:gd name="T105" fmla="*/ 96 h 136"/>
              <a:gd name="T106" fmla="*/ 79 w 161"/>
              <a:gd name="T107" fmla="*/ 94 h 136"/>
              <a:gd name="T108" fmla="*/ 143 w 161"/>
              <a:gd name="T109" fmla="*/ 30 h 136"/>
              <a:gd name="T110" fmla="*/ 150 w 161"/>
              <a:gd name="T111" fmla="*/ 38 h 136"/>
              <a:gd name="T112" fmla="*/ 154 w 161"/>
              <a:gd name="T113" fmla="*/ 40 h 136"/>
              <a:gd name="T114" fmla="*/ 156 w 161"/>
              <a:gd name="T115" fmla="*/ 39 h 136"/>
              <a:gd name="T116" fmla="*/ 157 w 161"/>
              <a:gd name="T117" fmla="*/ 38 h 136"/>
              <a:gd name="T118" fmla="*/ 160 w 161"/>
              <a:gd name="T119" fmla="*/ 33 h 136"/>
              <a:gd name="T120" fmla="*/ 161 w 161"/>
              <a:gd name="T121" fmla="*/ 16 h 136"/>
              <a:gd name="T122" fmla="*/ 161 w 161"/>
              <a:gd name="T123" fmla="*/ 6 h 136"/>
              <a:gd name="T124" fmla="*/ 160 w 161"/>
              <a:gd name="T125" fmla="*/ 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1" h="136">
                <a:moveTo>
                  <a:pt x="12" y="108"/>
                </a:moveTo>
                <a:cubicBezTo>
                  <a:pt x="12" y="134"/>
                  <a:pt x="12" y="134"/>
                  <a:pt x="12" y="134"/>
                </a:cubicBezTo>
                <a:cubicBezTo>
                  <a:pt x="12" y="135"/>
                  <a:pt x="13" y="136"/>
                  <a:pt x="16" y="136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6" y="136"/>
                  <a:pt x="37" y="135"/>
                  <a:pt x="37" y="134"/>
                </a:cubicBezTo>
                <a:cubicBezTo>
                  <a:pt x="37" y="88"/>
                  <a:pt x="37" y="88"/>
                  <a:pt x="37" y="88"/>
                </a:cubicBezTo>
                <a:cubicBezTo>
                  <a:pt x="23" y="102"/>
                  <a:pt x="23" y="102"/>
                  <a:pt x="23" y="102"/>
                </a:cubicBezTo>
                <a:cubicBezTo>
                  <a:pt x="20" y="105"/>
                  <a:pt x="17" y="107"/>
                  <a:pt x="12" y="108"/>
                </a:cubicBezTo>
                <a:close/>
                <a:moveTo>
                  <a:pt x="47" y="87"/>
                </a:moveTo>
                <a:cubicBezTo>
                  <a:pt x="47" y="134"/>
                  <a:pt x="47" y="134"/>
                  <a:pt x="47" y="134"/>
                </a:cubicBezTo>
                <a:cubicBezTo>
                  <a:pt x="47" y="135"/>
                  <a:pt x="49" y="136"/>
                  <a:pt x="51" y="136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71" y="136"/>
                  <a:pt x="73" y="135"/>
                  <a:pt x="73" y="134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69" y="106"/>
                  <a:pt x="64" y="104"/>
                  <a:pt x="62" y="101"/>
                </a:cubicBezTo>
                <a:lnTo>
                  <a:pt x="47" y="87"/>
                </a:lnTo>
                <a:close/>
                <a:moveTo>
                  <a:pt x="84" y="103"/>
                </a:moveTo>
                <a:cubicBezTo>
                  <a:pt x="84" y="134"/>
                  <a:pt x="84" y="134"/>
                  <a:pt x="84" y="134"/>
                </a:cubicBezTo>
                <a:cubicBezTo>
                  <a:pt x="84" y="135"/>
                  <a:pt x="85" y="136"/>
                  <a:pt x="86" y="136"/>
                </a:cubicBezTo>
                <a:cubicBezTo>
                  <a:pt x="106" y="136"/>
                  <a:pt x="106" y="136"/>
                  <a:pt x="106" y="136"/>
                </a:cubicBezTo>
                <a:cubicBezTo>
                  <a:pt x="108" y="136"/>
                  <a:pt x="110" y="135"/>
                  <a:pt x="110" y="134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102"/>
                  <a:pt x="84" y="103"/>
                  <a:pt x="84" y="103"/>
                </a:cubicBezTo>
                <a:close/>
                <a:moveTo>
                  <a:pt x="143" y="45"/>
                </a:moveTo>
                <a:cubicBezTo>
                  <a:pt x="120" y="69"/>
                  <a:pt x="120" y="69"/>
                  <a:pt x="120" y="69"/>
                </a:cubicBezTo>
                <a:cubicBezTo>
                  <a:pt x="120" y="134"/>
                  <a:pt x="120" y="134"/>
                  <a:pt x="120" y="134"/>
                </a:cubicBezTo>
                <a:cubicBezTo>
                  <a:pt x="120" y="135"/>
                  <a:pt x="121" y="136"/>
                  <a:pt x="122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5" y="136"/>
                  <a:pt x="146" y="135"/>
                  <a:pt x="146" y="134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5" y="46"/>
                  <a:pt x="145" y="46"/>
                  <a:pt x="145" y="45"/>
                </a:cubicBezTo>
                <a:lnTo>
                  <a:pt x="143" y="45"/>
                </a:lnTo>
                <a:close/>
                <a:moveTo>
                  <a:pt x="160" y="2"/>
                </a:moveTo>
                <a:cubicBezTo>
                  <a:pt x="158" y="1"/>
                  <a:pt x="157" y="0"/>
                  <a:pt x="155" y="0"/>
                </a:cubicBezTo>
                <a:cubicBezTo>
                  <a:pt x="145" y="1"/>
                  <a:pt x="136" y="1"/>
                  <a:pt x="127" y="1"/>
                </a:cubicBezTo>
                <a:cubicBezTo>
                  <a:pt x="125" y="1"/>
                  <a:pt x="124" y="1"/>
                  <a:pt x="123" y="4"/>
                </a:cubicBezTo>
                <a:cubicBezTo>
                  <a:pt x="122" y="4"/>
                  <a:pt x="122" y="4"/>
                  <a:pt x="122" y="5"/>
                </a:cubicBezTo>
                <a:cubicBezTo>
                  <a:pt x="120" y="7"/>
                  <a:pt x="122" y="10"/>
                  <a:pt x="123" y="11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27" y="15"/>
                  <a:pt x="128" y="16"/>
                  <a:pt x="130" y="17"/>
                </a:cubicBezTo>
                <a:cubicBezTo>
                  <a:pt x="74" y="74"/>
                  <a:pt x="74" y="74"/>
                  <a:pt x="74" y="74"/>
                </a:cubicBezTo>
                <a:cubicBezTo>
                  <a:pt x="48" y="49"/>
                  <a:pt x="48" y="49"/>
                  <a:pt x="48" y="49"/>
                </a:cubicBezTo>
                <a:cubicBezTo>
                  <a:pt x="47" y="48"/>
                  <a:pt x="44" y="46"/>
                  <a:pt x="42" y="46"/>
                </a:cubicBezTo>
                <a:cubicBezTo>
                  <a:pt x="41" y="46"/>
                  <a:pt x="38" y="48"/>
                  <a:pt x="37" y="49"/>
                </a:cubicBezTo>
                <a:cubicBezTo>
                  <a:pt x="3" y="82"/>
                  <a:pt x="3" y="82"/>
                  <a:pt x="3" y="82"/>
                </a:cubicBezTo>
                <a:cubicBezTo>
                  <a:pt x="0" y="85"/>
                  <a:pt x="0" y="90"/>
                  <a:pt x="3" y="94"/>
                </a:cubicBezTo>
                <a:cubicBezTo>
                  <a:pt x="5" y="95"/>
                  <a:pt x="5" y="95"/>
                  <a:pt x="5" y="95"/>
                </a:cubicBezTo>
                <a:cubicBezTo>
                  <a:pt x="6" y="96"/>
                  <a:pt x="8" y="98"/>
                  <a:pt x="10" y="98"/>
                </a:cubicBezTo>
                <a:cubicBezTo>
                  <a:pt x="13" y="98"/>
                  <a:pt x="15" y="96"/>
                  <a:pt x="16" y="95"/>
                </a:cubicBezTo>
                <a:cubicBezTo>
                  <a:pt x="42" y="68"/>
                  <a:pt x="42" y="68"/>
                  <a:pt x="42" y="68"/>
                </a:cubicBezTo>
                <a:cubicBezTo>
                  <a:pt x="68" y="94"/>
                  <a:pt x="68" y="94"/>
                  <a:pt x="68" y="94"/>
                </a:cubicBezTo>
                <a:cubicBezTo>
                  <a:pt x="69" y="95"/>
                  <a:pt x="71" y="96"/>
                  <a:pt x="74" y="96"/>
                </a:cubicBezTo>
                <a:cubicBezTo>
                  <a:pt x="76" y="96"/>
                  <a:pt x="78" y="95"/>
                  <a:pt x="79" y="94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50" y="38"/>
                  <a:pt x="150" y="38"/>
                  <a:pt x="150" y="38"/>
                </a:cubicBezTo>
                <a:cubicBezTo>
                  <a:pt x="151" y="39"/>
                  <a:pt x="152" y="40"/>
                  <a:pt x="154" y="40"/>
                </a:cubicBezTo>
                <a:cubicBezTo>
                  <a:pt x="155" y="40"/>
                  <a:pt x="156" y="39"/>
                  <a:pt x="156" y="39"/>
                </a:cubicBezTo>
                <a:cubicBezTo>
                  <a:pt x="157" y="39"/>
                  <a:pt x="157" y="39"/>
                  <a:pt x="157" y="38"/>
                </a:cubicBezTo>
                <a:cubicBezTo>
                  <a:pt x="160" y="37"/>
                  <a:pt x="160" y="35"/>
                  <a:pt x="160" y="33"/>
                </a:cubicBezTo>
                <a:cubicBezTo>
                  <a:pt x="160" y="27"/>
                  <a:pt x="160" y="22"/>
                  <a:pt x="161" y="16"/>
                </a:cubicBezTo>
                <a:cubicBezTo>
                  <a:pt x="161" y="6"/>
                  <a:pt x="161" y="6"/>
                  <a:pt x="161" y="6"/>
                </a:cubicBezTo>
                <a:cubicBezTo>
                  <a:pt x="161" y="5"/>
                  <a:pt x="161" y="2"/>
                  <a:pt x="16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66">
            <a:hlinkClick r:id="" action="ppaction://noaction"/>
            <a:extLst>
              <a:ext uri="{FF2B5EF4-FFF2-40B4-BE49-F238E27FC236}">
                <a16:creationId xmlns:a16="http://schemas.microsoft.com/office/drawing/2014/main" id="{12D0E0F7-9317-8B1F-6FAA-3C038690714A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9280" y="6271699"/>
            <a:ext cx="230832" cy="284101"/>
          </a:xfrm>
          <a:custGeom>
            <a:avLst/>
            <a:gdLst>
              <a:gd name="T0" fmla="*/ 91 w 130"/>
              <a:gd name="T1" fmla="*/ 69 h 160"/>
              <a:gd name="T2" fmla="*/ 74 w 130"/>
              <a:gd name="T3" fmla="*/ 72 h 160"/>
              <a:gd name="T4" fmla="*/ 51 w 130"/>
              <a:gd name="T5" fmla="*/ 73 h 160"/>
              <a:gd name="T6" fmla="*/ 2 w 130"/>
              <a:gd name="T7" fmla="*/ 81 h 160"/>
              <a:gd name="T8" fmla="*/ 5 w 130"/>
              <a:gd name="T9" fmla="*/ 128 h 160"/>
              <a:gd name="T10" fmla="*/ 21 w 130"/>
              <a:gd name="T11" fmla="*/ 129 h 160"/>
              <a:gd name="T12" fmla="*/ 23 w 130"/>
              <a:gd name="T13" fmla="*/ 160 h 160"/>
              <a:gd name="T14" fmla="*/ 104 w 130"/>
              <a:gd name="T15" fmla="*/ 155 h 160"/>
              <a:gd name="T16" fmla="*/ 113 w 130"/>
              <a:gd name="T17" fmla="*/ 146 h 160"/>
              <a:gd name="T18" fmla="*/ 124 w 130"/>
              <a:gd name="T19" fmla="*/ 103 h 160"/>
              <a:gd name="T20" fmla="*/ 25 w 130"/>
              <a:gd name="T21" fmla="*/ 126 h 160"/>
              <a:gd name="T22" fmla="*/ 34 w 130"/>
              <a:gd name="T23" fmla="*/ 112 h 160"/>
              <a:gd name="T24" fmla="*/ 28 w 130"/>
              <a:gd name="T25" fmla="*/ 89 h 160"/>
              <a:gd name="T26" fmla="*/ 25 w 130"/>
              <a:gd name="T27" fmla="*/ 89 h 160"/>
              <a:gd name="T28" fmla="*/ 29 w 130"/>
              <a:gd name="T29" fmla="*/ 109 h 160"/>
              <a:gd name="T30" fmla="*/ 8 w 130"/>
              <a:gd name="T31" fmla="*/ 83 h 160"/>
              <a:gd name="T32" fmla="*/ 98 w 130"/>
              <a:gd name="T33" fmla="*/ 145 h 160"/>
              <a:gd name="T34" fmla="*/ 103 w 130"/>
              <a:gd name="T35" fmla="*/ 109 h 160"/>
              <a:gd name="T36" fmla="*/ 77 w 130"/>
              <a:gd name="T37" fmla="*/ 62 h 160"/>
              <a:gd name="T38" fmla="*/ 51 w 130"/>
              <a:gd name="T39" fmla="*/ 26 h 160"/>
              <a:gd name="T40" fmla="*/ 80 w 130"/>
              <a:gd name="T41" fmla="*/ 121 h 160"/>
              <a:gd name="T42" fmla="*/ 35 w 130"/>
              <a:gd name="T43" fmla="*/ 124 h 160"/>
              <a:gd name="T44" fmla="*/ 79 w 130"/>
              <a:gd name="T45" fmla="*/ 136 h 160"/>
              <a:gd name="T46" fmla="*/ 42 w 130"/>
              <a:gd name="T47" fmla="*/ 146 h 160"/>
              <a:gd name="T48" fmla="*/ 79 w 130"/>
              <a:gd name="T49" fmla="*/ 136 h 160"/>
              <a:gd name="T50" fmla="*/ 50 w 130"/>
              <a:gd name="T51" fmla="*/ 108 h 160"/>
              <a:gd name="T52" fmla="*/ 42 w 130"/>
              <a:gd name="T53" fmla="*/ 87 h 160"/>
              <a:gd name="T54" fmla="*/ 34 w 130"/>
              <a:gd name="T55" fmla="*/ 91 h 160"/>
              <a:gd name="T56" fmla="*/ 38 w 130"/>
              <a:gd name="T57" fmla="*/ 90 h 160"/>
              <a:gd name="T58" fmla="*/ 47 w 130"/>
              <a:gd name="T59" fmla="*/ 105 h 160"/>
              <a:gd name="T60" fmla="*/ 42 w 130"/>
              <a:gd name="T61" fmla="*/ 105 h 160"/>
              <a:gd name="T62" fmla="*/ 57 w 130"/>
              <a:gd name="T63" fmla="*/ 111 h 160"/>
              <a:gd name="T64" fmla="*/ 65 w 130"/>
              <a:gd name="T65" fmla="*/ 106 h 160"/>
              <a:gd name="T66" fmla="*/ 61 w 130"/>
              <a:gd name="T67" fmla="*/ 97 h 160"/>
              <a:gd name="T68" fmla="*/ 58 w 130"/>
              <a:gd name="T69" fmla="*/ 85 h 160"/>
              <a:gd name="T70" fmla="*/ 47 w 130"/>
              <a:gd name="T71" fmla="*/ 87 h 160"/>
              <a:gd name="T72" fmla="*/ 60 w 130"/>
              <a:gd name="T73" fmla="*/ 100 h 160"/>
              <a:gd name="T74" fmla="*/ 61 w 130"/>
              <a:gd name="T75" fmla="*/ 108 h 160"/>
              <a:gd name="T76" fmla="*/ 58 w 130"/>
              <a:gd name="T77" fmla="*/ 100 h 160"/>
              <a:gd name="T78" fmla="*/ 54 w 130"/>
              <a:gd name="T79" fmla="*/ 88 h 160"/>
              <a:gd name="T80" fmla="*/ 58 w 130"/>
              <a:gd name="T81" fmla="*/ 95 h 160"/>
              <a:gd name="T82" fmla="*/ 52 w 130"/>
              <a:gd name="T83" fmla="*/ 88 h 160"/>
              <a:gd name="T84" fmla="*/ 74 w 130"/>
              <a:gd name="T85" fmla="*/ 98 h 160"/>
              <a:gd name="T86" fmla="*/ 75 w 130"/>
              <a:gd name="T87" fmla="*/ 105 h 160"/>
              <a:gd name="T88" fmla="*/ 73 w 130"/>
              <a:gd name="T89" fmla="*/ 103 h 160"/>
              <a:gd name="T90" fmla="*/ 68 w 130"/>
              <a:gd name="T91" fmla="*/ 105 h 160"/>
              <a:gd name="T92" fmla="*/ 80 w 130"/>
              <a:gd name="T93" fmla="*/ 108 h 160"/>
              <a:gd name="T94" fmla="*/ 75 w 130"/>
              <a:gd name="T95" fmla="*/ 96 h 160"/>
              <a:gd name="T96" fmla="*/ 68 w 130"/>
              <a:gd name="T97" fmla="*/ 93 h 160"/>
              <a:gd name="T98" fmla="*/ 70 w 130"/>
              <a:gd name="T99" fmla="*/ 87 h 160"/>
              <a:gd name="T100" fmla="*/ 73 w 130"/>
              <a:gd name="T101" fmla="*/ 90 h 160"/>
              <a:gd name="T102" fmla="*/ 74 w 130"/>
              <a:gd name="T103" fmla="*/ 88 h 160"/>
              <a:gd name="T104" fmla="*/ 64 w 130"/>
              <a:gd name="T105" fmla="*/ 85 h 160"/>
              <a:gd name="T106" fmla="*/ 67 w 130"/>
              <a:gd name="T107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0" h="160">
                <a:moveTo>
                  <a:pt x="124" y="103"/>
                </a:moveTo>
                <a:cubicBezTo>
                  <a:pt x="119" y="89"/>
                  <a:pt x="111" y="80"/>
                  <a:pt x="104" y="75"/>
                </a:cubicBezTo>
                <a:cubicBezTo>
                  <a:pt x="103" y="75"/>
                  <a:pt x="91" y="69"/>
                  <a:pt x="91" y="69"/>
                </a:cubicBezTo>
                <a:cubicBezTo>
                  <a:pt x="85" y="64"/>
                  <a:pt x="85" y="64"/>
                  <a:pt x="85" y="64"/>
                </a:cubicBezTo>
                <a:cubicBezTo>
                  <a:pt x="78" y="72"/>
                  <a:pt x="78" y="72"/>
                  <a:pt x="78" y="72"/>
                </a:cubicBezTo>
                <a:cubicBezTo>
                  <a:pt x="74" y="72"/>
                  <a:pt x="74" y="72"/>
                  <a:pt x="74" y="72"/>
                </a:cubicBezTo>
                <a:cubicBezTo>
                  <a:pt x="67" y="64"/>
                  <a:pt x="67" y="64"/>
                  <a:pt x="67" y="64"/>
                </a:cubicBezTo>
                <a:cubicBezTo>
                  <a:pt x="61" y="69"/>
                  <a:pt x="61" y="69"/>
                  <a:pt x="61" y="69"/>
                </a:cubicBezTo>
                <a:cubicBezTo>
                  <a:pt x="51" y="73"/>
                  <a:pt x="51" y="73"/>
                  <a:pt x="51" y="73"/>
                </a:cubicBezTo>
                <a:cubicBezTo>
                  <a:pt x="3" y="78"/>
                  <a:pt x="3" y="78"/>
                  <a:pt x="3" y="78"/>
                </a:cubicBezTo>
                <a:cubicBezTo>
                  <a:pt x="2" y="78"/>
                  <a:pt x="2" y="78"/>
                  <a:pt x="2" y="80"/>
                </a:cubicBezTo>
                <a:cubicBezTo>
                  <a:pt x="0" y="80"/>
                  <a:pt x="0" y="81"/>
                  <a:pt x="2" y="81"/>
                </a:cubicBezTo>
                <a:cubicBezTo>
                  <a:pt x="5" y="89"/>
                  <a:pt x="9" y="95"/>
                  <a:pt x="10" y="101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0" y="112"/>
                  <a:pt x="2" y="121"/>
                  <a:pt x="5" y="128"/>
                </a:cubicBezTo>
                <a:cubicBezTo>
                  <a:pt x="6" y="131"/>
                  <a:pt x="10" y="132"/>
                  <a:pt x="13" y="132"/>
                </a:cubicBezTo>
                <a:cubicBezTo>
                  <a:pt x="15" y="132"/>
                  <a:pt x="18" y="132"/>
                  <a:pt x="19" y="131"/>
                </a:cubicBezTo>
                <a:cubicBezTo>
                  <a:pt x="19" y="131"/>
                  <a:pt x="21" y="131"/>
                  <a:pt x="21" y="129"/>
                </a:cubicBezTo>
                <a:cubicBezTo>
                  <a:pt x="21" y="134"/>
                  <a:pt x="22" y="137"/>
                  <a:pt x="22" y="138"/>
                </a:cubicBezTo>
                <a:cubicBezTo>
                  <a:pt x="23" y="151"/>
                  <a:pt x="22" y="157"/>
                  <a:pt x="22" y="157"/>
                </a:cubicBezTo>
                <a:cubicBezTo>
                  <a:pt x="22" y="159"/>
                  <a:pt x="22" y="159"/>
                  <a:pt x="23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101" y="157"/>
                  <a:pt x="101" y="157"/>
                  <a:pt x="101" y="157"/>
                </a:cubicBezTo>
                <a:cubicBezTo>
                  <a:pt x="103" y="157"/>
                  <a:pt x="104" y="157"/>
                  <a:pt x="104" y="155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6" y="149"/>
                </a:cubicBezTo>
                <a:cubicBezTo>
                  <a:pt x="107" y="149"/>
                  <a:pt x="110" y="148"/>
                  <a:pt x="113" y="146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9" y="129"/>
                  <a:pt x="130" y="126"/>
                  <a:pt x="130" y="121"/>
                </a:cubicBezTo>
                <a:cubicBezTo>
                  <a:pt x="129" y="121"/>
                  <a:pt x="127" y="112"/>
                  <a:pt x="124" y="103"/>
                </a:cubicBezTo>
                <a:close/>
                <a:moveTo>
                  <a:pt x="98" y="152"/>
                </a:moveTo>
                <a:cubicBezTo>
                  <a:pt x="28" y="155"/>
                  <a:pt x="28" y="155"/>
                  <a:pt x="28" y="155"/>
                </a:cubicBezTo>
                <a:cubicBezTo>
                  <a:pt x="28" y="151"/>
                  <a:pt x="29" y="141"/>
                  <a:pt x="25" y="126"/>
                </a:cubicBezTo>
                <a:cubicBezTo>
                  <a:pt x="29" y="123"/>
                  <a:pt x="31" y="118"/>
                  <a:pt x="29" y="112"/>
                </a:cubicBezTo>
                <a:cubicBezTo>
                  <a:pt x="29" y="114"/>
                  <a:pt x="31" y="114"/>
                  <a:pt x="31" y="114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6" y="111"/>
                  <a:pt x="36" y="111"/>
                  <a:pt x="36" y="10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7"/>
                  <a:pt x="28" y="87"/>
                  <a:pt x="26" y="87"/>
                </a:cubicBezTo>
                <a:cubicBezTo>
                  <a:pt x="25" y="87"/>
                  <a:pt x="25" y="87"/>
                  <a:pt x="25" y="87"/>
                </a:cubicBezTo>
                <a:cubicBezTo>
                  <a:pt x="25" y="89"/>
                  <a:pt x="25" y="89"/>
                  <a:pt x="25" y="89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2" y="107"/>
                  <a:pt x="32" y="109"/>
                  <a:pt x="31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6" y="104"/>
                  <a:pt x="21" y="106"/>
                  <a:pt x="18" y="106"/>
                </a:cubicBezTo>
                <a:cubicBezTo>
                  <a:pt x="16" y="98"/>
                  <a:pt x="12" y="90"/>
                  <a:pt x="8" y="83"/>
                </a:cubicBezTo>
                <a:cubicBezTo>
                  <a:pt x="81" y="76"/>
                  <a:pt x="81" y="76"/>
                  <a:pt x="81" y="76"/>
                </a:cubicBezTo>
                <a:cubicBezTo>
                  <a:pt x="84" y="83"/>
                  <a:pt x="93" y="107"/>
                  <a:pt x="97" y="132"/>
                </a:cubicBezTo>
                <a:cubicBezTo>
                  <a:pt x="95" y="135"/>
                  <a:pt x="95" y="141"/>
                  <a:pt x="98" y="145"/>
                </a:cubicBezTo>
                <a:lnTo>
                  <a:pt x="98" y="152"/>
                </a:lnTo>
                <a:close/>
                <a:moveTo>
                  <a:pt x="101" y="126"/>
                </a:moveTo>
                <a:cubicBezTo>
                  <a:pt x="103" y="109"/>
                  <a:pt x="103" y="109"/>
                  <a:pt x="103" y="109"/>
                </a:cubicBezTo>
                <a:cubicBezTo>
                  <a:pt x="104" y="112"/>
                  <a:pt x="106" y="117"/>
                  <a:pt x="107" y="120"/>
                </a:cubicBezTo>
                <a:lnTo>
                  <a:pt x="101" y="126"/>
                </a:lnTo>
                <a:close/>
                <a:moveTo>
                  <a:pt x="77" y="62"/>
                </a:moveTo>
                <a:cubicBezTo>
                  <a:pt x="90" y="62"/>
                  <a:pt x="101" y="49"/>
                  <a:pt x="101" y="26"/>
                </a:cubicBezTo>
                <a:cubicBezTo>
                  <a:pt x="101" y="9"/>
                  <a:pt x="94" y="0"/>
                  <a:pt x="77" y="0"/>
                </a:cubicBezTo>
                <a:cubicBezTo>
                  <a:pt x="58" y="0"/>
                  <a:pt x="51" y="9"/>
                  <a:pt x="51" y="26"/>
                </a:cubicBezTo>
                <a:cubicBezTo>
                  <a:pt x="51" y="49"/>
                  <a:pt x="62" y="62"/>
                  <a:pt x="77" y="62"/>
                </a:cubicBezTo>
                <a:close/>
                <a:moveTo>
                  <a:pt x="77" y="126"/>
                </a:moveTo>
                <a:cubicBezTo>
                  <a:pt x="78" y="126"/>
                  <a:pt x="80" y="124"/>
                  <a:pt x="80" y="121"/>
                </a:cubicBezTo>
                <a:cubicBezTo>
                  <a:pt x="80" y="120"/>
                  <a:pt x="78" y="118"/>
                  <a:pt x="75" y="118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36" y="121"/>
                  <a:pt x="35" y="123"/>
                  <a:pt x="35" y="124"/>
                </a:cubicBezTo>
                <a:cubicBezTo>
                  <a:pt x="36" y="127"/>
                  <a:pt x="38" y="129"/>
                  <a:pt x="39" y="129"/>
                </a:cubicBezTo>
                <a:cubicBezTo>
                  <a:pt x="77" y="126"/>
                  <a:pt x="77" y="126"/>
                  <a:pt x="77" y="126"/>
                </a:cubicBezTo>
                <a:close/>
                <a:moveTo>
                  <a:pt x="79" y="136"/>
                </a:moveTo>
                <a:cubicBezTo>
                  <a:pt x="42" y="137"/>
                  <a:pt x="42" y="137"/>
                  <a:pt x="42" y="137"/>
                </a:cubicBezTo>
                <a:cubicBezTo>
                  <a:pt x="39" y="137"/>
                  <a:pt x="37" y="140"/>
                  <a:pt x="37" y="141"/>
                </a:cubicBezTo>
                <a:cubicBezTo>
                  <a:pt x="37" y="143"/>
                  <a:pt x="39" y="146"/>
                  <a:pt x="42" y="146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81" y="143"/>
                  <a:pt x="83" y="141"/>
                  <a:pt x="83" y="139"/>
                </a:cubicBezTo>
                <a:cubicBezTo>
                  <a:pt x="83" y="137"/>
                  <a:pt x="81" y="136"/>
                  <a:pt x="79" y="136"/>
                </a:cubicBezTo>
                <a:close/>
                <a:moveTo>
                  <a:pt x="42" y="110"/>
                </a:moveTo>
                <a:cubicBezTo>
                  <a:pt x="44" y="111"/>
                  <a:pt x="45" y="111"/>
                  <a:pt x="47" y="111"/>
                </a:cubicBezTo>
                <a:cubicBezTo>
                  <a:pt x="48" y="111"/>
                  <a:pt x="50" y="110"/>
                  <a:pt x="50" y="108"/>
                </a:cubicBezTo>
                <a:cubicBezTo>
                  <a:pt x="51" y="108"/>
                  <a:pt x="51" y="107"/>
                  <a:pt x="51" y="105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0"/>
                  <a:pt x="44" y="88"/>
                  <a:pt x="42" y="87"/>
                </a:cubicBezTo>
                <a:cubicBezTo>
                  <a:pt x="41" y="87"/>
                  <a:pt x="40" y="85"/>
                  <a:pt x="38" y="87"/>
                </a:cubicBezTo>
                <a:cubicBezTo>
                  <a:pt x="35" y="87"/>
                  <a:pt x="35" y="87"/>
                  <a:pt x="34" y="88"/>
                </a:cubicBezTo>
                <a:cubicBezTo>
                  <a:pt x="34" y="90"/>
                  <a:pt x="34" y="90"/>
                  <a:pt x="34" y="91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1" y="108"/>
                  <a:pt x="42" y="110"/>
                </a:cubicBezTo>
                <a:close/>
                <a:moveTo>
                  <a:pt x="38" y="90"/>
                </a:moveTo>
                <a:cubicBezTo>
                  <a:pt x="40" y="90"/>
                  <a:pt x="40" y="90"/>
                  <a:pt x="41" y="90"/>
                </a:cubicBezTo>
                <a:cubicBezTo>
                  <a:pt x="41" y="91"/>
                  <a:pt x="41" y="91"/>
                  <a:pt x="41" y="91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2" y="107"/>
                  <a:pt x="42" y="105"/>
                </a:cubicBezTo>
                <a:cubicBezTo>
                  <a:pt x="38" y="91"/>
                  <a:pt x="38" y="91"/>
                  <a:pt x="38" y="91"/>
                </a:cubicBezTo>
                <a:cubicBezTo>
                  <a:pt x="37" y="91"/>
                  <a:pt x="37" y="90"/>
                  <a:pt x="38" y="90"/>
                </a:cubicBezTo>
                <a:close/>
                <a:moveTo>
                  <a:pt x="57" y="111"/>
                </a:moveTo>
                <a:cubicBezTo>
                  <a:pt x="64" y="111"/>
                  <a:pt x="64" y="111"/>
                  <a:pt x="64" y="111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7" y="108"/>
                  <a:pt x="67" y="108"/>
                  <a:pt x="65" y="106"/>
                </a:cubicBezTo>
                <a:cubicBezTo>
                  <a:pt x="64" y="98"/>
                  <a:pt x="64" y="98"/>
                  <a:pt x="64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1" y="97"/>
                  <a:pt x="61" y="97"/>
                  <a:pt x="61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58" y="85"/>
                  <a:pt x="58" y="85"/>
                </a:cubicBezTo>
                <a:cubicBezTo>
                  <a:pt x="57" y="85"/>
                  <a:pt x="55" y="83"/>
                  <a:pt x="54" y="85"/>
                </a:cubicBezTo>
                <a:cubicBezTo>
                  <a:pt x="48" y="85"/>
                  <a:pt x="48" y="85"/>
                  <a:pt x="48" y="85"/>
                </a:cubicBezTo>
                <a:cubicBezTo>
                  <a:pt x="47" y="85"/>
                  <a:pt x="47" y="85"/>
                  <a:pt x="47" y="87"/>
                </a:cubicBezTo>
                <a:cubicBezTo>
                  <a:pt x="55" y="111"/>
                  <a:pt x="55" y="111"/>
                  <a:pt x="55" y="111"/>
                </a:cubicBezTo>
                <a:lnTo>
                  <a:pt x="57" y="111"/>
                </a:lnTo>
                <a:close/>
                <a:moveTo>
                  <a:pt x="60" y="100"/>
                </a:moveTo>
                <a:cubicBezTo>
                  <a:pt x="60" y="100"/>
                  <a:pt x="60" y="100"/>
                  <a:pt x="60" y="101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1" y="106"/>
                  <a:pt x="61" y="106"/>
                  <a:pt x="61" y="108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8" y="100"/>
                  <a:pt x="58" y="100"/>
                  <a:pt x="58" y="100"/>
                </a:cubicBezTo>
                <a:lnTo>
                  <a:pt x="60" y="100"/>
                </a:lnTo>
                <a:close/>
                <a:moveTo>
                  <a:pt x="52" y="88"/>
                </a:moveTo>
                <a:cubicBezTo>
                  <a:pt x="54" y="88"/>
                  <a:pt x="54" y="88"/>
                  <a:pt x="54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7" y="88"/>
                  <a:pt x="57" y="90"/>
                </a:cubicBezTo>
                <a:cubicBezTo>
                  <a:pt x="58" y="95"/>
                  <a:pt x="58" y="95"/>
                  <a:pt x="58" y="95"/>
                </a:cubicBezTo>
                <a:cubicBezTo>
                  <a:pt x="57" y="97"/>
                  <a:pt x="57" y="97"/>
                  <a:pt x="57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2" y="88"/>
                  <a:pt x="52" y="88"/>
                  <a:pt x="52" y="88"/>
                </a:cubicBezTo>
                <a:close/>
                <a:moveTo>
                  <a:pt x="67" y="96"/>
                </a:moveTo>
                <a:cubicBezTo>
                  <a:pt x="68" y="98"/>
                  <a:pt x="71" y="98"/>
                  <a:pt x="73" y="98"/>
                </a:cubicBezTo>
                <a:cubicBezTo>
                  <a:pt x="73" y="98"/>
                  <a:pt x="73" y="98"/>
                  <a:pt x="74" y="98"/>
                </a:cubicBezTo>
                <a:cubicBezTo>
                  <a:pt x="74" y="100"/>
                  <a:pt x="74" y="100"/>
                  <a:pt x="75" y="100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7" y="105"/>
                  <a:pt x="77" y="105"/>
                  <a:pt x="75" y="105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4" y="106"/>
                  <a:pt x="74" y="106"/>
                  <a:pt x="73" y="105"/>
                </a:cubicBezTo>
                <a:cubicBezTo>
                  <a:pt x="73" y="103"/>
                  <a:pt x="73" y="103"/>
                  <a:pt x="73" y="103"/>
                </a:cubicBezTo>
                <a:cubicBezTo>
                  <a:pt x="71" y="103"/>
                  <a:pt x="71" y="103"/>
                  <a:pt x="71" y="103"/>
                </a:cubicBezTo>
                <a:cubicBezTo>
                  <a:pt x="68" y="103"/>
                  <a:pt x="68" y="103"/>
                  <a:pt x="68" y="103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6"/>
                  <a:pt x="70" y="108"/>
                  <a:pt x="71" y="108"/>
                </a:cubicBezTo>
                <a:cubicBezTo>
                  <a:pt x="73" y="110"/>
                  <a:pt x="74" y="110"/>
                  <a:pt x="75" y="110"/>
                </a:cubicBezTo>
                <a:cubicBezTo>
                  <a:pt x="78" y="110"/>
                  <a:pt x="78" y="108"/>
                  <a:pt x="80" y="108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78" y="100"/>
                  <a:pt x="78" y="100"/>
                  <a:pt x="78" y="100"/>
                </a:cubicBezTo>
                <a:cubicBezTo>
                  <a:pt x="78" y="98"/>
                  <a:pt x="77" y="96"/>
                  <a:pt x="75" y="96"/>
                </a:cubicBezTo>
                <a:cubicBezTo>
                  <a:pt x="74" y="95"/>
                  <a:pt x="73" y="95"/>
                  <a:pt x="71" y="95"/>
                </a:cubicBezTo>
                <a:cubicBezTo>
                  <a:pt x="70" y="95"/>
                  <a:pt x="70" y="95"/>
                  <a:pt x="70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7"/>
                  <a:pt x="68" y="87"/>
                  <a:pt x="68" y="87"/>
                </a:cubicBezTo>
                <a:cubicBezTo>
                  <a:pt x="70" y="87"/>
                  <a:pt x="70" y="87"/>
                  <a:pt x="70" y="87"/>
                </a:cubicBezTo>
                <a:cubicBezTo>
                  <a:pt x="70" y="88"/>
                  <a:pt x="71" y="88"/>
                  <a:pt x="71" y="88"/>
                </a:cubicBezTo>
                <a:cubicBezTo>
                  <a:pt x="71" y="90"/>
                  <a:pt x="71" y="90"/>
                  <a:pt x="71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5" y="90"/>
                  <a:pt x="75" y="90"/>
                  <a:pt x="75" y="88"/>
                </a:cubicBezTo>
                <a:cubicBezTo>
                  <a:pt x="74" y="88"/>
                  <a:pt x="74" y="88"/>
                  <a:pt x="74" y="88"/>
                </a:cubicBezTo>
                <a:cubicBezTo>
                  <a:pt x="74" y="87"/>
                  <a:pt x="73" y="85"/>
                  <a:pt x="71" y="85"/>
                </a:cubicBezTo>
                <a:cubicBezTo>
                  <a:pt x="70" y="83"/>
                  <a:pt x="68" y="83"/>
                  <a:pt x="67" y="83"/>
                </a:cubicBezTo>
                <a:cubicBezTo>
                  <a:pt x="66" y="83"/>
                  <a:pt x="64" y="83"/>
                  <a:pt x="64" y="85"/>
                </a:cubicBezTo>
                <a:cubicBezTo>
                  <a:pt x="63" y="87"/>
                  <a:pt x="63" y="88"/>
                  <a:pt x="63" y="90"/>
                </a:cubicBezTo>
                <a:cubicBezTo>
                  <a:pt x="64" y="93"/>
                  <a:pt x="64" y="93"/>
                  <a:pt x="64" y="93"/>
                </a:cubicBezTo>
                <a:cubicBezTo>
                  <a:pt x="66" y="95"/>
                  <a:pt x="66" y="96"/>
                  <a:pt x="67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19">
            <a:extLst>
              <a:ext uri="{FF2B5EF4-FFF2-40B4-BE49-F238E27FC236}">
                <a16:creationId xmlns:a16="http://schemas.microsoft.com/office/drawing/2014/main" id="{DDAC4801-1677-6E26-A106-BDE2A6828FC9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4496376" y="6278780"/>
            <a:ext cx="291826" cy="269939"/>
          </a:xfrm>
          <a:custGeom>
            <a:avLst/>
            <a:gdLst>
              <a:gd name="T0" fmla="*/ 97 w 160"/>
              <a:gd name="T1" fmla="*/ 8 h 148"/>
              <a:gd name="T2" fmla="*/ 92 w 160"/>
              <a:gd name="T3" fmla="*/ 0 h 148"/>
              <a:gd name="T4" fmla="*/ 61 w 160"/>
              <a:gd name="T5" fmla="*/ 6 h 148"/>
              <a:gd name="T6" fmla="*/ 6 w 160"/>
              <a:gd name="T7" fmla="*/ 8 h 148"/>
              <a:gd name="T8" fmla="*/ 6 w 160"/>
              <a:gd name="T9" fmla="*/ 22 h 148"/>
              <a:gd name="T10" fmla="*/ 15 w 160"/>
              <a:gd name="T11" fmla="*/ 114 h 148"/>
              <a:gd name="T12" fmla="*/ 67 w 160"/>
              <a:gd name="T13" fmla="*/ 119 h 148"/>
              <a:gd name="T14" fmla="*/ 51 w 160"/>
              <a:gd name="T15" fmla="*/ 144 h 148"/>
              <a:gd name="T16" fmla="*/ 76 w 160"/>
              <a:gd name="T17" fmla="*/ 127 h 148"/>
              <a:gd name="T18" fmla="*/ 80 w 160"/>
              <a:gd name="T19" fmla="*/ 148 h 148"/>
              <a:gd name="T20" fmla="*/ 84 w 160"/>
              <a:gd name="T21" fmla="*/ 128 h 148"/>
              <a:gd name="T22" fmla="*/ 104 w 160"/>
              <a:gd name="T23" fmla="*/ 147 h 148"/>
              <a:gd name="T24" fmla="*/ 107 w 160"/>
              <a:gd name="T25" fmla="*/ 138 h 148"/>
              <a:gd name="T26" fmla="*/ 139 w 160"/>
              <a:gd name="T27" fmla="*/ 119 h 148"/>
              <a:gd name="T28" fmla="*/ 145 w 160"/>
              <a:gd name="T29" fmla="*/ 22 h 148"/>
              <a:gd name="T30" fmla="*/ 160 w 160"/>
              <a:gd name="T31" fmla="*/ 15 h 148"/>
              <a:gd name="T32" fmla="*/ 134 w 160"/>
              <a:gd name="T33" fmla="*/ 108 h 148"/>
              <a:gd name="T34" fmla="*/ 24 w 160"/>
              <a:gd name="T35" fmla="*/ 22 h 148"/>
              <a:gd name="T36" fmla="*/ 134 w 160"/>
              <a:gd name="T37" fmla="*/ 108 h 148"/>
              <a:gd name="T38" fmla="*/ 36 w 160"/>
              <a:gd name="T39" fmla="*/ 92 h 148"/>
              <a:gd name="T40" fmla="*/ 67 w 160"/>
              <a:gd name="T41" fmla="*/ 88 h 148"/>
              <a:gd name="T42" fmla="*/ 75 w 160"/>
              <a:gd name="T43" fmla="*/ 86 h 148"/>
              <a:gd name="T44" fmla="*/ 103 w 160"/>
              <a:gd name="T45" fmla="*/ 69 h 148"/>
              <a:gd name="T46" fmla="*/ 119 w 160"/>
              <a:gd name="T47" fmla="*/ 54 h 148"/>
              <a:gd name="T48" fmla="*/ 124 w 160"/>
              <a:gd name="T49" fmla="*/ 66 h 148"/>
              <a:gd name="T50" fmla="*/ 130 w 160"/>
              <a:gd name="T51" fmla="*/ 38 h 148"/>
              <a:gd name="T52" fmla="*/ 130 w 160"/>
              <a:gd name="T53" fmla="*/ 36 h 148"/>
              <a:gd name="T54" fmla="*/ 127 w 160"/>
              <a:gd name="T55" fmla="*/ 34 h 148"/>
              <a:gd name="T56" fmla="*/ 124 w 160"/>
              <a:gd name="T57" fmla="*/ 33 h 148"/>
              <a:gd name="T58" fmla="*/ 100 w 160"/>
              <a:gd name="T59" fmla="*/ 38 h 148"/>
              <a:gd name="T60" fmla="*/ 112 w 160"/>
              <a:gd name="T61" fmla="*/ 44 h 148"/>
              <a:gd name="T62" fmla="*/ 94 w 160"/>
              <a:gd name="T63" fmla="*/ 50 h 148"/>
              <a:gd name="T64" fmla="*/ 70 w 160"/>
              <a:gd name="T65" fmla="*/ 75 h 148"/>
              <a:gd name="T66" fmla="*/ 49 w 160"/>
              <a:gd name="T67" fmla="*/ 63 h 148"/>
              <a:gd name="T68" fmla="*/ 28 w 160"/>
              <a:gd name="T69" fmla="*/ 9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8">
                <a:moveTo>
                  <a:pt x="153" y="8"/>
                </a:moveTo>
                <a:cubicBezTo>
                  <a:pt x="97" y="8"/>
                  <a:pt x="97" y="8"/>
                  <a:pt x="97" y="8"/>
                </a:cubicBezTo>
                <a:cubicBezTo>
                  <a:pt x="97" y="6"/>
                  <a:pt x="97" y="6"/>
                  <a:pt x="97" y="6"/>
                </a:cubicBezTo>
                <a:cubicBezTo>
                  <a:pt x="97" y="3"/>
                  <a:pt x="95" y="0"/>
                  <a:pt x="9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3"/>
                  <a:pt x="61" y="6"/>
                </a:cubicBezTo>
                <a:cubicBezTo>
                  <a:pt x="61" y="8"/>
                  <a:pt x="61" y="8"/>
                  <a:pt x="61" y="8"/>
                </a:cubicBezTo>
                <a:cubicBezTo>
                  <a:pt x="6" y="8"/>
                  <a:pt x="6" y="8"/>
                  <a:pt x="6" y="8"/>
                </a:cubicBezTo>
                <a:cubicBezTo>
                  <a:pt x="2" y="8"/>
                  <a:pt x="0" y="11"/>
                  <a:pt x="0" y="15"/>
                </a:cubicBezTo>
                <a:cubicBezTo>
                  <a:pt x="0" y="19"/>
                  <a:pt x="2" y="22"/>
                  <a:pt x="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5" y="117"/>
                  <a:pt x="17" y="119"/>
                  <a:pt x="20" y="119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50" y="140"/>
                  <a:pt x="50" y="143"/>
                  <a:pt x="51" y="144"/>
                </a:cubicBezTo>
                <a:cubicBezTo>
                  <a:pt x="54" y="147"/>
                  <a:pt x="57" y="147"/>
                  <a:pt x="58" y="144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6" y="146"/>
                  <a:pt x="77" y="148"/>
                  <a:pt x="80" y="148"/>
                </a:cubicBezTo>
                <a:cubicBezTo>
                  <a:pt x="81" y="148"/>
                  <a:pt x="84" y="146"/>
                  <a:pt x="84" y="144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100" y="146"/>
                  <a:pt x="100" y="146"/>
                  <a:pt x="100" y="146"/>
                </a:cubicBezTo>
                <a:cubicBezTo>
                  <a:pt x="101" y="147"/>
                  <a:pt x="103" y="147"/>
                  <a:pt x="104" y="147"/>
                </a:cubicBezTo>
                <a:cubicBezTo>
                  <a:pt x="105" y="147"/>
                  <a:pt x="107" y="147"/>
                  <a:pt x="107" y="146"/>
                </a:cubicBezTo>
                <a:cubicBezTo>
                  <a:pt x="110" y="144"/>
                  <a:pt x="110" y="141"/>
                  <a:pt x="107" y="138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42" y="119"/>
                  <a:pt x="145" y="117"/>
                  <a:pt x="145" y="114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6" y="22"/>
                  <a:pt x="160" y="19"/>
                  <a:pt x="160" y="15"/>
                </a:cubicBezTo>
                <a:cubicBezTo>
                  <a:pt x="160" y="11"/>
                  <a:pt x="156" y="8"/>
                  <a:pt x="153" y="8"/>
                </a:cubicBezTo>
                <a:close/>
                <a:moveTo>
                  <a:pt x="134" y="108"/>
                </a:moveTo>
                <a:cubicBezTo>
                  <a:pt x="24" y="108"/>
                  <a:pt x="24" y="108"/>
                  <a:pt x="24" y="108"/>
                </a:cubicBezTo>
                <a:cubicBezTo>
                  <a:pt x="24" y="22"/>
                  <a:pt x="24" y="22"/>
                  <a:pt x="24" y="22"/>
                </a:cubicBezTo>
                <a:cubicBezTo>
                  <a:pt x="134" y="22"/>
                  <a:pt x="134" y="22"/>
                  <a:pt x="134" y="22"/>
                </a:cubicBezTo>
                <a:lnTo>
                  <a:pt x="134" y="108"/>
                </a:lnTo>
                <a:close/>
                <a:moveTo>
                  <a:pt x="32" y="94"/>
                </a:moveTo>
                <a:cubicBezTo>
                  <a:pt x="33" y="94"/>
                  <a:pt x="34" y="94"/>
                  <a:pt x="36" y="92"/>
                </a:cubicBezTo>
                <a:cubicBezTo>
                  <a:pt x="53" y="75"/>
                  <a:pt x="53" y="75"/>
                  <a:pt x="53" y="75"/>
                </a:cubicBezTo>
                <a:cubicBezTo>
                  <a:pt x="67" y="88"/>
                  <a:pt x="67" y="88"/>
                  <a:pt x="67" y="88"/>
                </a:cubicBezTo>
                <a:cubicBezTo>
                  <a:pt x="69" y="89"/>
                  <a:pt x="70" y="89"/>
                  <a:pt x="71" y="89"/>
                </a:cubicBezTo>
                <a:cubicBezTo>
                  <a:pt x="73" y="89"/>
                  <a:pt x="74" y="88"/>
                  <a:pt x="75" y="86"/>
                </a:cubicBezTo>
                <a:cubicBezTo>
                  <a:pt x="93" y="62"/>
                  <a:pt x="93" y="62"/>
                  <a:pt x="93" y="62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4" y="70"/>
                  <a:pt x="108" y="69"/>
                  <a:pt x="109" y="68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19" y="59"/>
                  <a:pt x="119" y="59"/>
                  <a:pt x="119" y="59"/>
                </a:cubicBezTo>
                <a:cubicBezTo>
                  <a:pt x="119" y="63"/>
                  <a:pt x="122" y="66"/>
                  <a:pt x="124" y="66"/>
                </a:cubicBezTo>
                <a:cubicBezTo>
                  <a:pt x="127" y="66"/>
                  <a:pt x="130" y="63"/>
                  <a:pt x="130" y="59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0" y="37"/>
                  <a:pt x="130" y="37"/>
                  <a:pt x="130" y="36"/>
                </a:cubicBezTo>
                <a:cubicBezTo>
                  <a:pt x="130" y="36"/>
                  <a:pt x="130" y="36"/>
                  <a:pt x="129" y="34"/>
                </a:cubicBezTo>
                <a:cubicBezTo>
                  <a:pt x="129" y="34"/>
                  <a:pt x="129" y="34"/>
                  <a:pt x="127" y="34"/>
                </a:cubicBezTo>
                <a:cubicBezTo>
                  <a:pt x="127" y="33"/>
                  <a:pt x="127" y="33"/>
                  <a:pt x="126" y="33"/>
                </a:cubicBezTo>
                <a:cubicBezTo>
                  <a:pt x="126" y="33"/>
                  <a:pt x="126" y="33"/>
                  <a:pt x="124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3" y="33"/>
                  <a:pt x="100" y="36"/>
                  <a:pt x="100" y="38"/>
                </a:cubicBezTo>
                <a:cubicBezTo>
                  <a:pt x="100" y="41"/>
                  <a:pt x="103" y="44"/>
                  <a:pt x="105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94" y="50"/>
                  <a:pt x="94" y="50"/>
                  <a:pt x="94" y="50"/>
                </a:cubicBezTo>
                <a:cubicBezTo>
                  <a:pt x="93" y="47"/>
                  <a:pt x="89" y="49"/>
                  <a:pt x="88" y="50"/>
                </a:cubicBezTo>
                <a:cubicBezTo>
                  <a:pt x="70" y="75"/>
                  <a:pt x="70" y="75"/>
                  <a:pt x="70" y="75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0"/>
                  <a:pt x="51" y="60"/>
                  <a:pt x="49" y="63"/>
                </a:cubicBezTo>
                <a:cubicBezTo>
                  <a:pt x="29" y="84"/>
                  <a:pt x="29" y="84"/>
                  <a:pt x="29" y="84"/>
                </a:cubicBezTo>
                <a:cubicBezTo>
                  <a:pt x="26" y="86"/>
                  <a:pt x="26" y="89"/>
                  <a:pt x="28" y="92"/>
                </a:cubicBezTo>
                <a:cubicBezTo>
                  <a:pt x="29" y="94"/>
                  <a:pt x="30" y="94"/>
                  <a:pt x="32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TextBox 145">
            <a:hlinkClick r:id="rId2" action="ppaction://hlinksldjump"/>
            <a:extLst>
              <a:ext uri="{FF2B5EF4-FFF2-40B4-BE49-F238E27FC236}">
                <a16:creationId xmlns:a16="http://schemas.microsoft.com/office/drawing/2014/main" id="{1B84BC53-B29D-4E38-D23C-BCDD1354EAAB}"/>
              </a:ext>
            </a:extLst>
          </p:cNvPr>
          <p:cNvSpPr txBox="1"/>
          <p:nvPr userDrawn="1"/>
        </p:nvSpPr>
        <p:spPr>
          <a:xfrm>
            <a:off x="9238379" y="6296750"/>
            <a:ext cx="12956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7" name="TextBox 146">
            <a:hlinkClick r:id="rId3" action="ppaction://hlinksldjump"/>
            <a:extLst>
              <a:ext uri="{FF2B5EF4-FFF2-40B4-BE49-F238E27FC236}">
                <a16:creationId xmlns:a16="http://schemas.microsoft.com/office/drawing/2014/main" id="{1B822DE2-EA21-0D17-232A-F8CABBBCB285}"/>
              </a:ext>
            </a:extLst>
          </p:cNvPr>
          <p:cNvSpPr txBox="1"/>
          <p:nvPr userDrawn="1"/>
        </p:nvSpPr>
        <p:spPr>
          <a:xfrm>
            <a:off x="7717546" y="6296750"/>
            <a:ext cx="13915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8" name="TextBox 147">
            <a:hlinkClick r:id="rId4" action="ppaction://hlinksldjump"/>
            <a:extLst>
              <a:ext uri="{FF2B5EF4-FFF2-40B4-BE49-F238E27FC236}">
                <a16:creationId xmlns:a16="http://schemas.microsoft.com/office/drawing/2014/main" id="{529585C2-3DA6-A15A-2A8A-F923BB0D970A}"/>
              </a:ext>
            </a:extLst>
          </p:cNvPr>
          <p:cNvSpPr txBox="1"/>
          <p:nvPr userDrawn="1"/>
        </p:nvSpPr>
        <p:spPr>
          <a:xfrm>
            <a:off x="6386547" y="6296750"/>
            <a:ext cx="13403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9" name="TextBox 148">
            <a:hlinkClick r:id="rId5" action="ppaction://hlinksldjump"/>
            <a:extLst>
              <a:ext uri="{FF2B5EF4-FFF2-40B4-BE49-F238E27FC236}">
                <a16:creationId xmlns:a16="http://schemas.microsoft.com/office/drawing/2014/main" id="{4D92B504-F4F0-7941-9FDF-584FBBF2853F}"/>
              </a:ext>
            </a:extLst>
          </p:cNvPr>
          <p:cNvSpPr txBox="1"/>
          <p:nvPr userDrawn="1"/>
        </p:nvSpPr>
        <p:spPr>
          <a:xfrm>
            <a:off x="4728388" y="6296750"/>
            <a:ext cx="14983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0" name="TextBox 149">
            <a:hlinkClick r:id="rId6" action="ppaction://hlinksldjump"/>
            <a:extLst>
              <a:ext uri="{FF2B5EF4-FFF2-40B4-BE49-F238E27FC236}">
                <a16:creationId xmlns:a16="http://schemas.microsoft.com/office/drawing/2014/main" id="{FFE49978-6C20-5770-60B7-CABDA7EC2E21}"/>
              </a:ext>
            </a:extLst>
          </p:cNvPr>
          <p:cNvSpPr txBox="1"/>
          <p:nvPr userDrawn="1"/>
        </p:nvSpPr>
        <p:spPr>
          <a:xfrm>
            <a:off x="3277473" y="6296750"/>
            <a:ext cx="14202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1" name="TextBox 150">
            <a:hlinkClick r:id="rId7" action="ppaction://hlinksldjump"/>
            <a:extLst>
              <a:ext uri="{FF2B5EF4-FFF2-40B4-BE49-F238E27FC236}">
                <a16:creationId xmlns:a16="http://schemas.microsoft.com/office/drawing/2014/main" id="{BF42508B-F5D6-1627-5E32-1EFDBBA374CA}"/>
              </a:ext>
            </a:extLst>
          </p:cNvPr>
          <p:cNvSpPr txBox="1"/>
          <p:nvPr userDrawn="1"/>
        </p:nvSpPr>
        <p:spPr>
          <a:xfrm>
            <a:off x="2029804" y="6296750"/>
            <a:ext cx="10390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 و ماخذ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8" name="Rectangle: Rounded Corners 157">
            <a:extLst>
              <a:ext uri="{FF2B5EF4-FFF2-40B4-BE49-F238E27FC236}">
                <a16:creationId xmlns:a16="http://schemas.microsoft.com/office/drawing/2014/main" id="{87145549-9622-FE9A-BA17-AA60247F8FC7}"/>
              </a:ext>
            </a:extLst>
          </p:cNvPr>
          <p:cNvSpPr/>
          <p:nvPr userDrawn="1"/>
        </p:nvSpPr>
        <p:spPr>
          <a:xfrm>
            <a:off x="1402870" y="6158354"/>
            <a:ext cx="507129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60" name="Slide Number Placeholder 2">
            <a:extLst>
              <a:ext uri="{FF2B5EF4-FFF2-40B4-BE49-F238E27FC236}">
                <a16:creationId xmlns:a16="http://schemas.microsoft.com/office/drawing/2014/main" id="{80EC970C-5DB0-EC6A-3645-31BBB422BD36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401877" y="6229915"/>
            <a:ext cx="525344" cy="365125"/>
          </a:xfrm>
        </p:spPr>
        <p:txBody>
          <a:bodyPr/>
          <a:lstStyle>
            <a:lvl1pPr algn="ctr" rtl="1">
              <a:defRPr sz="1400" b="0">
                <a:solidFill>
                  <a:srgbClr val="012060"/>
                </a:solidFill>
                <a:latin typeface="B Titr (Body)"/>
                <a:cs typeface="B Titr" panose="00000700000000000000" pitchFamily="2" charset="-78"/>
              </a:defRPr>
            </a:lvl1pPr>
          </a:lstStyle>
          <a:p>
            <a:fld id="{A8043012-B8B5-47A7-9927-94221BE445D6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78FE619D-2366-2326-942F-8CDC5506BEB9}"/>
              </a:ext>
            </a:extLst>
          </p:cNvPr>
          <p:cNvGrpSpPr/>
          <p:nvPr userDrawn="1"/>
        </p:nvGrpSpPr>
        <p:grpSpPr>
          <a:xfrm>
            <a:off x="176328" y="356175"/>
            <a:ext cx="11814904" cy="4022705"/>
            <a:chOff x="176328" y="356175"/>
            <a:chExt cx="11814904" cy="4022705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F1277CB-04F9-0D4D-C999-F958D2344A38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F8334BB-8804-C6B0-585C-40CD727F4695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ACBD3FE-0B8D-C3BB-DEB5-278F2B329095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54AF13E-CF05-6D6F-849D-A664F7D1E6E6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5E75158-9347-0FA6-A667-C2B49861DF35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BE74EE2-F5AF-8F03-A06D-975B7D01C8D8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5DDB62D-1241-F712-4C72-1A29152CEBB6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D88CEE6-AB3A-2C74-C325-D8F10DBF28B1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246B1B6-EFB7-C0F8-4F33-1C468A806744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A42CA7-4A6D-95B2-F550-AA472B89D7C4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62DAE3-C511-6E1D-0141-70AD5FAE0B0F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2A474B0-750D-63CC-D389-AE2D959E5A32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0AB4FA1-86FF-91CA-225D-D43C95191E5F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FB32D45-6079-74D1-1478-1EC8360CD3E3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3795B88-855C-91E5-2B71-4CCD616B80D3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D1F1072-132F-486D-EE2A-B99DBCAEDB33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369A023-A659-9006-E059-E886577612AA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4F62A8C-844A-7AF0-A055-64DCED8D9795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284BF5E-A26A-9EAB-0544-610CE1F44EB0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22C74C9-828C-A447-9B95-76C9A63365F0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081BBDD-8D63-DCD3-5424-24B3C270648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8769ACF-5DB3-712D-8A0F-A3A9661746F7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C5BA5D8-765A-57B0-E0AA-0C1FC421D381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BA09E6E-A8D2-DFA9-32C2-D66E9691EE73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8E358F3-80AA-CC0F-58EF-0755541EEA0F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0776811-C3BD-08E9-DD3F-8A50E91016CE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3E23142-FC82-88AE-E587-B6A95EE0433A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328349A-F37E-2A39-2B1D-5EA6C304A939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017E0EC-410D-106D-45AA-1989D26A2970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2CE7341-D781-BE7C-0AD8-36036F7C96C1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EB25305-A4BC-1B8B-B47F-3492BF4E10E4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378CF93-212E-CC7E-096D-BD1C098B2E3C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37E2B72-DADB-88D7-DC2E-CED655E536EF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1B6B3A7-9831-39C0-7552-A45A3809F5BC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57922F0-4F17-14BF-22B0-AC6456B752C8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0081D9D0-3333-A8E4-8B9E-62C2B966CE67}"/>
                </a:ext>
              </a:extLst>
            </p:cNvPr>
            <p:cNvCxnSpPr>
              <a:cxnSpLocks/>
              <a:stCxn id="68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19AAA2D-0788-F000-D028-F9F2AB541C6F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56728A6D-B741-4525-6325-3A7613A2F88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124348" y="1005566"/>
            <a:ext cx="3618857" cy="4588569"/>
          </a:xfrm>
          <a:prstGeom prst="roundRect">
            <a:avLst>
              <a:gd name="adj" fmla="val 5247"/>
            </a:avLst>
          </a:prstGeom>
        </p:spPr>
        <p:txBody>
          <a:bodyPr/>
          <a:lstStyle/>
          <a:p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237675949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E8B2A583-7085-602C-4C2D-345488EB6400}"/>
              </a:ext>
            </a:extLst>
          </p:cNvPr>
          <p:cNvGrpSpPr/>
          <p:nvPr userDrawn="1"/>
        </p:nvGrpSpPr>
        <p:grpSpPr>
          <a:xfrm>
            <a:off x="8463137" y="6018460"/>
            <a:ext cx="268378" cy="784398"/>
            <a:chOff x="2524181" y="6035333"/>
            <a:chExt cx="268378" cy="784398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AA113FE-0DFF-2094-2BF0-E8EBCFAC1321}"/>
                </a:ext>
              </a:extLst>
            </p:cNvPr>
            <p:cNvSpPr/>
            <p:nvPr userDrawn="1"/>
          </p:nvSpPr>
          <p:spPr>
            <a:xfrm rot="13558100">
              <a:off x="2524003" y="6551176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16427EB-C199-4D12-04FC-31BA2D57C430}"/>
                </a:ext>
              </a:extLst>
            </p:cNvPr>
            <p:cNvSpPr/>
            <p:nvPr userDrawn="1"/>
          </p:nvSpPr>
          <p:spPr>
            <a:xfrm rot="8041900" flipV="1">
              <a:off x="2524003" y="6035511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371C1A71-962C-095B-A657-639A142793AC}"/>
              </a:ext>
            </a:extLst>
          </p:cNvPr>
          <p:cNvGrpSpPr/>
          <p:nvPr userDrawn="1"/>
        </p:nvGrpSpPr>
        <p:grpSpPr>
          <a:xfrm flipV="1">
            <a:off x="176328" y="2484061"/>
            <a:ext cx="11814904" cy="4022705"/>
            <a:chOff x="176328" y="356175"/>
            <a:chExt cx="11814904" cy="4022705"/>
          </a:xfrm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80DBD20-AD90-800C-D074-01BAD5BA544B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725D6CF-BD6D-66F7-B417-89C20D07D178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C4390D9-3077-B482-921B-235B3B42A316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2D91D0E5-6209-CFE0-AF35-509600585022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CC0686C-D4D7-7845-71E2-A7BCE8E55F7E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47645076-D85F-00D6-B5AB-D76E07AFE5B2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CA2D5EB-3CFB-5CA1-805E-B11800B08FEF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F8194F9E-32E2-C29E-2F8D-A87C4905D879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25A4C3B6-3EA0-A01C-B8E8-967076D2BCE5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0B213BC-7A96-2B67-0D31-20A719CA53FA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A2F5A5A8-AE2A-5D0C-A92F-60305A50205A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EA93923-3DFA-CAA4-CD5D-CBFE4984CE0F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FD1A9C1-1D68-45BA-573E-0D3E46903F4B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6448BB9-29D5-5A00-17DD-81ADA582099F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CD50595-4DBD-8260-E0E6-B6C9E3058BEE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6E4D622-6706-27D2-7CF6-DB4A40350C7D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CE09BA7-FC91-B6DD-3B14-CF6B53DEB5AD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B55449-34B5-B88E-9976-1B4E21284487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1AC6136-86E8-6BE5-4D54-3607136E0D26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72A97-45B6-0D5F-B666-79690490F77D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3ED6F51-F29D-5A79-132B-C8B9ECE3B4B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2D7FBA04-EA73-06A3-3BD6-78F34568CB0D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A3595E5-8FF6-ABE8-8F97-31FD176A1D25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C04BB04-8905-2F55-4999-0BD574A7F2AC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77E1F6F-B76A-5AAF-B473-7746CE3161E9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89CE4C30-3C98-2FCB-6503-BB4A0D9687F2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BE01711-065F-61C3-1ACC-86CA59353FCB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9E51A25-D318-A25C-A734-DF4E5FA93DAF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2F286704-D0AA-7D89-8C10-71B33FB6CC16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02F20CD-4A8C-3121-AC4D-1B4DEF7EF302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3D9CD7D-7F05-8CCC-A9DA-2092BADFC423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BD055E0-FA85-CF3C-6845-DFE497656BF1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97517E-BAF5-C7E2-9E68-07B1A6812CE3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ED7D8D9-43AC-F98C-0824-F13E23FBAD7E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2DC9AA4-8210-57A1-DC62-0EE5A5AAA487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1359D927-5E86-7A51-B990-4DB263D08704}"/>
                </a:ext>
              </a:extLst>
            </p:cNvPr>
            <p:cNvCxnSpPr>
              <a:cxnSpLocks/>
              <a:stCxn id="177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EAB8F981-D404-1749-0B5F-90F231299163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93EFD75-A7D2-17E4-0E53-877C55553A74}"/>
              </a:ext>
            </a:extLst>
          </p:cNvPr>
          <p:cNvGrpSpPr/>
          <p:nvPr userDrawn="1"/>
        </p:nvGrpSpPr>
        <p:grpSpPr>
          <a:xfrm>
            <a:off x="1961880" y="6173074"/>
            <a:ext cx="8829476" cy="507060"/>
            <a:chOff x="-237460" y="6075271"/>
            <a:chExt cx="10738440" cy="616689"/>
          </a:xfrm>
        </p:grpSpPr>
        <p:sp>
          <p:nvSpPr>
            <p:cNvPr id="152" name="Rectangle: Rounded Corners 151">
              <a:extLst>
                <a:ext uri="{FF2B5EF4-FFF2-40B4-BE49-F238E27FC236}">
                  <a16:creationId xmlns:a16="http://schemas.microsoft.com/office/drawing/2014/main" id="{148EBCBA-249D-2C0F-0E45-4615D2CB0332}"/>
                </a:ext>
              </a:extLst>
            </p:cNvPr>
            <p:cNvSpPr/>
            <p:nvPr/>
          </p:nvSpPr>
          <p:spPr>
            <a:xfrm>
              <a:off x="8775700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3" name="Rectangle: Rounded Corners 152">
              <a:extLst>
                <a:ext uri="{FF2B5EF4-FFF2-40B4-BE49-F238E27FC236}">
                  <a16:creationId xmlns:a16="http://schemas.microsoft.com/office/drawing/2014/main" id="{10F3A38B-0C5A-24DB-0D73-3C74F0302894}"/>
                </a:ext>
              </a:extLst>
            </p:cNvPr>
            <p:cNvSpPr/>
            <p:nvPr/>
          </p:nvSpPr>
          <p:spPr>
            <a:xfrm>
              <a:off x="6973068" y="6075271"/>
              <a:ext cx="1725280" cy="616689"/>
            </a:xfrm>
            <a:prstGeom prst="roundRect">
              <a:avLst>
                <a:gd name="adj" fmla="val 50000"/>
              </a:avLst>
            </a:prstGeom>
            <a:ln w="3175">
              <a:solidFill>
                <a:srgbClr val="012060"/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4" name="Rectangle: Rounded Corners 153">
              <a:extLst>
                <a:ext uri="{FF2B5EF4-FFF2-40B4-BE49-F238E27FC236}">
                  <a16:creationId xmlns:a16="http://schemas.microsoft.com/office/drawing/2014/main" id="{DB8E2E36-F134-1AB1-A24D-F3FB8AC6610C}"/>
                </a:ext>
              </a:extLst>
            </p:cNvPr>
            <p:cNvSpPr/>
            <p:nvPr/>
          </p:nvSpPr>
          <p:spPr>
            <a:xfrm>
              <a:off x="5170436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5" name="Rectangle: Rounded Corners 154">
              <a:extLst>
                <a:ext uri="{FF2B5EF4-FFF2-40B4-BE49-F238E27FC236}">
                  <a16:creationId xmlns:a16="http://schemas.microsoft.com/office/drawing/2014/main" id="{666F6AEB-1545-770A-3437-4D4B99CDBBF9}"/>
                </a:ext>
              </a:extLst>
            </p:cNvPr>
            <p:cNvSpPr/>
            <p:nvPr/>
          </p:nvSpPr>
          <p:spPr>
            <a:xfrm>
              <a:off x="3367804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6" name="Rectangle: Rounded Corners 155">
              <a:extLst>
                <a:ext uri="{FF2B5EF4-FFF2-40B4-BE49-F238E27FC236}">
                  <a16:creationId xmlns:a16="http://schemas.microsoft.com/office/drawing/2014/main" id="{96A35489-0686-A586-D5A4-9720BF04AE8B}"/>
                </a:ext>
              </a:extLst>
            </p:cNvPr>
            <p:cNvSpPr/>
            <p:nvPr/>
          </p:nvSpPr>
          <p:spPr>
            <a:xfrm>
              <a:off x="1565172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7" name="Rectangle: Rounded Corners 156">
              <a:extLst>
                <a:ext uri="{FF2B5EF4-FFF2-40B4-BE49-F238E27FC236}">
                  <a16:creationId xmlns:a16="http://schemas.microsoft.com/office/drawing/2014/main" id="{3B3D657B-378E-2A5B-5C6D-A254D55AFF72}"/>
                </a:ext>
              </a:extLst>
            </p:cNvPr>
            <p:cNvSpPr/>
            <p:nvPr/>
          </p:nvSpPr>
          <p:spPr>
            <a:xfrm>
              <a:off x="-237460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</p:grpSp>
      <p:sp>
        <p:nvSpPr>
          <p:cNvPr id="140" name="Freeform 123">
            <a:extLst>
              <a:ext uri="{FF2B5EF4-FFF2-40B4-BE49-F238E27FC236}">
                <a16:creationId xmlns:a16="http://schemas.microsoft.com/office/drawing/2014/main" id="{90398B16-B565-B67E-4C45-7FA8D02036F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3042663" y="6293942"/>
            <a:ext cx="241742" cy="241742"/>
          </a:xfrm>
          <a:custGeom>
            <a:avLst/>
            <a:gdLst>
              <a:gd name="T0" fmla="*/ 109 w 160"/>
              <a:gd name="T1" fmla="*/ 116 h 160"/>
              <a:gd name="T2" fmla="*/ 59 w 160"/>
              <a:gd name="T3" fmla="*/ 107 h 160"/>
              <a:gd name="T4" fmla="*/ 160 w 160"/>
              <a:gd name="T5" fmla="*/ 125 h 160"/>
              <a:gd name="T6" fmla="*/ 114 w 160"/>
              <a:gd name="T7" fmla="*/ 116 h 160"/>
              <a:gd name="T8" fmla="*/ 60 w 160"/>
              <a:gd name="T9" fmla="*/ 100 h 160"/>
              <a:gd name="T10" fmla="*/ 160 w 160"/>
              <a:gd name="T11" fmla="*/ 84 h 160"/>
              <a:gd name="T12" fmla="*/ 59 w 160"/>
              <a:gd name="T13" fmla="*/ 131 h 160"/>
              <a:gd name="T14" fmla="*/ 110 w 160"/>
              <a:gd name="T15" fmla="*/ 160 h 160"/>
              <a:gd name="T16" fmla="*/ 160 w 160"/>
              <a:gd name="T17" fmla="*/ 132 h 160"/>
              <a:gd name="T18" fmla="*/ 110 w 160"/>
              <a:gd name="T19" fmla="*/ 50 h 160"/>
              <a:gd name="T20" fmla="*/ 59 w 160"/>
              <a:gd name="T21" fmla="*/ 75 h 160"/>
              <a:gd name="T22" fmla="*/ 160 w 160"/>
              <a:gd name="T23" fmla="*/ 68 h 160"/>
              <a:gd name="T24" fmla="*/ 148 w 160"/>
              <a:gd name="T25" fmla="*/ 0 h 160"/>
              <a:gd name="T26" fmla="*/ 0 w 160"/>
              <a:gd name="T27" fmla="*/ 44 h 160"/>
              <a:gd name="T28" fmla="*/ 109 w 160"/>
              <a:gd name="T29" fmla="*/ 44 h 160"/>
              <a:gd name="T30" fmla="*/ 160 w 160"/>
              <a:gd name="T31" fmla="*/ 44 h 160"/>
              <a:gd name="T32" fmla="*/ 29 w 160"/>
              <a:gd name="T33" fmla="*/ 41 h 160"/>
              <a:gd name="T34" fmla="*/ 41 w 160"/>
              <a:gd name="T35" fmla="*/ 28 h 160"/>
              <a:gd name="T36" fmla="*/ 88 w 160"/>
              <a:gd name="T37" fmla="*/ 25 h 160"/>
              <a:gd name="T38" fmla="*/ 91 w 160"/>
              <a:gd name="T39" fmla="*/ 27 h 160"/>
              <a:gd name="T40" fmla="*/ 97 w 160"/>
              <a:gd name="T41" fmla="*/ 30 h 160"/>
              <a:gd name="T42" fmla="*/ 102 w 160"/>
              <a:gd name="T43" fmla="*/ 27 h 160"/>
              <a:gd name="T44" fmla="*/ 104 w 160"/>
              <a:gd name="T45" fmla="*/ 25 h 160"/>
              <a:gd name="T46" fmla="*/ 104 w 160"/>
              <a:gd name="T47" fmla="*/ 32 h 160"/>
              <a:gd name="T48" fmla="*/ 107 w 160"/>
              <a:gd name="T49" fmla="*/ 35 h 160"/>
              <a:gd name="T50" fmla="*/ 113 w 160"/>
              <a:gd name="T51" fmla="*/ 22 h 160"/>
              <a:gd name="T52" fmla="*/ 118 w 160"/>
              <a:gd name="T53" fmla="*/ 35 h 160"/>
              <a:gd name="T54" fmla="*/ 120 w 160"/>
              <a:gd name="T55" fmla="*/ 32 h 160"/>
              <a:gd name="T56" fmla="*/ 120 w 160"/>
              <a:gd name="T57" fmla="*/ 25 h 160"/>
              <a:gd name="T58" fmla="*/ 123 w 160"/>
              <a:gd name="T59" fmla="*/ 27 h 160"/>
              <a:gd name="T60" fmla="*/ 129 w 160"/>
              <a:gd name="T61" fmla="*/ 30 h 160"/>
              <a:gd name="T62" fmla="*/ 134 w 160"/>
              <a:gd name="T63" fmla="*/ 27 h 160"/>
              <a:gd name="T64" fmla="*/ 136 w 160"/>
              <a:gd name="T65" fmla="*/ 25 h 160"/>
              <a:gd name="T66" fmla="*/ 136 w 160"/>
              <a:gd name="T67" fmla="*/ 32 h 160"/>
              <a:gd name="T68" fmla="*/ 140 w 160"/>
              <a:gd name="T69" fmla="*/ 35 h 160"/>
              <a:gd name="T70" fmla="*/ 54 w 160"/>
              <a:gd name="T71" fmla="*/ 68 h 160"/>
              <a:gd name="T72" fmla="*/ 3 w 160"/>
              <a:gd name="T73" fmla="*/ 57 h 160"/>
              <a:gd name="T74" fmla="*/ 3 w 160"/>
              <a:gd name="T75" fmla="*/ 102 h 160"/>
              <a:gd name="T76" fmla="*/ 41 w 160"/>
              <a:gd name="T77" fmla="*/ 79 h 160"/>
              <a:gd name="T78" fmla="*/ 28 w 160"/>
              <a:gd name="T79" fmla="*/ 68 h 160"/>
              <a:gd name="T80" fmla="*/ 54 w 160"/>
              <a:gd name="T81" fmla="*/ 107 h 160"/>
              <a:gd name="T82" fmla="*/ 0 w 160"/>
              <a:gd name="T83" fmla="*/ 145 h 160"/>
              <a:gd name="T84" fmla="*/ 60 w 160"/>
              <a:gd name="T85" fmla="*/ 159 h 160"/>
              <a:gd name="T86" fmla="*/ 29 w 160"/>
              <a:gd name="T87" fmla="*/ 142 h 160"/>
              <a:gd name="T88" fmla="*/ 41 w 160"/>
              <a:gd name="T89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14" y="116"/>
                </a:moveTo>
                <a:cubicBezTo>
                  <a:pt x="113" y="116"/>
                  <a:pt x="112" y="116"/>
                  <a:pt x="112" y="116"/>
                </a:cubicBezTo>
                <a:cubicBezTo>
                  <a:pt x="110" y="116"/>
                  <a:pt x="109" y="116"/>
                  <a:pt x="109" y="116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8" y="116"/>
                  <a:pt x="107" y="116"/>
                  <a:pt x="105" y="116"/>
                </a:cubicBezTo>
                <a:cubicBezTo>
                  <a:pt x="87" y="116"/>
                  <a:pt x="69" y="112"/>
                  <a:pt x="59" y="107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5" y="129"/>
                  <a:pt x="85" y="133"/>
                  <a:pt x="112" y="133"/>
                </a:cubicBezTo>
                <a:cubicBezTo>
                  <a:pt x="135" y="133"/>
                  <a:pt x="152" y="130"/>
                  <a:pt x="160" y="125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51" y="113"/>
                  <a:pt x="134" y="116"/>
                  <a:pt x="116" y="116"/>
                </a:cubicBezTo>
                <a:cubicBezTo>
                  <a:pt x="116" y="116"/>
                  <a:pt x="115" y="116"/>
                  <a:pt x="114" y="116"/>
                </a:cubicBezTo>
                <a:close/>
                <a:moveTo>
                  <a:pt x="59" y="82"/>
                </a:moveTo>
                <a:cubicBezTo>
                  <a:pt x="59" y="100"/>
                  <a:pt x="59" y="100"/>
                  <a:pt x="59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6" y="106"/>
                  <a:pt x="86" y="111"/>
                  <a:pt x="112" y="111"/>
                </a:cubicBezTo>
                <a:cubicBezTo>
                  <a:pt x="134" y="111"/>
                  <a:pt x="152" y="106"/>
                  <a:pt x="160" y="101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49" y="89"/>
                  <a:pt x="130" y="92"/>
                  <a:pt x="112" y="92"/>
                </a:cubicBezTo>
                <a:cubicBezTo>
                  <a:pt x="91" y="92"/>
                  <a:pt x="70" y="89"/>
                  <a:pt x="59" y="82"/>
                </a:cubicBezTo>
                <a:close/>
                <a:moveTo>
                  <a:pt x="59" y="131"/>
                </a:moveTo>
                <a:cubicBezTo>
                  <a:pt x="59" y="141"/>
                  <a:pt x="59" y="141"/>
                  <a:pt x="59" y="141"/>
                </a:cubicBezTo>
                <a:cubicBezTo>
                  <a:pt x="59" y="143"/>
                  <a:pt x="59" y="143"/>
                  <a:pt x="60" y="143"/>
                </a:cubicBezTo>
                <a:cubicBezTo>
                  <a:pt x="63" y="154"/>
                  <a:pt x="87" y="160"/>
                  <a:pt x="110" y="160"/>
                </a:cubicBezTo>
                <a:cubicBezTo>
                  <a:pt x="132" y="160"/>
                  <a:pt x="157" y="154"/>
                  <a:pt x="160" y="143"/>
                </a:cubicBezTo>
                <a:cubicBezTo>
                  <a:pt x="160" y="143"/>
                  <a:pt x="160" y="143"/>
                  <a:pt x="160" y="141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9" y="138"/>
                  <a:pt x="130" y="140"/>
                  <a:pt x="112" y="140"/>
                </a:cubicBezTo>
                <a:cubicBezTo>
                  <a:pt x="91" y="140"/>
                  <a:pt x="70" y="137"/>
                  <a:pt x="59" y="131"/>
                </a:cubicBezTo>
                <a:close/>
                <a:moveTo>
                  <a:pt x="110" y="50"/>
                </a:moveTo>
                <a:cubicBezTo>
                  <a:pt x="87" y="50"/>
                  <a:pt x="63" y="56"/>
                  <a:pt x="59" y="67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75"/>
                  <a:pt x="59" y="75"/>
                  <a:pt x="59" y="75"/>
                </a:cubicBezTo>
                <a:cubicBezTo>
                  <a:pt x="65" y="82"/>
                  <a:pt x="86" y="87"/>
                  <a:pt x="112" y="87"/>
                </a:cubicBezTo>
                <a:cubicBezTo>
                  <a:pt x="134" y="87"/>
                  <a:pt x="152" y="83"/>
                  <a:pt x="160" y="7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58" y="56"/>
                  <a:pt x="134" y="50"/>
                  <a:pt x="110" y="50"/>
                </a:cubicBezTo>
                <a:close/>
                <a:moveTo>
                  <a:pt x="148" y="0"/>
                </a:moveTo>
                <a:cubicBezTo>
                  <a:pt x="13" y="0"/>
                  <a:pt x="13" y="0"/>
                  <a:pt x="13" y="0"/>
                </a:cubicBezTo>
                <a:cubicBezTo>
                  <a:pt x="7" y="0"/>
                  <a:pt x="0" y="6"/>
                  <a:pt x="0" y="1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7"/>
                  <a:pt x="2" y="49"/>
                  <a:pt x="3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77" y="47"/>
                  <a:pt x="93" y="44"/>
                  <a:pt x="109" y="44"/>
                </a:cubicBezTo>
                <a:cubicBezTo>
                  <a:pt x="124" y="44"/>
                  <a:pt x="140" y="47"/>
                  <a:pt x="151" y="50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59" y="49"/>
                  <a:pt x="160" y="47"/>
                  <a:pt x="160" y="4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8" y="0"/>
                </a:cubicBezTo>
                <a:close/>
                <a:moveTo>
                  <a:pt x="29" y="41"/>
                </a:moveTo>
                <a:cubicBezTo>
                  <a:pt x="22" y="41"/>
                  <a:pt x="16" y="35"/>
                  <a:pt x="16" y="28"/>
                </a:cubicBezTo>
                <a:cubicBezTo>
                  <a:pt x="16" y="22"/>
                  <a:pt x="22" y="16"/>
                  <a:pt x="29" y="16"/>
                </a:cubicBezTo>
                <a:cubicBezTo>
                  <a:pt x="36" y="16"/>
                  <a:pt x="41" y="22"/>
                  <a:pt x="41" y="28"/>
                </a:cubicBezTo>
                <a:cubicBezTo>
                  <a:pt x="41" y="35"/>
                  <a:pt x="36" y="41"/>
                  <a:pt x="29" y="41"/>
                </a:cubicBezTo>
                <a:close/>
                <a:moveTo>
                  <a:pt x="91" y="27"/>
                </a:moveTo>
                <a:cubicBezTo>
                  <a:pt x="90" y="27"/>
                  <a:pt x="88" y="26"/>
                  <a:pt x="88" y="25"/>
                </a:cubicBezTo>
                <a:cubicBezTo>
                  <a:pt x="88" y="24"/>
                  <a:pt x="90" y="22"/>
                  <a:pt x="91" y="22"/>
                </a:cubicBezTo>
                <a:cubicBezTo>
                  <a:pt x="93" y="22"/>
                  <a:pt x="94" y="24"/>
                  <a:pt x="94" y="25"/>
                </a:cubicBezTo>
                <a:cubicBezTo>
                  <a:pt x="94" y="26"/>
                  <a:pt x="93" y="27"/>
                  <a:pt x="91" y="27"/>
                </a:cubicBezTo>
                <a:close/>
                <a:moveTo>
                  <a:pt x="97" y="35"/>
                </a:moveTo>
                <a:cubicBezTo>
                  <a:pt x="96" y="35"/>
                  <a:pt x="94" y="33"/>
                  <a:pt x="94" y="32"/>
                </a:cubicBezTo>
                <a:cubicBezTo>
                  <a:pt x="94" y="31"/>
                  <a:pt x="96" y="30"/>
                  <a:pt x="97" y="30"/>
                </a:cubicBezTo>
                <a:cubicBezTo>
                  <a:pt x="98" y="30"/>
                  <a:pt x="99" y="31"/>
                  <a:pt x="99" y="32"/>
                </a:cubicBezTo>
                <a:cubicBezTo>
                  <a:pt x="99" y="33"/>
                  <a:pt x="98" y="35"/>
                  <a:pt x="97" y="35"/>
                </a:cubicBezTo>
                <a:close/>
                <a:moveTo>
                  <a:pt x="102" y="27"/>
                </a:moveTo>
                <a:cubicBezTo>
                  <a:pt x="101" y="27"/>
                  <a:pt x="99" y="26"/>
                  <a:pt x="99" y="25"/>
                </a:cubicBezTo>
                <a:cubicBezTo>
                  <a:pt x="99" y="24"/>
                  <a:pt x="101" y="22"/>
                  <a:pt x="102" y="22"/>
                </a:cubicBezTo>
                <a:cubicBezTo>
                  <a:pt x="103" y="22"/>
                  <a:pt x="104" y="24"/>
                  <a:pt x="104" y="25"/>
                </a:cubicBezTo>
                <a:cubicBezTo>
                  <a:pt x="104" y="26"/>
                  <a:pt x="103" y="27"/>
                  <a:pt x="102" y="27"/>
                </a:cubicBezTo>
                <a:close/>
                <a:moveTo>
                  <a:pt x="107" y="35"/>
                </a:moveTo>
                <a:cubicBezTo>
                  <a:pt x="105" y="35"/>
                  <a:pt x="104" y="33"/>
                  <a:pt x="104" y="32"/>
                </a:cubicBezTo>
                <a:cubicBezTo>
                  <a:pt x="104" y="31"/>
                  <a:pt x="105" y="30"/>
                  <a:pt x="107" y="30"/>
                </a:cubicBezTo>
                <a:cubicBezTo>
                  <a:pt x="109" y="30"/>
                  <a:pt x="110" y="31"/>
                  <a:pt x="110" y="32"/>
                </a:cubicBezTo>
                <a:cubicBezTo>
                  <a:pt x="110" y="33"/>
                  <a:pt x="109" y="35"/>
                  <a:pt x="107" y="35"/>
                </a:cubicBezTo>
                <a:close/>
                <a:moveTo>
                  <a:pt x="113" y="27"/>
                </a:moveTo>
                <a:cubicBezTo>
                  <a:pt x="112" y="27"/>
                  <a:pt x="110" y="26"/>
                  <a:pt x="110" y="25"/>
                </a:cubicBezTo>
                <a:cubicBezTo>
                  <a:pt x="110" y="24"/>
                  <a:pt x="112" y="22"/>
                  <a:pt x="113" y="22"/>
                </a:cubicBezTo>
                <a:cubicBezTo>
                  <a:pt x="114" y="22"/>
                  <a:pt x="115" y="24"/>
                  <a:pt x="115" y="25"/>
                </a:cubicBezTo>
                <a:cubicBezTo>
                  <a:pt x="115" y="26"/>
                  <a:pt x="114" y="27"/>
                  <a:pt x="113" y="27"/>
                </a:cubicBezTo>
                <a:close/>
                <a:moveTo>
                  <a:pt x="118" y="35"/>
                </a:moveTo>
                <a:cubicBezTo>
                  <a:pt x="116" y="35"/>
                  <a:pt x="115" y="33"/>
                  <a:pt x="115" y="32"/>
                </a:cubicBezTo>
                <a:cubicBezTo>
                  <a:pt x="115" y="31"/>
                  <a:pt x="116" y="30"/>
                  <a:pt x="118" y="30"/>
                </a:cubicBezTo>
                <a:cubicBezTo>
                  <a:pt x="119" y="30"/>
                  <a:pt x="120" y="31"/>
                  <a:pt x="120" y="32"/>
                </a:cubicBezTo>
                <a:cubicBezTo>
                  <a:pt x="120" y="33"/>
                  <a:pt x="119" y="35"/>
                  <a:pt x="118" y="35"/>
                </a:cubicBezTo>
                <a:close/>
                <a:moveTo>
                  <a:pt x="123" y="27"/>
                </a:moveTo>
                <a:cubicBezTo>
                  <a:pt x="121" y="27"/>
                  <a:pt x="120" y="26"/>
                  <a:pt x="120" y="25"/>
                </a:cubicBezTo>
                <a:cubicBezTo>
                  <a:pt x="120" y="24"/>
                  <a:pt x="121" y="22"/>
                  <a:pt x="123" y="22"/>
                </a:cubicBezTo>
                <a:cubicBezTo>
                  <a:pt x="125" y="22"/>
                  <a:pt x="126" y="24"/>
                  <a:pt x="126" y="25"/>
                </a:cubicBezTo>
                <a:cubicBezTo>
                  <a:pt x="126" y="26"/>
                  <a:pt x="125" y="27"/>
                  <a:pt x="123" y="27"/>
                </a:cubicBezTo>
                <a:close/>
                <a:moveTo>
                  <a:pt x="129" y="35"/>
                </a:moveTo>
                <a:cubicBezTo>
                  <a:pt x="127" y="35"/>
                  <a:pt x="126" y="33"/>
                  <a:pt x="126" y="32"/>
                </a:cubicBezTo>
                <a:cubicBezTo>
                  <a:pt x="126" y="31"/>
                  <a:pt x="127" y="30"/>
                  <a:pt x="129" y="30"/>
                </a:cubicBezTo>
                <a:cubicBezTo>
                  <a:pt x="130" y="30"/>
                  <a:pt x="131" y="31"/>
                  <a:pt x="131" y="32"/>
                </a:cubicBezTo>
                <a:cubicBezTo>
                  <a:pt x="131" y="33"/>
                  <a:pt x="130" y="35"/>
                  <a:pt x="129" y="35"/>
                </a:cubicBezTo>
                <a:close/>
                <a:moveTo>
                  <a:pt x="134" y="27"/>
                </a:moveTo>
                <a:cubicBezTo>
                  <a:pt x="132" y="27"/>
                  <a:pt x="131" y="26"/>
                  <a:pt x="131" y="25"/>
                </a:cubicBezTo>
                <a:cubicBezTo>
                  <a:pt x="131" y="24"/>
                  <a:pt x="132" y="22"/>
                  <a:pt x="134" y="22"/>
                </a:cubicBezTo>
                <a:cubicBezTo>
                  <a:pt x="135" y="22"/>
                  <a:pt x="136" y="24"/>
                  <a:pt x="136" y="25"/>
                </a:cubicBezTo>
                <a:cubicBezTo>
                  <a:pt x="136" y="26"/>
                  <a:pt x="135" y="27"/>
                  <a:pt x="134" y="27"/>
                </a:cubicBezTo>
                <a:close/>
                <a:moveTo>
                  <a:pt x="140" y="35"/>
                </a:moveTo>
                <a:cubicBezTo>
                  <a:pt x="137" y="35"/>
                  <a:pt x="136" y="33"/>
                  <a:pt x="136" y="32"/>
                </a:cubicBezTo>
                <a:cubicBezTo>
                  <a:pt x="136" y="31"/>
                  <a:pt x="137" y="30"/>
                  <a:pt x="140" y="30"/>
                </a:cubicBezTo>
                <a:cubicBezTo>
                  <a:pt x="141" y="30"/>
                  <a:pt x="142" y="31"/>
                  <a:pt x="142" y="32"/>
                </a:cubicBezTo>
                <a:cubicBezTo>
                  <a:pt x="142" y="33"/>
                  <a:pt x="141" y="35"/>
                  <a:pt x="140" y="35"/>
                </a:cubicBezTo>
                <a:close/>
                <a:moveTo>
                  <a:pt x="54" y="102"/>
                </a:moveTo>
                <a:cubicBezTo>
                  <a:pt x="54" y="101"/>
                  <a:pt x="54" y="94"/>
                  <a:pt x="54" y="94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7"/>
                  <a:pt x="54" y="67"/>
                  <a:pt x="54" y="67"/>
                </a:cubicBezTo>
                <a:cubicBezTo>
                  <a:pt x="55" y="63"/>
                  <a:pt x="59" y="60"/>
                  <a:pt x="65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8"/>
                  <a:pt x="0" y="61"/>
                  <a:pt x="0" y="6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3" y="102"/>
                </a:cubicBezTo>
                <a:lnTo>
                  <a:pt x="54" y="102"/>
                </a:lnTo>
                <a:close/>
                <a:moveTo>
                  <a:pt x="28" y="68"/>
                </a:moveTo>
                <a:cubicBezTo>
                  <a:pt x="36" y="68"/>
                  <a:pt x="41" y="73"/>
                  <a:pt x="41" y="79"/>
                </a:cubicBezTo>
                <a:cubicBezTo>
                  <a:pt x="41" y="87"/>
                  <a:pt x="36" y="91"/>
                  <a:pt x="28" y="91"/>
                </a:cubicBezTo>
                <a:cubicBezTo>
                  <a:pt x="22" y="91"/>
                  <a:pt x="16" y="87"/>
                  <a:pt x="16" y="79"/>
                </a:cubicBezTo>
                <a:cubicBezTo>
                  <a:pt x="16" y="73"/>
                  <a:pt x="22" y="68"/>
                  <a:pt x="28" y="68"/>
                </a:cubicBezTo>
                <a:close/>
                <a:moveTo>
                  <a:pt x="54" y="143"/>
                </a:moveTo>
                <a:cubicBezTo>
                  <a:pt x="54" y="143"/>
                  <a:pt x="54" y="143"/>
                  <a:pt x="54" y="142"/>
                </a:cubicBezTo>
                <a:cubicBezTo>
                  <a:pt x="54" y="107"/>
                  <a:pt x="54" y="107"/>
                  <a:pt x="54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2" y="110"/>
                  <a:pt x="0" y="112"/>
                  <a:pt x="0" y="1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2"/>
                  <a:pt x="7" y="159"/>
                  <a:pt x="13" y="159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3" y="157"/>
                  <a:pt x="64" y="154"/>
                  <a:pt x="62" y="151"/>
                </a:cubicBezTo>
                <a:cubicBezTo>
                  <a:pt x="58" y="149"/>
                  <a:pt x="56" y="146"/>
                  <a:pt x="54" y="143"/>
                </a:cubicBezTo>
                <a:close/>
                <a:moveTo>
                  <a:pt x="29" y="142"/>
                </a:moveTo>
                <a:cubicBezTo>
                  <a:pt x="22" y="142"/>
                  <a:pt x="16" y="137"/>
                  <a:pt x="16" y="131"/>
                </a:cubicBezTo>
                <a:cubicBezTo>
                  <a:pt x="16" y="123"/>
                  <a:pt x="22" y="118"/>
                  <a:pt x="29" y="118"/>
                </a:cubicBezTo>
                <a:cubicBezTo>
                  <a:pt x="36" y="118"/>
                  <a:pt x="41" y="123"/>
                  <a:pt x="41" y="131"/>
                </a:cubicBezTo>
                <a:cubicBezTo>
                  <a:pt x="41" y="137"/>
                  <a:pt x="36" y="142"/>
                  <a:pt x="29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34">
            <a:extLst>
              <a:ext uri="{FF2B5EF4-FFF2-40B4-BE49-F238E27FC236}">
                <a16:creationId xmlns:a16="http://schemas.microsoft.com/office/drawing/2014/main" id="{B188FA29-2385-DEDF-27DE-93B1E3733961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402060" y="6305465"/>
            <a:ext cx="284481" cy="218696"/>
          </a:xfrm>
          <a:custGeom>
            <a:avLst/>
            <a:gdLst>
              <a:gd name="T0" fmla="*/ 25 w 160"/>
              <a:gd name="T1" fmla="*/ 0 h 123"/>
              <a:gd name="T2" fmla="*/ 21 w 160"/>
              <a:gd name="T3" fmla="*/ 2 h 123"/>
              <a:gd name="T4" fmla="*/ 19 w 160"/>
              <a:gd name="T5" fmla="*/ 6 h 123"/>
              <a:gd name="T6" fmla="*/ 19 w 160"/>
              <a:gd name="T7" fmla="*/ 92 h 123"/>
              <a:gd name="T8" fmla="*/ 25 w 160"/>
              <a:gd name="T9" fmla="*/ 97 h 123"/>
              <a:gd name="T10" fmla="*/ 76 w 160"/>
              <a:gd name="T11" fmla="*/ 116 h 123"/>
              <a:gd name="T12" fmla="*/ 76 w 160"/>
              <a:gd name="T13" fmla="*/ 26 h 123"/>
              <a:gd name="T14" fmla="*/ 74 w 160"/>
              <a:gd name="T15" fmla="*/ 24 h 123"/>
              <a:gd name="T16" fmla="*/ 25 w 160"/>
              <a:gd name="T17" fmla="*/ 0 h 123"/>
              <a:gd name="T18" fmla="*/ 141 w 160"/>
              <a:gd name="T19" fmla="*/ 92 h 123"/>
              <a:gd name="T20" fmla="*/ 141 w 160"/>
              <a:gd name="T21" fmla="*/ 6 h 123"/>
              <a:gd name="T22" fmla="*/ 140 w 160"/>
              <a:gd name="T23" fmla="*/ 2 h 123"/>
              <a:gd name="T24" fmla="*/ 136 w 160"/>
              <a:gd name="T25" fmla="*/ 0 h 123"/>
              <a:gd name="T26" fmla="*/ 85 w 160"/>
              <a:gd name="T27" fmla="*/ 24 h 123"/>
              <a:gd name="T28" fmla="*/ 84 w 160"/>
              <a:gd name="T29" fmla="*/ 26 h 123"/>
              <a:gd name="T30" fmla="*/ 84 w 160"/>
              <a:gd name="T31" fmla="*/ 116 h 123"/>
              <a:gd name="T32" fmla="*/ 136 w 160"/>
              <a:gd name="T33" fmla="*/ 97 h 123"/>
              <a:gd name="T34" fmla="*/ 141 w 160"/>
              <a:gd name="T35" fmla="*/ 92 h 123"/>
              <a:gd name="T36" fmla="*/ 154 w 160"/>
              <a:gd name="T37" fmla="*/ 20 h 123"/>
              <a:gd name="T38" fmla="*/ 150 w 160"/>
              <a:gd name="T39" fmla="*/ 20 h 123"/>
              <a:gd name="T40" fmla="*/ 150 w 160"/>
              <a:gd name="T41" fmla="*/ 92 h 123"/>
              <a:gd name="T42" fmla="*/ 136 w 160"/>
              <a:gd name="T43" fmla="*/ 107 h 123"/>
              <a:gd name="T44" fmla="*/ 92 w 160"/>
              <a:gd name="T45" fmla="*/ 121 h 123"/>
              <a:gd name="T46" fmla="*/ 153 w 160"/>
              <a:gd name="T47" fmla="*/ 121 h 123"/>
              <a:gd name="T48" fmla="*/ 158 w 160"/>
              <a:gd name="T49" fmla="*/ 121 h 123"/>
              <a:gd name="T50" fmla="*/ 160 w 160"/>
              <a:gd name="T51" fmla="*/ 117 h 123"/>
              <a:gd name="T52" fmla="*/ 160 w 160"/>
              <a:gd name="T53" fmla="*/ 26 h 123"/>
              <a:gd name="T54" fmla="*/ 154 w 160"/>
              <a:gd name="T55" fmla="*/ 20 h 123"/>
              <a:gd name="T56" fmla="*/ 10 w 160"/>
              <a:gd name="T57" fmla="*/ 92 h 123"/>
              <a:gd name="T58" fmla="*/ 10 w 160"/>
              <a:gd name="T59" fmla="*/ 20 h 123"/>
              <a:gd name="T60" fmla="*/ 6 w 160"/>
              <a:gd name="T61" fmla="*/ 20 h 123"/>
              <a:gd name="T62" fmla="*/ 0 w 160"/>
              <a:gd name="T63" fmla="*/ 26 h 123"/>
              <a:gd name="T64" fmla="*/ 0 w 160"/>
              <a:gd name="T65" fmla="*/ 117 h 123"/>
              <a:gd name="T66" fmla="*/ 3 w 160"/>
              <a:gd name="T67" fmla="*/ 121 h 123"/>
              <a:gd name="T68" fmla="*/ 8 w 160"/>
              <a:gd name="T69" fmla="*/ 121 h 123"/>
              <a:gd name="T70" fmla="*/ 68 w 160"/>
              <a:gd name="T71" fmla="*/ 121 h 123"/>
              <a:gd name="T72" fmla="*/ 25 w 160"/>
              <a:gd name="T73" fmla="*/ 107 h 123"/>
              <a:gd name="T74" fmla="*/ 10 w 160"/>
              <a:gd name="T75" fmla="*/ 9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23">
                <a:moveTo>
                  <a:pt x="25" y="0"/>
                </a:moveTo>
                <a:cubicBezTo>
                  <a:pt x="24" y="0"/>
                  <a:pt x="22" y="0"/>
                  <a:pt x="21" y="2"/>
                </a:cubicBezTo>
                <a:cubicBezTo>
                  <a:pt x="20" y="3"/>
                  <a:pt x="19" y="4"/>
                  <a:pt x="19" y="6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94"/>
                  <a:pt x="21" y="97"/>
                  <a:pt x="25" y="97"/>
                </a:cubicBezTo>
                <a:cubicBezTo>
                  <a:pt x="38" y="97"/>
                  <a:pt x="60" y="100"/>
                  <a:pt x="76" y="116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26"/>
                  <a:pt x="76" y="25"/>
                  <a:pt x="74" y="24"/>
                </a:cubicBezTo>
                <a:cubicBezTo>
                  <a:pt x="62" y="3"/>
                  <a:pt x="38" y="0"/>
                  <a:pt x="25" y="0"/>
                </a:cubicBezTo>
                <a:close/>
                <a:moveTo>
                  <a:pt x="141" y="92"/>
                </a:moveTo>
                <a:cubicBezTo>
                  <a:pt x="141" y="6"/>
                  <a:pt x="141" y="6"/>
                  <a:pt x="141" y="6"/>
                </a:cubicBezTo>
                <a:cubicBezTo>
                  <a:pt x="141" y="4"/>
                  <a:pt x="141" y="3"/>
                  <a:pt x="140" y="2"/>
                </a:cubicBezTo>
                <a:cubicBezTo>
                  <a:pt x="139" y="0"/>
                  <a:pt x="137" y="0"/>
                  <a:pt x="136" y="0"/>
                </a:cubicBezTo>
                <a:cubicBezTo>
                  <a:pt x="122" y="0"/>
                  <a:pt x="98" y="3"/>
                  <a:pt x="85" y="24"/>
                </a:cubicBezTo>
                <a:cubicBezTo>
                  <a:pt x="84" y="25"/>
                  <a:pt x="84" y="26"/>
                  <a:pt x="84" y="26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100" y="100"/>
                  <a:pt x="122" y="97"/>
                  <a:pt x="136" y="97"/>
                </a:cubicBezTo>
                <a:cubicBezTo>
                  <a:pt x="139" y="97"/>
                  <a:pt x="141" y="94"/>
                  <a:pt x="141" y="92"/>
                </a:cubicBezTo>
                <a:close/>
                <a:moveTo>
                  <a:pt x="154" y="20"/>
                </a:moveTo>
                <a:cubicBezTo>
                  <a:pt x="150" y="20"/>
                  <a:pt x="150" y="20"/>
                  <a:pt x="150" y="20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0" y="99"/>
                  <a:pt x="143" y="106"/>
                  <a:pt x="136" y="107"/>
                </a:cubicBezTo>
                <a:cubicBezTo>
                  <a:pt x="123" y="107"/>
                  <a:pt x="105" y="108"/>
                  <a:pt x="92" y="121"/>
                </a:cubicBezTo>
                <a:cubicBezTo>
                  <a:pt x="115" y="115"/>
                  <a:pt x="139" y="119"/>
                  <a:pt x="153" y="121"/>
                </a:cubicBezTo>
                <a:cubicBezTo>
                  <a:pt x="154" y="123"/>
                  <a:pt x="157" y="121"/>
                  <a:pt x="158" y="121"/>
                </a:cubicBezTo>
                <a:cubicBezTo>
                  <a:pt x="159" y="120"/>
                  <a:pt x="160" y="118"/>
                  <a:pt x="160" y="117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60" y="22"/>
                  <a:pt x="158" y="20"/>
                  <a:pt x="154" y="20"/>
                </a:cubicBezTo>
                <a:close/>
                <a:moveTo>
                  <a:pt x="10" y="92"/>
                </a:moveTo>
                <a:cubicBezTo>
                  <a:pt x="10" y="20"/>
                  <a:pt x="10" y="20"/>
                  <a:pt x="10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8"/>
                  <a:pt x="2" y="120"/>
                  <a:pt x="3" y="121"/>
                </a:cubicBezTo>
                <a:cubicBezTo>
                  <a:pt x="4" y="121"/>
                  <a:pt x="5" y="123"/>
                  <a:pt x="8" y="121"/>
                </a:cubicBezTo>
                <a:cubicBezTo>
                  <a:pt x="21" y="119"/>
                  <a:pt x="46" y="115"/>
                  <a:pt x="68" y="121"/>
                </a:cubicBezTo>
                <a:cubicBezTo>
                  <a:pt x="55" y="108"/>
                  <a:pt x="36" y="107"/>
                  <a:pt x="25" y="107"/>
                </a:cubicBezTo>
                <a:cubicBezTo>
                  <a:pt x="16" y="106"/>
                  <a:pt x="10" y="99"/>
                  <a:pt x="10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70">
            <a:extLst>
              <a:ext uri="{FF2B5EF4-FFF2-40B4-BE49-F238E27FC236}">
                <a16:creationId xmlns:a16="http://schemas.microsoft.com/office/drawing/2014/main" id="{B38B7A63-CF7F-DEC8-694B-71F1415567A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912083" y="6287045"/>
            <a:ext cx="253941" cy="255537"/>
          </a:xfrm>
          <a:custGeom>
            <a:avLst/>
            <a:gdLst>
              <a:gd name="T0" fmla="*/ 34 w 159"/>
              <a:gd name="T1" fmla="*/ 27 h 160"/>
              <a:gd name="T2" fmla="*/ 34 w 159"/>
              <a:gd name="T3" fmla="*/ 41 h 160"/>
              <a:gd name="T4" fmla="*/ 95 w 159"/>
              <a:gd name="T5" fmla="*/ 34 h 160"/>
              <a:gd name="T6" fmla="*/ 95 w 159"/>
              <a:gd name="T7" fmla="*/ 63 h 160"/>
              <a:gd name="T8" fmla="*/ 34 w 159"/>
              <a:gd name="T9" fmla="*/ 55 h 160"/>
              <a:gd name="T10" fmla="*/ 34 w 159"/>
              <a:gd name="T11" fmla="*/ 69 h 160"/>
              <a:gd name="T12" fmla="*/ 95 w 159"/>
              <a:gd name="T13" fmla="*/ 63 h 160"/>
              <a:gd name="T14" fmla="*/ 68 w 159"/>
              <a:gd name="T15" fmla="*/ 90 h 160"/>
              <a:gd name="T16" fmla="*/ 34 w 159"/>
              <a:gd name="T17" fmla="*/ 83 h 160"/>
              <a:gd name="T18" fmla="*/ 34 w 159"/>
              <a:gd name="T19" fmla="*/ 97 h 160"/>
              <a:gd name="T20" fmla="*/ 115 w 159"/>
              <a:gd name="T21" fmla="*/ 122 h 160"/>
              <a:gd name="T22" fmla="*/ 108 w 159"/>
              <a:gd name="T23" fmla="*/ 145 h 160"/>
              <a:gd name="T24" fmla="*/ 14 w 159"/>
              <a:gd name="T25" fmla="*/ 14 h 160"/>
              <a:gd name="T26" fmla="*/ 108 w 159"/>
              <a:gd name="T27" fmla="*/ 42 h 160"/>
              <a:gd name="T28" fmla="*/ 123 w 159"/>
              <a:gd name="T29" fmla="*/ 7 h 160"/>
              <a:gd name="T30" fmla="*/ 7 w 159"/>
              <a:gd name="T31" fmla="*/ 0 h 160"/>
              <a:gd name="T32" fmla="*/ 0 w 159"/>
              <a:gd name="T33" fmla="*/ 152 h 160"/>
              <a:gd name="T34" fmla="*/ 115 w 159"/>
              <a:gd name="T35" fmla="*/ 160 h 160"/>
              <a:gd name="T36" fmla="*/ 123 w 159"/>
              <a:gd name="T37" fmla="*/ 112 h 160"/>
              <a:gd name="T38" fmla="*/ 115 w 159"/>
              <a:gd name="T39" fmla="*/ 122 h 160"/>
              <a:gd name="T40" fmla="*/ 132 w 159"/>
              <a:gd name="T41" fmla="*/ 18 h 160"/>
              <a:gd name="T42" fmla="*/ 84 w 159"/>
              <a:gd name="T43" fmla="*/ 98 h 160"/>
              <a:gd name="T44" fmla="*/ 82 w 159"/>
              <a:gd name="T45" fmla="*/ 127 h 160"/>
              <a:gd name="T46" fmla="*/ 87 w 159"/>
              <a:gd name="T47" fmla="*/ 131 h 160"/>
              <a:gd name="T48" fmla="*/ 113 w 159"/>
              <a:gd name="T49" fmla="*/ 114 h 160"/>
              <a:gd name="T50" fmla="*/ 159 w 159"/>
              <a:gd name="T51" fmla="*/ 33 h 160"/>
              <a:gd name="T52" fmla="*/ 97 w 159"/>
              <a:gd name="T53" fmla="*/ 118 h 160"/>
              <a:gd name="T54" fmla="*/ 89 w 159"/>
              <a:gd name="T55" fmla="*/ 113 h 160"/>
              <a:gd name="T56" fmla="*/ 97 w 159"/>
              <a:gd name="T57" fmla="*/ 108 h 160"/>
              <a:gd name="T58" fmla="*/ 97 w 159"/>
              <a:gd name="T59" fmla="*/ 118 h 160"/>
              <a:gd name="T60" fmla="*/ 56 w 159"/>
              <a:gd name="T61" fmla="*/ 131 h 160"/>
              <a:gd name="T62" fmla="*/ 75 w 159"/>
              <a:gd name="T63" fmla="*/ 126 h 160"/>
              <a:gd name="T64" fmla="*/ 55 w 159"/>
              <a:gd name="T65" fmla="*/ 124 h 160"/>
              <a:gd name="T66" fmla="*/ 50 w 159"/>
              <a:gd name="T67" fmla="*/ 121 h 160"/>
              <a:gd name="T68" fmla="*/ 50 w 159"/>
              <a:gd name="T69" fmla="*/ 110 h 160"/>
              <a:gd name="T70" fmla="*/ 39 w 159"/>
              <a:gd name="T71" fmla="*/ 115 h 160"/>
              <a:gd name="T72" fmla="*/ 28 w 159"/>
              <a:gd name="T73" fmla="*/ 135 h 160"/>
              <a:gd name="T74" fmla="*/ 38 w 159"/>
              <a:gd name="T75" fmla="*/ 125 h 160"/>
              <a:gd name="T76" fmla="*/ 44 w 159"/>
              <a:gd name="T77" fmla="*/ 127 h 160"/>
              <a:gd name="T78" fmla="*/ 44 w 159"/>
              <a:gd name="T79" fmla="*/ 127 h 160"/>
              <a:gd name="T80" fmla="*/ 44 w 159"/>
              <a:gd name="T81" fmla="*/ 128 h 160"/>
              <a:gd name="T82" fmla="*/ 50 w 159"/>
              <a:gd name="T83" fmla="*/ 128 h 160"/>
              <a:gd name="T84" fmla="*/ 53 w 159"/>
              <a:gd name="T85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9" h="160">
                <a:moveTo>
                  <a:pt x="88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0" y="27"/>
                  <a:pt x="26" y="31"/>
                  <a:pt x="26" y="34"/>
                </a:cubicBezTo>
                <a:cubicBezTo>
                  <a:pt x="26" y="39"/>
                  <a:pt x="30" y="41"/>
                  <a:pt x="34" y="41"/>
                </a:cubicBezTo>
                <a:cubicBezTo>
                  <a:pt x="88" y="41"/>
                  <a:pt x="88" y="41"/>
                  <a:pt x="88" y="41"/>
                </a:cubicBezTo>
                <a:cubicBezTo>
                  <a:pt x="93" y="41"/>
                  <a:pt x="95" y="39"/>
                  <a:pt x="95" y="34"/>
                </a:cubicBezTo>
                <a:cubicBezTo>
                  <a:pt x="95" y="31"/>
                  <a:pt x="93" y="27"/>
                  <a:pt x="88" y="27"/>
                </a:cubicBezTo>
                <a:close/>
                <a:moveTo>
                  <a:pt x="95" y="63"/>
                </a:moveTo>
                <a:cubicBezTo>
                  <a:pt x="95" y="57"/>
                  <a:pt x="93" y="55"/>
                  <a:pt x="88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5"/>
                  <a:pt x="26" y="57"/>
                  <a:pt x="26" y="63"/>
                </a:cubicBezTo>
                <a:cubicBezTo>
                  <a:pt x="26" y="67"/>
                  <a:pt x="30" y="69"/>
                  <a:pt x="34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93" y="69"/>
                  <a:pt x="95" y="67"/>
                  <a:pt x="95" y="63"/>
                </a:cubicBezTo>
                <a:close/>
                <a:moveTo>
                  <a:pt x="61" y="97"/>
                </a:moveTo>
                <a:cubicBezTo>
                  <a:pt x="65" y="97"/>
                  <a:pt x="68" y="93"/>
                  <a:pt x="68" y="90"/>
                </a:cubicBezTo>
                <a:cubicBezTo>
                  <a:pt x="68" y="85"/>
                  <a:pt x="65" y="83"/>
                  <a:pt x="61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0" y="83"/>
                  <a:pt x="26" y="85"/>
                  <a:pt x="26" y="90"/>
                </a:cubicBezTo>
                <a:cubicBezTo>
                  <a:pt x="26" y="93"/>
                  <a:pt x="30" y="97"/>
                  <a:pt x="34" y="97"/>
                </a:cubicBezTo>
                <a:lnTo>
                  <a:pt x="61" y="97"/>
                </a:lnTo>
                <a:close/>
                <a:moveTo>
                  <a:pt x="115" y="122"/>
                </a:moveTo>
                <a:cubicBezTo>
                  <a:pt x="108" y="127"/>
                  <a:pt x="108" y="127"/>
                  <a:pt x="108" y="127"/>
                </a:cubicBezTo>
                <a:cubicBezTo>
                  <a:pt x="108" y="145"/>
                  <a:pt x="108" y="145"/>
                  <a:pt x="108" y="145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4" y="14"/>
                  <a:pt x="14" y="14"/>
                  <a:pt x="14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3"/>
                  <a:pt x="119" y="0"/>
                  <a:pt x="115" y="0"/>
                </a:cubicBezTo>
                <a:cubicBezTo>
                  <a:pt x="7" y="0"/>
                  <a:pt x="7" y="0"/>
                  <a:pt x="7" y="0"/>
                </a:cubicBezTo>
                <a:cubicBezTo>
                  <a:pt x="2" y="0"/>
                  <a:pt x="0" y="3"/>
                  <a:pt x="0" y="7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2" y="160"/>
                  <a:pt x="7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9" y="160"/>
                  <a:pt x="123" y="156"/>
                  <a:pt x="123" y="15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19" y="118"/>
                  <a:pt x="119" y="118"/>
                  <a:pt x="119" y="118"/>
                </a:cubicBezTo>
                <a:cubicBezTo>
                  <a:pt x="118" y="119"/>
                  <a:pt x="117" y="120"/>
                  <a:pt x="115" y="122"/>
                </a:cubicBezTo>
                <a:close/>
                <a:moveTo>
                  <a:pt x="148" y="21"/>
                </a:moveTo>
                <a:cubicBezTo>
                  <a:pt x="139" y="16"/>
                  <a:pt x="133" y="18"/>
                  <a:pt x="132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84" y="98"/>
                  <a:pt x="84" y="98"/>
                  <a:pt x="84" y="98"/>
                </a:cubicBezTo>
                <a:cubicBezTo>
                  <a:pt x="84" y="98"/>
                  <a:pt x="84" y="98"/>
                  <a:pt x="84" y="99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9"/>
                  <a:pt x="82" y="130"/>
                  <a:pt x="84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2" y="115"/>
                  <a:pt x="112" y="114"/>
                  <a:pt x="113" y="114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5"/>
                  <a:pt x="159" y="33"/>
                  <a:pt x="159" y="33"/>
                </a:cubicBezTo>
                <a:cubicBezTo>
                  <a:pt x="159" y="32"/>
                  <a:pt x="157" y="26"/>
                  <a:pt x="148" y="21"/>
                </a:cubicBezTo>
                <a:close/>
                <a:moveTo>
                  <a:pt x="97" y="118"/>
                </a:moveTo>
                <a:cubicBezTo>
                  <a:pt x="96" y="118"/>
                  <a:pt x="95" y="116"/>
                  <a:pt x="92" y="115"/>
                </a:cubicBezTo>
                <a:cubicBezTo>
                  <a:pt x="91" y="114"/>
                  <a:pt x="90" y="114"/>
                  <a:pt x="89" y="113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5"/>
                  <a:pt x="94" y="105"/>
                  <a:pt x="97" y="108"/>
                </a:cubicBezTo>
                <a:cubicBezTo>
                  <a:pt x="101" y="110"/>
                  <a:pt x="103" y="112"/>
                  <a:pt x="105" y="114"/>
                </a:cubicBezTo>
                <a:lnTo>
                  <a:pt x="97" y="118"/>
                </a:lnTo>
                <a:close/>
                <a:moveTo>
                  <a:pt x="53" y="132"/>
                </a:moveTo>
                <a:cubicBezTo>
                  <a:pt x="53" y="132"/>
                  <a:pt x="55" y="132"/>
                  <a:pt x="56" y="131"/>
                </a:cubicBezTo>
                <a:cubicBezTo>
                  <a:pt x="62" y="128"/>
                  <a:pt x="69" y="132"/>
                  <a:pt x="75" y="132"/>
                </a:cubicBezTo>
                <a:cubicBezTo>
                  <a:pt x="79" y="132"/>
                  <a:pt x="79" y="126"/>
                  <a:pt x="75" y="126"/>
                </a:cubicBezTo>
                <a:cubicBezTo>
                  <a:pt x="68" y="126"/>
                  <a:pt x="62" y="125"/>
                  <a:pt x="56" y="126"/>
                </a:cubicBezTo>
                <a:cubicBezTo>
                  <a:pt x="56" y="125"/>
                  <a:pt x="56" y="125"/>
                  <a:pt x="55" y="124"/>
                </a:cubicBezTo>
                <a:cubicBezTo>
                  <a:pt x="53" y="122"/>
                  <a:pt x="52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0"/>
                  <a:pt x="49" y="120"/>
                  <a:pt x="49" y="120"/>
                </a:cubicBezTo>
                <a:cubicBezTo>
                  <a:pt x="50" y="116"/>
                  <a:pt x="51" y="113"/>
                  <a:pt x="50" y="110"/>
                </a:cubicBezTo>
                <a:cubicBezTo>
                  <a:pt x="50" y="109"/>
                  <a:pt x="49" y="109"/>
                  <a:pt x="49" y="109"/>
                </a:cubicBezTo>
                <a:cubicBezTo>
                  <a:pt x="45" y="109"/>
                  <a:pt x="41" y="113"/>
                  <a:pt x="39" y="115"/>
                </a:cubicBezTo>
                <a:cubicBezTo>
                  <a:pt x="33" y="120"/>
                  <a:pt x="28" y="127"/>
                  <a:pt x="23" y="133"/>
                </a:cubicBezTo>
                <a:cubicBezTo>
                  <a:pt x="20" y="135"/>
                  <a:pt x="25" y="138"/>
                  <a:pt x="28" y="135"/>
                </a:cubicBezTo>
                <a:cubicBezTo>
                  <a:pt x="31" y="129"/>
                  <a:pt x="36" y="125"/>
                  <a:pt x="41" y="120"/>
                </a:cubicBezTo>
                <a:cubicBezTo>
                  <a:pt x="40" y="121"/>
                  <a:pt x="39" y="124"/>
                  <a:pt x="38" y="125"/>
                </a:cubicBezTo>
                <a:cubicBezTo>
                  <a:pt x="36" y="128"/>
                  <a:pt x="40" y="131"/>
                  <a:pt x="42" y="128"/>
                </a:cubicBezTo>
                <a:cubicBezTo>
                  <a:pt x="42" y="128"/>
                  <a:pt x="43" y="127"/>
                  <a:pt x="44" y="127"/>
                </a:cubicBezTo>
                <a:cubicBezTo>
                  <a:pt x="44" y="126"/>
                  <a:pt x="44" y="126"/>
                  <a:pt x="45" y="126"/>
                </a:cubicBezTo>
                <a:cubicBezTo>
                  <a:pt x="45" y="126"/>
                  <a:pt x="44" y="127"/>
                  <a:pt x="44" y="127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44" y="127"/>
                  <a:pt x="44" y="127"/>
                  <a:pt x="44" y="128"/>
                </a:cubicBezTo>
                <a:cubicBezTo>
                  <a:pt x="42" y="131"/>
                  <a:pt x="47" y="132"/>
                  <a:pt x="49" y="129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50" y="131"/>
                  <a:pt x="52" y="132"/>
                  <a:pt x="53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79">
            <a:extLst>
              <a:ext uri="{FF2B5EF4-FFF2-40B4-BE49-F238E27FC236}">
                <a16:creationId xmlns:a16="http://schemas.microsoft.com/office/drawing/2014/main" id="{BCD83E62-95E4-3F30-E188-B248D495A17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6000173" y="6306209"/>
            <a:ext cx="257136" cy="217208"/>
          </a:xfrm>
          <a:custGeom>
            <a:avLst/>
            <a:gdLst>
              <a:gd name="T0" fmla="*/ 12 w 161"/>
              <a:gd name="T1" fmla="*/ 108 h 136"/>
              <a:gd name="T2" fmla="*/ 12 w 161"/>
              <a:gd name="T3" fmla="*/ 134 h 136"/>
              <a:gd name="T4" fmla="*/ 16 w 161"/>
              <a:gd name="T5" fmla="*/ 136 h 136"/>
              <a:gd name="T6" fmla="*/ 35 w 161"/>
              <a:gd name="T7" fmla="*/ 136 h 136"/>
              <a:gd name="T8" fmla="*/ 37 w 161"/>
              <a:gd name="T9" fmla="*/ 134 h 136"/>
              <a:gd name="T10" fmla="*/ 37 w 161"/>
              <a:gd name="T11" fmla="*/ 88 h 136"/>
              <a:gd name="T12" fmla="*/ 23 w 161"/>
              <a:gd name="T13" fmla="*/ 102 h 136"/>
              <a:gd name="T14" fmla="*/ 12 w 161"/>
              <a:gd name="T15" fmla="*/ 108 h 136"/>
              <a:gd name="T16" fmla="*/ 47 w 161"/>
              <a:gd name="T17" fmla="*/ 87 h 136"/>
              <a:gd name="T18" fmla="*/ 47 w 161"/>
              <a:gd name="T19" fmla="*/ 134 h 136"/>
              <a:gd name="T20" fmla="*/ 51 w 161"/>
              <a:gd name="T21" fmla="*/ 136 h 136"/>
              <a:gd name="T22" fmla="*/ 70 w 161"/>
              <a:gd name="T23" fmla="*/ 136 h 136"/>
              <a:gd name="T24" fmla="*/ 73 w 161"/>
              <a:gd name="T25" fmla="*/ 134 h 136"/>
              <a:gd name="T26" fmla="*/ 73 w 161"/>
              <a:gd name="T27" fmla="*/ 106 h 136"/>
              <a:gd name="T28" fmla="*/ 62 w 161"/>
              <a:gd name="T29" fmla="*/ 101 h 136"/>
              <a:gd name="T30" fmla="*/ 47 w 161"/>
              <a:gd name="T31" fmla="*/ 87 h 136"/>
              <a:gd name="T32" fmla="*/ 84 w 161"/>
              <a:gd name="T33" fmla="*/ 103 h 136"/>
              <a:gd name="T34" fmla="*/ 84 w 161"/>
              <a:gd name="T35" fmla="*/ 134 h 136"/>
              <a:gd name="T36" fmla="*/ 86 w 161"/>
              <a:gd name="T37" fmla="*/ 136 h 136"/>
              <a:gd name="T38" fmla="*/ 106 w 161"/>
              <a:gd name="T39" fmla="*/ 136 h 136"/>
              <a:gd name="T40" fmla="*/ 110 w 161"/>
              <a:gd name="T41" fmla="*/ 134 h 136"/>
              <a:gd name="T42" fmla="*/ 110 w 161"/>
              <a:gd name="T43" fmla="*/ 78 h 136"/>
              <a:gd name="T44" fmla="*/ 86 w 161"/>
              <a:gd name="T45" fmla="*/ 100 h 136"/>
              <a:gd name="T46" fmla="*/ 84 w 161"/>
              <a:gd name="T47" fmla="*/ 103 h 136"/>
              <a:gd name="T48" fmla="*/ 143 w 161"/>
              <a:gd name="T49" fmla="*/ 45 h 136"/>
              <a:gd name="T50" fmla="*/ 120 w 161"/>
              <a:gd name="T51" fmla="*/ 69 h 136"/>
              <a:gd name="T52" fmla="*/ 120 w 161"/>
              <a:gd name="T53" fmla="*/ 134 h 136"/>
              <a:gd name="T54" fmla="*/ 122 w 161"/>
              <a:gd name="T55" fmla="*/ 136 h 136"/>
              <a:gd name="T56" fmla="*/ 143 w 161"/>
              <a:gd name="T57" fmla="*/ 136 h 136"/>
              <a:gd name="T58" fmla="*/ 146 w 161"/>
              <a:gd name="T59" fmla="*/ 134 h 136"/>
              <a:gd name="T60" fmla="*/ 146 w 161"/>
              <a:gd name="T61" fmla="*/ 47 h 136"/>
              <a:gd name="T62" fmla="*/ 145 w 161"/>
              <a:gd name="T63" fmla="*/ 45 h 136"/>
              <a:gd name="T64" fmla="*/ 143 w 161"/>
              <a:gd name="T65" fmla="*/ 45 h 136"/>
              <a:gd name="T66" fmla="*/ 160 w 161"/>
              <a:gd name="T67" fmla="*/ 2 h 136"/>
              <a:gd name="T68" fmla="*/ 155 w 161"/>
              <a:gd name="T69" fmla="*/ 0 h 136"/>
              <a:gd name="T70" fmla="*/ 127 w 161"/>
              <a:gd name="T71" fmla="*/ 1 h 136"/>
              <a:gd name="T72" fmla="*/ 123 w 161"/>
              <a:gd name="T73" fmla="*/ 4 h 136"/>
              <a:gd name="T74" fmla="*/ 122 w 161"/>
              <a:gd name="T75" fmla="*/ 5 h 136"/>
              <a:gd name="T76" fmla="*/ 123 w 161"/>
              <a:gd name="T77" fmla="*/ 11 h 136"/>
              <a:gd name="T78" fmla="*/ 125 w 161"/>
              <a:gd name="T79" fmla="*/ 12 h 136"/>
              <a:gd name="T80" fmla="*/ 130 w 161"/>
              <a:gd name="T81" fmla="*/ 17 h 136"/>
              <a:gd name="T82" fmla="*/ 74 w 161"/>
              <a:gd name="T83" fmla="*/ 74 h 136"/>
              <a:gd name="T84" fmla="*/ 48 w 161"/>
              <a:gd name="T85" fmla="*/ 49 h 136"/>
              <a:gd name="T86" fmla="*/ 42 w 161"/>
              <a:gd name="T87" fmla="*/ 46 h 136"/>
              <a:gd name="T88" fmla="*/ 37 w 161"/>
              <a:gd name="T89" fmla="*/ 49 h 136"/>
              <a:gd name="T90" fmla="*/ 3 w 161"/>
              <a:gd name="T91" fmla="*/ 82 h 136"/>
              <a:gd name="T92" fmla="*/ 3 w 161"/>
              <a:gd name="T93" fmla="*/ 94 h 136"/>
              <a:gd name="T94" fmla="*/ 5 w 161"/>
              <a:gd name="T95" fmla="*/ 95 h 136"/>
              <a:gd name="T96" fmla="*/ 10 w 161"/>
              <a:gd name="T97" fmla="*/ 98 h 136"/>
              <a:gd name="T98" fmla="*/ 16 w 161"/>
              <a:gd name="T99" fmla="*/ 95 h 136"/>
              <a:gd name="T100" fmla="*/ 42 w 161"/>
              <a:gd name="T101" fmla="*/ 68 h 136"/>
              <a:gd name="T102" fmla="*/ 68 w 161"/>
              <a:gd name="T103" fmla="*/ 94 h 136"/>
              <a:gd name="T104" fmla="*/ 74 w 161"/>
              <a:gd name="T105" fmla="*/ 96 h 136"/>
              <a:gd name="T106" fmla="*/ 79 w 161"/>
              <a:gd name="T107" fmla="*/ 94 h 136"/>
              <a:gd name="T108" fmla="*/ 143 w 161"/>
              <a:gd name="T109" fmla="*/ 30 h 136"/>
              <a:gd name="T110" fmla="*/ 150 w 161"/>
              <a:gd name="T111" fmla="*/ 38 h 136"/>
              <a:gd name="T112" fmla="*/ 154 w 161"/>
              <a:gd name="T113" fmla="*/ 40 h 136"/>
              <a:gd name="T114" fmla="*/ 156 w 161"/>
              <a:gd name="T115" fmla="*/ 39 h 136"/>
              <a:gd name="T116" fmla="*/ 157 w 161"/>
              <a:gd name="T117" fmla="*/ 38 h 136"/>
              <a:gd name="T118" fmla="*/ 160 w 161"/>
              <a:gd name="T119" fmla="*/ 33 h 136"/>
              <a:gd name="T120" fmla="*/ 161 w 161"/>
              <a:gd name="T121" fmla="*/ 16 h 136"/>
              <a:gd name="T122" fmla="*/ 161 w 161"/>
              <a:gd name="T123" fmla="*/ 6 h 136"/>
              <a:gd name="T124" fmla="*/ 160 w 161"/>
              <a:gd name="T125" fmla="*/ 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1" h="136">
                <a:moveTo>
                  <a:pt x="12" y="108"/>
                </a:moveTo>
                <a:cubicBezTo>
                  <a:pt x="12" y="134"/>
                  <a:pt x="12" y="134"/>
                  <a:pt x="12" y="134"/>
                </a:cubicBezTo>
                <a:cubicBezTo>
                  <a:pt x="12" y="135"/>
                  <a:pt x="13" y="136"/>
                  <a:pt x="16" y="136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6" y="136"/>
                  <a:pt x="37" y="135"/>
                  <a:pt x="37" y="134"/>
                </a:cubicBezTo>
                <a:cubicBezTo>
                  <a:pt x="37" y="88"/>
                  <a:pt x="37" y="88"/>
                  <a:pt x="37" y="88"/>
                </a:cubicBezTo>
                <a:cubicBezTo>
                  <a:pt x="23" y="102"/>
                  <a:pt x="23" y="102"/>
                  <a:pt x="23" y="102"/>
                </a:cubicBezTo>
                <a:cubicBezTo>
                  <a:pt x="20" y="105"/>
                  <a:pt x="17" y="107"/>
                  <a:pt x="12" y="108"/>
                </a:cubicBezTo>
                <a:close/>
                <a:moveTo>
                  <a:pt x="47" y="87"/>
                </a:moveTo>
                <a:cubicBezTo>
                  <a:pt x="47" y="134"/>
                  <a:pt x="47" y="134"/>
                  <a:pt x="47" y="134"/>
                </a:cubicBezTo>
                <a:cubicBezTo>
                  <a:pt x="47" y="135"/>
                  <a:pt x="49" y="136"/>
                  <a:pt x="51" y="136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71" y="136"/>
                  <a:pt x="73" y="135"/>
                  <a:pt x="73" y="134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69" y="106"/>
                  <a:pt x="64" y="104"/>
                  <a:pt x="62" y="101"/>
                </a:cubicBezTo>
                <a:lnTo>
                  <a:pt x="47" y="87"/>
                </a:lnTo>
                <a:close/>
                <a:moveTo>
                  <a:pt x="84" y="103"/>
                </a:moveTo>
                <a:cubicBezTo>
                  <a:pt x="84" y="134"/>
                  <a:pt x="84" y="134"/>
                  <a:pt x="84" y="134"/>
                </a:cubicBezTo>
                <a:cubicBezTo>
                  <a:pt x="84" y="135"/>
                  <a:pt x="85" y="136"/>
                  <a:pt x="86" y="136"/>
                </a:cubicBezTo>
                <a:cubicBezTo>
                  <a:pt x="106" y="136"/>
                  <a:pt x="106" y="136"/>
                  <a:pt x="106" y="136"/>
                </a:cubicBezTo>
                <a:cubicBezTo>
                  <a:pt x="108" y="136"/>
                  <a:pt x="110" y="135"/>
                  <a:pt x="110" y="134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102"/>
                  <a:pt x="84" y="103"/>
                  <a:pt x="84" y="103"/>
                </a:cubicBezTo>
                <a:close/>
                <a:moveTo>
                  <a:pt x="143" y="45"/>
                </a:moveTo>
                <a:cubicBezTo>
                  <a:pt x="120" y="69"/>
                  <a:pt x="120" y="69"/>
                  <a:pt x="120" y="69"/>
                </a:cubicBezTo>
                <a:cubicBezTo>
                  <a:pt x="120" y="134"/>
                  <a:pt x="120" y="134"/>
                  <a:pt x="120" y="134"/>
                </a:cubicBezTo>
                <a:cubicBezTo>
                  <a:pt x="120" y="135"/>
                  <a:pt x="121" y="136"/>
                  <a:pt x="122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5" y="136"/>
                  <a:pt x="146" y="135"/>
                  <a:pt x="146" y="134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5" y="46"/>
                  <a:pt x="145" y="46"/>
                  <a:pt x="145" y="45"/>
                </a:cubicBezTo>
                <a:lnTo>
                  <a:pt x="143" y="45"/>
                </a:lnTo>
                <a:close/>
                <a:moveTo>
                  <a:pt x="160" y="2"/>
                </a:moveTo>
                <a:cubicBezTo>
                  <a:pt x="158" y="1"/>
                  <a:pt x="157" y="0"/>
                  <a:pt x="155" y="0"/>
                </a:cubicBezTo>
                <a:cubicBezTo>
                  <a:pt x="145" y="1"/>
                  <a:pt x="136" y="1"/>
                  <a:pt x="127" y="1"/>
                </a:cubicBezTo>
                <a:cubicBezTo>
                  <a:pt x="125" y="1"/>
                  <a:pt x="124" y="1"/>
                  <a:pt x="123" y="4"/>
                </a:cubicBezTo>
                <a:cubicBezTo>
                  <a:pt x="122" y="4"/>
                  <a:pt x="122" y="4"/>
                  <a:pt x="122" y="5"/>
                </a:cubicBezTo>
                <a:cubicBezTo>
                  <a:pt x="120" y="7"/>
                  <a:pt x="122" y="10"/>
                  <a:pt x="123" y="11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27" y="15"/>
                  <a:pt x="128" y="16"/>
                  <a:pt x="130" y="17"/>
                </a:cubicBezTo>
                <a:cubicBezTo>
                  <a:pt x="74" y="74"/>
                  <a:pt x="74" y="74"/>
                  <a:pt x="74" y="74"/>
                </a:cubicBezTo>
                <a:cubicBezTo>
                  <a:pt x="48" y="49"/>
                  <a:pt x="48" y="49"/>
                  <a:pt x="48" y="49"/>
                </a:cubicBezTo>
                <a:cubicBezTo>
                  <a:pt x="47" y="48"/>
                  <a:pt x="44" y="46"/>
                  <a:pt x="42" y="46"/>
                </a:cubicBezTo>
                <a:cubicBezTo>
                  <a:pt x="41" y="46"/>
                  <a:pt x="38" y="48"/>
                  <a:pt x="37" y="49"/>
                </a:cubicBezTo>
                <a:cubicBezTo>
                  <a:pt x="3" y="82"/>
                  <a:pt x="3" y="82"/>
                  <a:pt x="3" y="82"/>
                </a:cubicBezTo>
                <a:cubicBezTo>
                  <a:pt x="0" y="85"/>
                  <a:pt x="0" y="90"/>
                  <a:pt x="3" y="94"/>
                </a:cubicBezTo>
                <a:cubicBezTo>
                  <a:pt x="5" y="95"/>
                  <a:pt x="5" y="95"/>
                  <a:pt x="5" y="95"/>
                </a:cubicBezTo>
                <a:cubicBezTo>
                  <a:pt x="6" y="96"/>
                  <a:pt x="8" y="98"/>
                  <a:pt x="10" y="98"/>
                </a:cubicBezTo>
                <a:cubicBezTo>
                  <a:pt x="13" y="98"/>
                  <a:pt x="15" y="96"/>
                  <a:pt x="16" y="95"/>
                </a:cubicBezTo>
                <a:cubicBezTo>
                  <a:pt x="42" y="68"/>
                  <a:pt x="42" y="68"/>
                  <a:pt x="42" y="68"/>
                </a:cubicBezTo>
                <a:cubicBezTo>
                  <a:pt x="68" y="94"/>
                  <a:pt x="68" y="94"/>
                  <a:pt x="68" y="94"/>
                </a:cubicBezTo>
                <a:cubicBezTo>
                  <a:pt x="69" y="95"/>
                  <a:pt x="71" y="96"/>
                  <a:pt x="74" y="96"/>
                </a:cubicBezTo>
                <a:cubicBezTo>
                  <a:pt x="76" y="96"/>
                  <a:pt x="78" y="95"/>
                  <a:pt x="79" y="94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50" y="38"/>
                  <a:pt x="150" y="38"/>
                  <a:pt x="150" y="38"/>
                </a:cubicBezTo>
                <a:cubicBezTo>
                  <a:pt x="151" y="39"/>
                  <a:pt x="152" y="40"/>
                  <a:pt x="154" y="40"/>
                </a:cubicBezTo>
                <a:cubicBezTo>
                  <a:pt x="155" y="40"/>
                  <a:pt x="156" y="39"/>
                  <a:pt x="156" y="39"/>
                </a:cubicBezTo>
                <a:cubicBezTo>
                  <a:pt x="157" y="39"/>
                  <a:pt x="157" y="39"/>
                  <a:pt x="157" y="38"/>
                </a:cubicBezTo>
                <a:cubicBezTo>
                  <a:pt x="160" y="37"/>
                  <a:pt x="160" y="35"/>
                  <a:pt x="160" y="33"/>
                </a:cubicBezTo>
                <a:cubicBezTo>
                  <a:pt x="160" y="27"/>
                  <a:pt x="160" y="22"/>
                  <a:pt x="161" y="16"/>
                </a:cubicBezTo>
                <a:cubicBezTo>
                  <a:pt x="161" y="6"/>
                  <a:pt x="161" y="6"/>
                  <a:pt x="161" y="6"/>
                </a:cubicBezTo>
                <a:cubicBezTo>
                  <a:pt x="161" y="5"/>
                  <a:pt x="161" y="2"/>
                  <a:pt x="16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66">
            <a:hlinkClick r:id="" action="ppaction://noaction"/>
            <a:extLst>
              <a:ext uri="{FF2B5EF4-FFF2-40B4-BE49-F238E27FC236}">
                <a16:creationId xmlns:a16="http://schemas.microsoft.com/office/drawing/2014/main" id="{12D0E0F7-9317-8B1F-6FAA-3C038690714A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9280" y="6272763"/>
            <a:ext cx="230832" cy="284101"/>
          </a:xfrm>
          <a:custGeom>
            <a:avLst/>
            <a:gdLst>
              <a:gd name="T0" fmla="*/ 91 w 130"/>
              <a:gd name="T1" fmla="*/ 69 h 160"/>
              <a:gd name="T2" fmla="*/ 74 w 130"/>
              <a:gd name="T3" fmla="*/ 72 h 160"/>
              <a:gd name="T4" fmla="*/ 51 w 130"/>
              <a:gd name="T5" fmla="*/ 73 h 160"/>
              <a:gd name="T6" fmla="*/ 2 w 130"/>
              <a:gd name="T7" fmla="*/ 81 h 160"/>
              <a:gd name="T8" fmla="*/ 5 w 130"/>
              <a:gd name="T9" fmla="*/ 128 h 160"/>
              <a:gd name="T10" fmla="*/ 21 w 130"/>
              <a:gd name="T11" fmla="*/ 129 h 160"/>
              <a:gd name="T12" fmla="*/ 23 w 130"/>
              <a:gd name="T13" fmla="*/ 160 h 160"/>
              <a:gd name="T14" fmla="*/ 104 w 130"/>
              <a:gd name="T15" fmla="*/ 155 h 160"/>
              <a:gd name="T16" fmla="*/ 113 w 130"/>
              <a:gd name="T17" fmla="*/ 146 h 160"/>
              <a:gd name="T18" fmla="*/ 124 w 130"/>
              <a:gd name="T19" fmla="*/ 103 h 160"/>
              <a:gd name="T20" fmla="*/ 25 w 130"/>
              <a:gd name="T21" fmla="*/ 126 h 160"/>
              <a:gd name="T22" fmla="*/ 34 w 130"/>
              <a:gd name="T23" fmla="*/ 112 h 160"/>
              <a:gd name="T24" fmla="*/ 28 w 130"/>
              <a:gd name="T25" fmla="*/ 89 h 160"/>
              <a:gd name="T26" fmla="*/ 25 w 130"/>
              <a:gd name="T27" fmla="*/ 89 h 160"/>
              <a:gd name="T28" fmla="*/ 29 w 130"/>
              <a:gd name="T29" fmla="*/ 109 h 160"/>
              <a:gd name="T30" fmla="*/ 8 w 130"/>
              <a:gd name="T31" fmla="*/ 83 h 160"/>
              <a:gd name="T32" fmla="*/ 98 w 130"/>
              <a:gd name="T33" fmla="*/ 145 h 160"/>
              <a:gd name="T34" fmla="*/ 103 w 130"/>
              <a:gd name="T35" fmla="*/ 109 h 160"/>
              <a:gd name="T36" fmla="*/ 77 w 130"/>
              <a:gd name="T37" fmla="*/ 62 h 160"/>
              <a:gd name="T38" fmla="*/ 51 w 130"/>
              <a:gd name="T39" fmla="*/ 26 h 160"/>
              <a:gd name="T40" fmla="*/ 80 w 130"/>
              <a:gd name="T41" fmla="*/ 121 h 160"/>
              <a:gd name="T42" fmla="*/ 35 w 130"/>
              <a:gd name="T43" fmla="*/ 124 h 160"/>
              <a:gd name="T44" fmla="*/ 79 w 130"/>
              <a:gd name="T45" fmla="*/ 136 h 160"/>
              <a:gd name="T46" fmla="*/ 42 w 130"/>
              <a:gd name="T47" fmla="*/ 146 h 160"/>
              <a:gd name="T48" fmla="*/ 79 w 130"/>
              <a:gd name="T49" fmla="*/ 136 h 160"/>
              <a:gd name="T50" fmla="*/ 50 w 130"/>
              <a:gd name="T51" fmla="*/ 108 h 160"/>
              <a:gd name="T52" fmla="*/ 42 w 130"/>
              <a:gd name="T53" fmla="*/ 87 h 160"/>
              <a:gd name="T54" fmla="*/ 34 w 130"/>
              <a:gd name="T55" fmla="*/ 91 h 160"/>
              <a:gd name="T56" fmla="*/ 38 w 130"/>
              <a:gd name="T57" fmla="*/ 90 h 160"/>
              <a:gd name="T58" fmla="*/ 47 w 130"/>
              <a:gd name="T59" fmla="*/ 105 h 160"/>
              <a:gd name="T60" fmla="*/ 42 w 130"/>
              <a:gd name="T61" fmla="*/ 105 h 160"/>
              <a:gd name="T62" fmla="*/ 57 w 130"/>
              <a:gd name="T63" fmla="*/ 111 h 160"/>
              <a:gd name="T64" fmla="*/ 65 w 130"/>
              <a:gd name="T65" fmla="*/ 106 h 160"/>
              <a:gd name="T66" fmla="*/ 61 w 130"/>
              <a:gd name="T67" fmla="*/ 97 h 160"/>
              <a:gd name="T68" fmla="*/ 58 w 130"/>
              <a:gd name="T69" fmla="*/ 85 h 160"/>
              <a:gd name="T70" fmla="*/ 47 w 130"/>
              <a:gd name="T71" fmla="*/ 87 h 160"/>
              <a:gd name="T72" fmla="*/ 60 w 130"/>
              <a:gd name="T73" fmla="*/ 100 h 160"/>
              <a:gd name="T74" fmla="*/ 61 w 130"/>
              <a:gd name="T75" fmla="*/ 108 h 160"/>
              <a:gd name="T76" fmla="*/ 58 w 130"/>
              <a:gd name="T77" fmla="*/ 100 h 160"/>
              <a:gd name="T78" fmla="*/ 54 w 130"/>
              <a:gd name="T79" fmla="*/ 88 h 160"/>
              <a:gd name="T80" fmla="*/ 58 w 130"/>
              <a:gd name="T81" fmla="*/ 95 h 160"/>
              <a:gd name="T82" fmla="*/ 52 w 130"/>
              <a:gd name="T83" fmla="*/ 88 h 160"/>
              <a:gd name="T84" fmla="*/ 74 w 130"/>
              <a:gd name="T85" fmla="*/ 98 h 160"/>
              <a:gd name="T86" fmla="*/ 75 w 130"/>
              <a:gd name="T87" fmla="*/ 105 h 160"/>
              <a:gd name="T88" fmla="*/ 73 w 130"/>
              <a:gd name="T89" fmla="*/ 103 h 160"/>
              <a:gd name="T90" fmla="*/ 68 w 130"/>
              <a:gd name="T91" fmla="*/ 105 h 160"/>
              <a:gd name="T92" fmla="*/ 80 w 130"/>
              <a:gd name="T93" fmla="*/ 108 h 160"/>
              <a:gd name="T94" fmla="*/ 75 w 130"/>
              <a:gd name="T95" fmla="*/ 96 h 160"/>
              <a:gd name="T96" fmla="*/ 68 w 130"/>
              <a:gd name="T97" fmla="*/ 93 h 160"/>
              <a:gd name="T98" fmla="*/ 70 w 130"/>
              <a:gd name="T99" fmla="*/ 87 h 160"/>
              <a:gd name="T100" fmla="*/ 73 w 130"/>
              <a:gd name="T101" fmla="*/ 90 h 160"/>
              <a:gd name="T102" fmla="*/ 74 w 130"/>
              <a:gd name="T103" fmla="*/ 88 h 160"/>
              <a:gd name="T104" fmla="*/ 64 w 130"/>
              <a:gd name="T105" fmla="*/ 85 h 160"/>
              <a:gd name="T106" fmla="*/ 67 w 130"/>
              <a:gd name="T107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0" h="160">
                <a:moveTo>
                  <a:pt x="124" y="103"/>
                </a:moveTo>
                <a:cubicBezTo>
                  <a:pt x="119" y="89"/>
                  <a:pt x="111" y="80"/>
                  <a:pt x="104" y="75"/>
                </a:cubicBezTo>
                <a:cubicBezTo>
                  <a:pt x="103" y="75"/>
                  <a:pt x="91" y="69"/>
                  <a:pt x="91" y="69"/>
                </a:cubicBezTo>
                <a:cubicBezTo>
                  <a:pt x="85" y="64"/>
                  <a:pt x="85" y="64"/>
                  <a:pt x="85" y="64"/>
                </a:cubicBezTo>
                <a:cubicBezTo>
                  <a:pt x="78" y="72"/>
                  <a:pt x="78" y="72"/>
                  <a:pt x="78" y="72"/>
                </a:cubicBezTo>
                <a:cubicBezTo>
                  <a:pt x="74" y="72"/>
                  <a:pt x="74" y="72"/>
                  <a:pt x="74" y="72"/>
                </a:cubicBezTo>
                <a:cubicBezTo>
                  <a:pt x="67" y="64"/>
                  <a:pt x="67" y="64"/>
                  <a:pt x="67" y="64"/>
                </a:cubicBezTo>
                <a:cubicBezTo>
                  <a:pt x="61" y="69"/>
                  <a:pt x="61" y="69"/>
                  <a:pt x="61" y="69"/>
                </a:cubicBezTo>
                <a:cubicBezTo>
                  <a:pt x="51" y="73"/>
                  <a:pt x="51" y="73"/>
                  <a:pt x="51" y="73"/>
                </a:cubicBezTo>
                <a:cubicBezTo>
                  <a:pt x="3" y="78"/>
                  <a:pt x="3" y="78"/>
                  <a:pt x="3" y="78"/>
                </a:cubicBezTo>
                <a:cubicBezTo>
                  <a:pt x="2" y="78"/>
                  <a:pt x="2" y="78"/>
                  <a:pt x="2" y="80"/>
                </a:cubicBezTo>
                <a:cubicBezTo>
                  <a:pt x="0" y="80"/>
                  <a:pt x="0" y="81"/>
                  <a:pt x="2" y="81"/>
                </a:cubicBezTo>
                <a:cubicBezTo>
                  <a:pt x="5" y="89"/>
                  <a:pt x="9" y="95"/>
                  <a:pt x="10" y="101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0" y="112"/>
                  <a:pt x="2" y="121"/>
                  <a:pt x="5" y="128"/>
                </a:cubicBezTo>
                <a:cubicBezTo>
                  <a:pt x="6" y="131"/>
                  <a:pt x="10" y="132"/>
                  <a:pt x="13" y="132"/>
                </a:cubicBezTo>
                <a:cubicBezTo>
                  <a:pt x="15" y="132"/>
                  <a:pt x="18" y="132"/>
                  <a:pt x="19" y="131"/>
                </a:cubicBezTo>
                <a:cubicBezTo>
                  <a:pt x="19" y="131"/>
                  <a:pt x="21" y="131"/>
                  <a:pt x="21" y="129"/>
                </a:cubicBezTo>
                <a:cubicBezTo>
                  <a:pt x="21" y="134"/>
                  <a:pt x="22" y="137"/>
                  <a:pt x="22" y="138"/>
                </a:cubicBezTo>
                <a:cubicBezTo>
                  <a:pt x="23" y="151"/>
                  <a:pt x="22" y="157"/>
                  <a:pt x="22" y="157"/>
                </a:cubicBezTo>
                <a:cubicBezTo>
                  <a:pt x="22" y="159"/>
                  <a:pt x="22" y="159"/>
                  <a:pt x="23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101" y="157"/>
                  <a:pt x="101" y="157"/>
                  <a:pt x="101" y="157"/>
                </a:cubicBezTo>
                <a:cubicBezTo>
                  <a:pt x="103" y="157"/>
                  <a:pt x="104" y="157"/>
                  <a:pt x="104" y="155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6" y="149"/>
                </a:cubicBezTo>
                <a:cubicBezTo>
                  <a:pt x="107" y="149"/>
                  <a:pt x="110" y="148"/>
                  <a:pt x="113" y="146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9" y="129"/>
                  <a:pt x="130" y="126"/>
                  <a:pt x="130" y="121"/>
                </a:cubicBezTo>
                <a:cubicBezTo>
                  <a:pt x="129" y="121"/>
                  <a:pt x="127" y="112"/>
                  <a:pt x="124" y="103"/>
                </a:cubicBezTo>
                <a:close/>
                <a:moveTo>
                  <a:pt x="98" y="152"/>
                </a:moveTo>
                <a:cubicBezTo>
                  <a:pt x="28" y="155"/>
                  <a:pt x="28" y="155"/>
                  <a:pt x="28" y="155"/>
                </a:cubicBezTo>
                <a:cubicBezTo>
                  <a:pt x="28" y="151"/>
                  <a:pt x="29" y="141"/>
                  <a:pt x="25" y="126"/>
                </a:cubicBezTo>
                <a:cubicBezTo>
                  <a:pt x="29" y="123"/>
                  <a:pt x="31" y="118"/>
                  <a:pt x="29" y="112"/>
                </a:cubicBezTo>
                <a:cubicBezTo>
                  <a:pt x="29" y="114"/>
                  <a:pt x="31" y="114"/>
                  <a:pt x="31" y="114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6" y="111"/>
                  <a:pt x="36" y="111"/>
                  <a:pt x="36" y="10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7"/>
                  <a:pt x="28" y="87"/>
                  <a:pt x="26" y="87"/>
                </a:cubicBezTo>
                <a:cubicBezTo>
                  <a:pt x="25" y="87"/>
                  <a:pt x="25" y="87"/>
                  <a:pt x="25" y="87"/>
                </a:cubicBezTo>
                <a:cubicBezTo>
                  <a:pt x="25" y="89"/>
                  <a:pt x="25" y="89"/>
                  <a:pt x="25" y="89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2" y="107"/>
                  <a:pt x="32" y="109"/>
                  <a:pt x="31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6" y="104"/>
                  <a:pt x="21" y="106"/>
                  <a:pt x="18" y="106"/>
                </a:cubicBezTo>
                <a:cubicBezTo>
                  <a:pt x="16" y="98"/>
                  <a:pt x="12" y="90"/>
                  <a:pt x="8" y="83"/>
                </a:cubicBezTo>
                <a:cubicBezTo>
                  <a:pt x="81" y="76"/>
                  <a:pt x="81" y="76"/>
                  <a:pt x="81" y="76"/>
                </a:cubicBezTo>
                <a:cubicBezTo>
                  <a:pt x="84" y="83"/>
                  <a:pt x="93" y="107"/>
                  <a:pt x="97" y="132"/>
                </a:cubicBezTo>
                <a:cubicBezTo>
                  <a:pt x="95" y="135"/>
                  <a:pt x="95" y="141"/>
                  <a:pt x="98" y="145"/>
                </a:cubicBezTo>
                <a:lnTo>
                  <a:pt x="98" y="152"/>
                </a:lnTo>
                <a:close/>
                <a:moveTo>
                  <a:pt x="101" y="126"/>
                </a:moveTo>
                <a:cubicBezTo>
                  <a:pt x="103" y="109"/>
                  <a:pt x="103" y="109"/>
                  <a:pt x="103" y="109"/>
                </a:cubicBezTo>
                <a:cubicBezTo>
                  <a:pt x="104" y="112"/>
                  <a:pt x="106" y="117"/>
                  <a:pt x="107" y="120"/>
                </a:cubicBezTo>
                <a:lnTo>
                  <a:pt x="101" y="126"/>
                </a:lnTo>
                <a:close/>
                <a:moveTo>
                  <a:pt x="77" y="62"/>
                </a:moveTo>
                <a:cubicBezTo>
                  <a:pt x="90" y="62"/>
                  <a:pt x="101" y="49"/>
                  <a:pt x="101" y="26"/>
                </a:cubicBezTo>
                <a:cubicBezTo>
                  <a:pt x="101" y="9"/>
                  <a:pt x="94" y="0"/>
                  <a:pt x="77" y="0"/>
                </a:cubicBezTo>
                <a:cubicBezTo>
                  <a:pt x="58" y="0"/>
                  <a:pt x="51" y="9"/>
                  <a:pt x="51" y="26"/>
                </a:cubicBezTo>
                <a:cubicBezTo>
                  <a:pt x="51" y="49"/>
                  <a:pt x="62" y="62"/>
                  <a:pt x="77" y="62"/>
                </a:cubicBezTo>
                <a:close/>
                <a:moveTo>
                  <a:pt x="77" y="126"/>
                </a:moveTo>
                <a:cubicBezTo>
                  <a:pt x="78" y="126"/>
                  <a:pt x="80" y="124"/>
                  <a:pt x="80" y="121"/>
                </a:cubicBezTo>
                <a:cubicBezTo>
                  <a:pt x="80" y="120"/>
                  <a:pt x="78" y="118"/>
                  <a:pt x="75" y="118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36" y="121"/>
                  <a:pt x="35" y="123"/>
                  <a:pt x="35" y="124"/>
                </a:cubicBezTo>
                <a:cubicBezTo>
                  <a:pt x="36" y="127"/>
                  <a:pt x="38" y="129"/>
                  <a:pt x="39" y="129"/>
                </a:cubicBezTo>
                <a:cubicBezTo>
                  <a:pt x="77" y="126"/>
                  <a:pt x="77" y="126"/>
                  <a:pt x="77" y="126"/>
                </a:cubicBezTo>
                <a:close/>
                <a:moveTo>
                  <a:pt x="79" y="136"/>
                </a:moveTo>
                <a:cubicBezTo>
                  <a:pt x="42" y="137"/>
                  <a:pt x="42" y="137"/>
                  <a:pt x="42" y="137"/>
                </a:cubicBezTo>
                <a:cubicBezTo>
                  <a:pt x="39" y="137"/>
                  <a:pt x="37" y="140"/>
                  <a:pt x="37" y="141"/>
                </a:cubicBezTo>
                <a:cubicBezTo>
                  <a:pt x="37" y="143"/>
                  <a:pt x="39" y="146"/>
                  <a:pt x="42" y="146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81" y="143"/>
                  <a:pt x="83" y="141"/>
                  <a:pt x="83" y="139"/>
                </a:cubicBezTo>
                <a:cubicBezTo>
                  <a:pt x="83" y="137"/>
                  <a:pt x="81" y="136"/>
                  <a:pt x="79" y="136"/>
                </a:cubicBezTo>
                <a:close/>
                <a:moveTo>
                  <a:pt x="42" y="110"/>
                </a:moveTo>
                <a:cubicBezTo>
                  <a:pt x="44" y="111"/>
                  <a:pt x="45" y="111"/>
                  <a:pt x="47" y="111"/>
                </a:cubicBezTo>
                <a:cubicBezTo>
                  <a:pt x="48" y="111"/>
                  <a:pt x="50" y="110"/>
                  <a:pt x="50" y="108"/>
                </a:cubicBezTo>
                <a:cubicBezTo>
                  <a:pt x="51" y="108"/>
                  <a:pt x="51" y="107"/>
                  <a:pt x="51" y="105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0"/>
                  <a:pt x="44" y="88"/>
                  <a:pt x="42" y="87"/>
                </a:cubicBezTo>
                <a:cubicBezTo>
                  <a:pt x="41" y="87"/>
                  <a:pt x="40" y="85"/>
                  <a:pt x="38" y="87"/>
                </a:cubicBezTo>
                <a:cubicBezTo>
                  <a:pt x="35" y="87"/>
                  <a:pt x="35" y="87"/>
                  <a:pt x="34" y="88"/>
                </a:cubicBezTo>
                <a:cubicBezTo>
                  <a:pt x="34" y="90"/>
                  <a:pt x="34" y="90"/>
                  <a:pt x="34" y="91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1" y="108"/>
                  <a:pt x="42" y="110"/>
                </a:cubicBezTo>
                <a:close/>
                <a:moveTo>
                  <a:pt x="38" y="90"/>
                </a:moveTo>
                <a:cubicBezTo>
                  <a:pt x="40" y="90"/>
                  <a:pt x="40" y="90"/>
                  <a:pt x="41" y="90"/>
                </a:cubicBezTo>
                <a:cubicBezTo>
                  <a:pt x="41" y="91"/>
                  <a:pt x="41" y="91"/>
                  <a:pt x="41" y="91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2" y="107"/>
                  <a:pt x="42" y="105"/>
                </a:cubicBezTo>
                <a:cubicBezTo>
                  <a:pt x="38" y="91"/>
                  <a:pt x="38" y="91"/>
                  <a:pt x="38" y="91"/>
                </a:cubicBezTo>
                <a:cubicBezTo>
                  <a:pt x="37" y="91"/>
                  <a:pt x="37" y="90"/>
                  <a:pt x="38" y="90"/>
                </a:cubicBezTo>
                <a:close/>
                <a:moveTo>
                  <a:pt x="57" y="111"/>
                </a:moveTo>
                <a:cubicBezTo>
                  <a:pt x="64" y="111"/>
                  <a:pt x="64" y="111"/>
                  <a:pt x="64" y="111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7" y="108"/>
                  <a:pt x="67" y="108"/>
                  <a:pt x="65" y="106"/>
                </a:cubicBezTo>
                <a:cubicBezTo>
                  <a:pt x="64" y="98"/>
                  <a:pt x="64" y="98"/>
                  <a:pt x="64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1" y="97"/>
                  <a:pt x="61" y="97"/>
                  <a:pt x="61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58" y="85"/>
                  <a:pt x="58" y="85"/>
                </a:cubicBezTo>
                <a:cubicBezTo>
                  <a:pt x="57" y="85"/>
                  <a:pt x="55" y="83"/>
                  <a:pt x="54" y="85"/>
                </a:cubicBezTo>
                <a:cubicBezTo>
                  <a:pt x="48" y="85"/>
                  <a:pt x="48" y="85"/>
                  <a:pt x="48" y="85"/>
                </a:cubicBezTo>
                <a:cubicBezTo>
                  <a:pt x="47" y="85"/>
                  <a:pt x="47" y="85"/>
                  <a:pt x="47" y="87"/>
                </a:cubicBezTo>
                <a:cubicBezTo>
                  <a:pt x="55" y="111"/>
                  <a:pt x="55" y="111"/>
                  <a:pt x="55" y="111"/>
                </a:cubicBezTo>
                <a:lnTo>
                  <a:pt x="57" y="111"/>
                </a:lnTo>
                <a:close/>
                <a:moveTo>
                  <a:pt x="60" y="100"/>
                </a:moveTo>
                <a:cubicBezTo>
                  <a:pt x="60" y="100"/>
                  <a:pt x="60" y="100"/>
                  <a:pt x="60" y="101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1" y="106"/>
                  <a:pt x="61" y="106"/>
                  <a:pt x="61" y="108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8" y="100"/>
                  <a:pt x="58" y="100"/>
                  <a:pt x="58" y="100"/>
                </a:cubicBezTo>
                <a:lnTo>
                  <a:pt x="60" y="100"/>
                </a:lnTo>
                <a:close/>
                <a:moveTo>
                  <a:pt x="52" y="88"/>
                </a:moveTo>
                <a:cubicBezTo>
                  <a:pt x="54" y="88"/>
                  <a:pt x="54" y="88"/>
                  <a:pt x="54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7" y="88"/>
                  <a:pt x="57" y="90"/>
                </a:cubicBezTo>
                <a:cubicBezTo>
                  <a:pt x="58" y="95"/>
                  <a:pt x="58" y="95"/>
                  <a:pt x="58" y="95"/>
                </a:cubicBezTo>
                <a:cubicBezTo>
                  <a:pt x="57" y="97"/>
                  <a:pt x="57" y="97"/>
                  <a:pt x="57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2" y="88"/>
                  <a:pt x="52" y="88"/>
                  <a:pt x="52" y="88"/>
                </a:cubicBezTo>
                <a:close/>
                <a:moveTo>
                  <a:pt x="67" y="96"/>
                </a:moveTo>
                <a:cubicBezTo>
                  <a:pt x="68" y="98"/>
                  <a:pt x="71" y="98"/>
                  <a:pt x="73" y="98"/>
                </a:cubicBezTo>
                <a:cubicBezTo>
                  <a:pt x="73" y="98"/>
                  <a:pt x="73" y="98"/>
                  <a:pt x="74" y="98"/>
                </a:cubicBezTo>
                <a:cubicBezTo>
                  <a:pt x="74" y="100"/>
                  <a:pt x="74" y="100"/>
                  <a:pt x="75" y="100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7" y="105"/>
                  <a:pt x="77" y="105"/>
                  <a:pt x="75" y="105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4" y="106"/>
                  <a:pt x="74" y="106"/>
                  <a:pt x="73" y="105"/>
                </a:cubicBezTo>
                <a:cubicBezTo>
                  <a:pt x="73" y="103"/>
                  <a:pt x="73" y="103"/>
                  <a:pt x="73" y="103"/>
                </a:cubicBezTo>
                <a:cubicBezTo>
                  <a:pt x="71" y="103"/>
                  <a:pt x="71" y="103"/>
                  <a:pt x="71" y="103"/>
                </a:cubicBezTo>
                <a:cubicBezTo>
                  <a:pt x="68" y="103"/>
                  <a:pt x="68" y="103"/>
                  <a:pt x="68" y="103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6"/>
                  <a:pt x="70" y="108"/>
                  <a:pt x="71" y="108"/>
                </a:cubicBezTo>
                <a:cubicBezTo>
                  <a:pt x="73" y="110"/>
                  <a:pt x="74" y="110"/>
                  <a:pt x="75" y="110"/>
                </a:cubicBezTo>
                <a:cubicBezTo>
                  <a:pt x="78" y="110"/>
                  <a:pt x="78" y="108"/>
                  <a:pt x="80" y="108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78" y="100"/>
                  <a:pt x="78" y="100"/>
                  <a:pt x="78" y="100"/>
                </a:cubicBezTo>
                <a:cubicBezTo>
                  <a:pt x="78" y="98"/>
                  <a:pt x="77" y="96"/>
                  <a:pt x="75" y="96"/>
                </a:cubicBezTo>
                <a:cubicBezTo>
                  <a:pt x="74" y="95"/>
                  <a:pt x="73" y="95"/>
                  <a:pt x="71" y="95"/>
                </a:cubicBezTo>
                <a:cubicBezTo>
                  <a:pt x="70" y="95"/>
                  <a:pt x="70" y="95"/>
                  <a:pt x="70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7"/>
                  <a:pt x="68" y="87"/>
                  <a:pt x="68" y="87"/>
                </a:cubicBezTo>
                <a:cubicBezTo>
                  <a:pt x="70" y="87"/>
                  <a:pt x="70" y="87"/>
                  <a:pt x="70" y="87"/>
                </a:cubicBezTo>
                <a:cubicBezTo>
                  <a:pt x="70" y="88"/>
                  <a:pt x="71" y="88"/>
                  <a:pt x="71" y="88"/>
                </a:cubicBezTo>
                <a:cubicBezTo>
                  <a:pt x="71" y="90"/>
                  <a:pt x="71" y="90"/>
                  <a:pt x="71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5" y="90"/>
                  <a:pt x="75" y="90"/>
                  <a:pt x="75" y="88"/>
                </a:cubicBezTo>
                <a:cubicBezTo>
                  <a:pt x="74" y="88"/>
                  <a:pt x="74" y="88"/>
                  <a:pt x="74" y="88"/>
                </a:cubicBezTo>
                <a:cubicBezTo>
                  <a:pt x="74" y="87"/>
                  <a:pt x="73" y="85"/>
                  <a:pt x="71" y="85"/>
                </a:cubicBezTo>
                <a:cubicBezTo>
                  <a:pt x="70" y="83"/>
                  <a:pt x="68" y="83"/>
                  <a:pt x="67" y="83"/>
                </a:cubicBezTo>
                <a:cubicBezTo>
                  <a:pt x="66" y="83"/>
                  <a:pt x="64" y="83"/>
                  <a:pt x="64" y="85"/>
                </a:cubicBezTo>
                <a:cubicBezTo>
                  <a:pt x="63" y="87"/>
                  <a:pt x="63" y="88"/>
                  <a:pt x="63" y="90"/>
                </a:cubicBezTo>
                <a:cubicBezTo>
                  <a:pt x="64" y="93"/>
                  <a:pt x="64" y="93"/>
                  <a:pt x="64" y="93"/>
                </a:cubicBezTo>
                <a:cubicBezTo>
                  <a:pt x="66" y="95"/>
                  <a:pt x="66" y="96"/>
                  <a:pt x="67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19">
            <a:extLst>
              <a:ext uri="{FF2B5EF4-FFF2-40B4-BE49-F238E27FC236}">
                <a16:creationId xmlns:a16="http://schemas.microsoft.com/office/drawing/2014/main" id="{DDAC4801-1677-6E26-A106-BDE2A6828FC9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4496376" y="6279844"/>
            <a:ext cx="291826" cy="269939"/>
          </a:xfrm>
          <a:custGeom>
            <a:avLst/>
            <a:gdLst>
              <a:gd name="T0" fmla="*/ 97 w 160"/>
              <a:gd name="T1" fmla="*/ 8 h 148"/>
              <a:gd name="T2" fmla="*/ 92 w 160"/>
              <a:gd name="T3" fmla="*/ 0 h 148"/>
              <a:gd name="T4" fmla="*/ 61 w 160"/>
              <a:gd name="T5" fmla="*/ 6 h 148"/>
              <a:gd name="T6" fmla="*/ 6 w 160"/>
              <a:gd name="T7" fmla="*/ 8 h 148"/>
              <a:gd name="T8" fmla="*/ 6 w 160"/>
              <a:gd name="T9" fmla="*/ 22 h 148"/>
              <a:gd name="T10" fmla="*/ 15 w 160"/>
              <a:gd name="T11" fmla="*/ 114 h 148"/>
              <a:gd name="T12" fmla="*/ 67 w 160"/>
              <a:gd name="T13" fmla="*/ 119 h 148"/>
              <a:gd name="T14" fmla="*/ 51 w 160"/>
              <a:gd name="T15" fmla="*/ 144 h 148"/>
              <a:gd name="T16" fmla="*/ 76 w 160"/>
              <a:gd name="T17" fmla="*/ 127 h 148"/>
              <a:gd name="T18" fmla="*/ 80 w 160"/>
              <a:gd name="T19" fmla="*/ 148 h 148"/>
              <a:gd name="T20" fmla="*/ 84 w 160"/>
              <a:gd name="T21" fmla="*/ 128 h 148"/>
              <a:gd name="T22" fmla="*/ 104 w 160"/>
              <a:gd name="T23" fmla="*/ 147 h 148"/>
              <a:gd name="T24" fmla="*/ 107 w 160"/>
              <a:gd name="T25" fmla="*/ 138 h 148"/>
              <a:gd name="T26" fmla="*/ 139 w 160"/>
              <a:gd name="T27" fmla="*/ 119 h 148"/>
              <a:gd name="T28" fmla="*/ 145 w 160"/>
              <a:gd name="T29" fmla="*/ 22 h 148"/>
              <a:gd name="T30" fmla="*/ 160 w 160"/>
              <a:gd name="T31" fmla="*/ 15 h 148"/>
              <a:gd name="T32" fmla="*/ 134 w 160"/>
              <a:gd name="T33" fmla="*/ 108 h 148"/>
              <a:gd name="T34" fmla="*/ 24 w 160"/>
              <a:gd name="T35" fmla="*/ 22 h 148"/>
              <a:gd name="T36" fmla="*/ 134 w 160"/>
              <a:gd name="T37" fmla="*/ 108 h 148"/>
              <a:gd name="T38" fmla="*/ 36 w 160"/>
              <a:gd name="T39" fmla="*/ 92 h 148"/>
              <a:gd name="T40" fmla="*/ 67 w 160"/>
              <a:gd name="T41" fmla="*/ 88 h 148"/>
              <a:gd name="T42" fmla="*/ 75 w 160"/>
              <a:gd name="T43" fmla="*/ 86 h 148"/>
              <a:gd name="T44" fmla="*/ 103 w 160"/>
              <a:gd name="T45" fmla="*/ 69 h 148"/>
              <a:gd name="T46" fmla="*/ 119 w 160"/>
              <a:gd name="T47" fmla="*/ 54 h 148"/>
              <a:gd name="T48" fmla="*/ 124 w 160"/>
              <a:gd name="T49" fmla="*/ 66 h 148"/>
              <a:gd name="T50" fmla="*/ 130 w 160"/>
              <a:gd name="T51" fmla="*/ 38 h 148"/>
              <a:gd name="T52" fmla="*/ 130 w 160"/>
              <a:gd name="T53" fmla="*/ 36 h 148"/>
              <a:gd name="T54" fmla="*/ 127 w 160"/>
              <a:gd name="T55" fmla="*/ 34 h 148"/>
              <a:gd name="T56" fmla="*/ 124 w 160"/>
              <a:gd name="T57" fmla="*/ 33 h 148"/>
              <a:gd name="T58" fmla="*/ 100 w 160"/>
              <a:gd name="T59" fmla="*/ 38 h 148"/>
              <a:gd name="T60" fmla="*/ 112 w 160"/>
              <a:gd name="T61" fmla="*/ 44 h 148"/>
              <a:gd name="T62" fmla="*/ 94 w 160"/>
              <a:gd name="T63" fmla="*/ 50 h 148"/>
              <a:gd name="T64" fmla="*/ 70 w 160"/>
              <a:gd name="T65" fmla="*/ 75 h 148"/>
              <a:gd name="T66" fmla="*/ 49 w 160"/>
              <a:gd name="T67" fmla="*/ 63 h 148"/>
              <a:gd name="T68" fmla="*/ 28 w 160"/>
              <a:gd name="T69" fmla="*/ 9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8">
                <a:moveTo>
                  <a:pt x="153" y="8"/>
                </a:moveTo>
                <a:cubicBezTo>
                  <a:pt x="97" y="8"/>
                  <a:pt x="97" y="8"/>
                  <a:pt x="97" y="8"/>
                </a:cubicBezTo>
                <a:cubicBezTo>
                  <a:pt x="97" y="6"/>
                  <a:pt x="97" y="6"/>
                  <a:pt x="97" y="6"/>
                </a:cubicBezTo>
                <a:cubicBezTo>
                  <a:pt x="97" y="3"/>
                  <a:pt x="95" y="0"/>
                  <a:pt x="9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3"/>
                  <a:pt x="61" y="6"/>
                </a:cubicBezTo>
                <a:cubicBezTo>
                  <a:pt x="61" y="8"/>
                  <a:pt x="61" y="8"/>
                  <a:pt x="61" y="8"/>
                </a:cubicBezTo>
                <a:cubicBezTo>
                  <a:pt x="6" y="8"/>
                  <a:pt x="6" y="8"/>
                  <a:pt x="6" y="8"/>
                </a:cubicBezTo>
                <a:cubicBezTo>
                  <a:pt x="2" y="8"/>
                  <a:pt x="0" y="11"/>
                  <a:pt x="0" y="15"/>
                </a:cubicBezTo>
                <a:cubicBezTo>
                  <a:pt x="0" y="19"/>
                  <a:pt x="2" y="22"/>
                  <a:pt x="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5" y="117"/>
                  <a:pt x="17" y="119"/>
                  <a:pt x="20" y="119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50" y="140"/>
                  <a:pt x="50" y="143"/>
                  <a:pt x="51" y="144"/>
                </a:cubicBezTo>
                <a:cubicBezTo>
                  <a:pt x="54" y="147"/>
                  <a:pt x="57" y="147"/>
                  <a:pt x="58" y="144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6" y="146"/>
                  <a:pt x="77" y="148"/>
                  <a:pt x="80" y="148"/>
                </a:cubicBezTo>
                <a:cubicBezTo>
                  <a:pt x="81" y="148"/>
                  <a:pt x="84" y="146"/>
                  <a:pt x="84" y="144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100" y="146"/>
                  <a:pt x="100" y="146"/>
                  <a:pt x="100" y="146"/>
                </a:cubicBezTo>
                <a:cubicBezTo>
                  <a:pt x="101" y="147"/>
                  <a:pt x="103" y="147"/>
                  <a:pt x="104" y="147"/>
                </a:cubicBezTo>
                <a:cubicBezTo>
                  <a:pt x="105" y="147"/>
                  <a:pt x="107" y="147"/>
                  <a:pt x="107" y="146"/>
                </a:cubicBezTo>
                <a:cubicBezTo>
                  <a:pt x="110" y="144"/>
                  <a:pt x="110" y="141"/>
                  <a:pt x="107" y="138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42" y="119"/>
                  <a:pt x="145" y="117"/>
                  <a:pt x="145" y="114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6" y="22"/>
                  <a:pt x="160" y="19"/>
                  <a:pt x="160" y="15"/>
                </a:cubicBezTo>
                <a:cubicBezTo>
                  <a:pt x="160" y="11"/>
                  <a:pt x="156" y="8"/>
                  <a:pt x="153" y="8"/>
                </a:cubicBezTo>
                <a:close/>
                <a:moveTo>
                  <a:pt x="134" y="108"/>
                </a:moveTo>
                <a:cubicBezTo>
                  <a:pt x="24" y="108"/>
                  <a:pt x="24" y="108"/>
                  <a:pt x="24" y="108"/>
                </a:cubicBezTo>
                <a:cubicBezTo>
                  <a:pt x="24" y="22"/>
                  <a:pt x="24" y="22"/>
                  <a:pt x="24" y="22"/>
                </a:cubicBezTo>
                <a:cubicBezTo>
                  <a:pt x="134" y="22"/>
                  <a:pt x="134" y="22"/>
                  <a:pt x="134" y="22"/>
                </a:cubicBezTo>
                <a:lnTo>
                  <a:pt x="134" y="108"/>
                </a:lnTo>
                <a:close/>
                <a:moveTo>
                  <a:pt x="32" y="94"/>
                </a:moveTo>
                <a:cubicBezTo>
                  <a:pt x="33" y="94"/>
                  <a:pt x="34" y="94"/>
                  <a:pt x="36" y="92"/>
                </a:cubicBezTo>
                <a:cubicBezTo>
                  <a:pt x="53" y="75"/>
                  <a:pt x="53" y="75"/>
                  <a:pt x="53" y="75"/>
                </a:cubicBezTo>
                <a:cubicBezTo>
                  <a:pt x="67" y="88"/>
                  <a:pt x="67" y="88"/>
                  <a:pt x="67" y="88"/>
                </a:cubicBezTo>
                <a:cubicBezTo>
                  <a:pt x="69" y="89"/>
                  <a:pt x="70" y="89"/>
                  <a:pt x="71" y="89"/>
                </a:cubicBezTo>
                <a:cubicBezTo>
                  <a:pt x="73" y="89"/>
                  <a:pt x="74" y="88"/>
                  <a:pt x="75" y="86"/>
                </a:cubicBezTo>
                <a:cubicBezTo>
                  <a:pt x="93" y="62"/>
                  <a:pt x="93" y="62"/>
                  <a:pt x="93" y="62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4" y="70"/>
                  <a:pt x="108" y="69"/>
                  <a:pt x="109" y="68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19" y="59"/>
                  <a:pt x="119" y="59"/>
                  <a:pt x="119" y="59"/>
                </a:cubicBezTo>
                <a:cubicBezTo>
                  <a:pt x="119" y="63"/>
                  <a:pt x="122" y="66"/>
                  <a:pt x="124" y="66"/>
                </a:cubicBezTo>
                <a:cubicBezTo>
                  <a:pt x="127" y="66"/>
                  <a:pt x="130" y="63"/>
                  <a:pt x="130" y="59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0" y="37"/>
                  <a:pt x="130" y="37"/>
                  <a:pt x="130" y="36"/>
                </a:cubicBezTo>
                <a:cubicBezTo>
                  <a:pt x="130" y="36"/>
                  <a:pt x="130" y="36"/>
                  <a:pt x="129" y="34"/>
                </a:cubicBezTo>
                <a:cubicBezTo>
                  <a:pt x="129" y="34"/>
                  <a:pt x="129" y="34"/>
                  <a:pt x="127" y="34"/>
                </a:cubicBezTo>
                <a:cubicBezTo>
                  <a:pt x="127" y="33"/>
                  <a:pt x="127" y="33"/>
                  <a:pt x="126" y="33"/>
                </a:cubicBezTo>
                <a:cubicBezTo>
                  <a:pt x="126" y="33"/>
                  <a:pt x="126" y="33"/>
                  <a:pt x="124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3" y="33"/>
                  <a:pt x="100" y="36"/>
                  <a:pt x="100" y="38"/>
                </a:cubicBezTo>
                <a:cubicBezTo>
                  <a:pt x="100" y="41"/>
                  <a:pt x="103" y="44"/>
                  <a:pt x="105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94" y="50"/>
                  <a:pt x="94" y="50"/>
                  <a:pt x="94" y="50"/>
                </a:cubicBezTo>
                <a:cubicBezTo>
                  <a:pt x="93" y="47"/>
                  <a:pt x="89" y="49"/>
                  <a:pt x="88" y="50"/>
                </a:cubicBezTo>
                <a:cubicBezTo>
                  <a:pt x="70" y="75"/>
                  <a:pt x="70" y="75"/>
                  <a:pt x="70" y="75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0"/>
                  <a:pt x="51" y="60"/>
                  <a:pt x="49" y="63"/>
                </a:cubicBezTo>
                <a:cubicBezTo>
                  <a:pt x="29" y="84"/>
                  <a:pt x="29" y="84"/>
                  <a:pt x="29" y="84"/>
                </a:cubicBezTo>
                <a:cubicBezTo>
                  <a:pt x="26" y="86"/>
                  <a:pt x="26" y="89"/>
                  <a:pt x="28" y="92"/>
                </a:cubicBezTo>
                <a:cubicBezTo>
                  <a:pt x="29" y="94"/>
                  <a:pt x="30" y="94"/>
                  <a:pt x="32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TextBox 145">
            <a:hlinkClick r:id="rId2" action="ppaction://hlinksldjump"/>
            <a:extLst>
              <a:ext uri="{FF2B5EF4-FFF2-40B4-BE49-F238E27FC236}">
                <a16:creationId xmlns:a16="http://schemas.microsoft.com/office/drawing/2014/main" id="{1B84BC53-B29D-4E38-D23C-BCDD1354EAAB}"/>
              </a:ext>
            </a:extLst>
          </p:cNvPr>
          <p:cNvSpPr txBox="1"/>
          <p:nvPr userDrawn="1"/>
        </p:nvSpPr>
        <p:spPr>
          <a:xfrm>
            <a:off x="9238379" y="6297814"/>
            <a:ext cx="12956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7" name="TextBox 146">
            <a:hlinkClick r:id="rId3" action="ppaction://hlinksldjump"/>
            <a:extLst>
              <a:ext uri="{FF2B5EF4-FFF2-40B4-BE49-F238E27FC236}">
                <a16:creationId xmlns:a16="http://schemas.microsoft.com/office/drawing/2014/main" id="{1B822DE2-EA21-0D17-232A-F8CABBBCB285}"/>
              </a:ext>
            </a:extLst>
          </p:cNvPr>
          <p:cNvSpPr txBox="1"/>
          <p:nvPr userDrawn="1"/>
        </p:nvSpPr>
        <p:spPr>
          <a:xfrm>
            <a:off x="7717546" y="6297814"/>
            <a:ext cx="13915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8" name="TextBox 147">
            <a:hlinkClick r:id="rId4" action="ppaction://hlinksldjump"/>
            <a:extLst>
              <a:ext uri="{FF2B5EF4-FFF2-40B4-BE49-F238E27FC236}">
                <a16:creationId xmlns:a16="http://schemas.microsoft.com/office/drawing/2014/main" id="{529585C2-3DA6-A15A-2A8A-F923BB0D970A}"/>
              </a:ext>
            </a:extLst>
          </p:cNvPr>
          <p:cNvSpPr txBox="1"/>
          <p:nvPr userDrawn="1"/>
        </p:nvSpPr>
        <p:spPr>
          <a:xfrm>
            <a:off x="6386547" y="6297814"/>
            <a:ext cx="13403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9" name="TextBox 148">
            <a:hlinkClick r:id="rId5" action="ppaction://hlinksldjump"/>
            <a:extLst>
              <a:ext uri="{FF2B5EF4-FFF2-40B4-BE49-F238E27FC236}">
                <a16:creationId xmlns:a16="http://schemas.microsoft.com/office/drawing/2014/main" id="{4D92B504-F4F0-7941-9FDF-584FBBF2853F}"/>
              </a:ext>
            </a:extLst>
          </p:cNvPr>
          <p:cNvSpPr txBox="1"/>
          <p:nvPr userDrawn="1"/>
        </p:nvSpPr>
        <p:spPr>
          <a:xfrm>
            <a:off x="4728388" y="6297814"/>
            <a:ext cx="14983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0" name="TextBox 149">
            <a:hlinkClick r:id="rId6" action="ppaction://hlinksldjump"/>
            <a:extLst>
              <a:ext uri="{FF2B5EF4-FFF2-40B4-BE49-F238E27FC236}">
                <a16:creationId xmlns:a16="http://schemas.microsoft.com/office/drawing/2014/main" id="{FFE49978-6C20-5770-60B7-CABDA7EC2E21}"/>
              </a:ext>
            </a:extLst>
          </p:cNvPr>
          <p:cNvSpPr txBox="1"/>
          <p:nvPr userDrawn="1"/>
        </p:nvSpPr>
        <p:spPr>
          <a:xfrm>
            <a:off x="3277473" y="6297814"/>
            <a:ext cx="14202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8" name="Rectangle: Rounded Corners 157">
            <a:extLst>
              <a:ext uri="{FF2B5EF4-FFF2-40B4-BE49-F238E27FC236}">
                <a16:creationId xmlns:a16="http://schemas.microsoft.com/office/drawing/2014/main" id="{87145549-9622-FE9A-BA17-AA60247F8FC7}"/>
              </a:ext>
            </a:extLst>
          </p:cNvPr>
          <p:cNvSpPr/>
          <p:nvPr userDrawn="1"/>
        </p:nvSpPr>
        <p:spPr>
          <a:xfrm>
            <a:off x="1402870" y="6159418"/>
            <a:ext cx="507129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60" name="Slide Number Placeholder 2">
            <a:extLst>
              <a:ext uri="{FF2B5EF4-FFF2-40B4-BE49-F238E27FC236}">
                <a16:creationId xmlns:a16="http://schemas.microsoft.com/office/drawing/2014/main" id="{80EC970C-5DB0-EC6A-3645-31BBB422BD36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401877" y="6230979"/>
            <a:ext cx="525344" cy="365125"/>
          </a:xfrm>
        </p:spPr>
        <p:txBody>
          <a:bodyPr/>
          <a:lstStyle>
            <a:lvl1pPr algn="ctr" rtl="1">
              <a:defRPr sz="1400" b="0">
                <a:solidFill>
                  <a:srgbClr val="012060"/>
                </a:solidFill>
                <a:latin typeface="B Titr (Body)"/>
                <a:cs typeface="B Titr" panose="00000700000000000000" pitchFamily="2" charset="-78"/>
              </a:defRPr>
            </a:lvl1pPr>
          </a:lstStyle>
          <a:p>
            <a:fld id="{A8043012-B8B5-47A7-9927-94221BE445D6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78FE619D-2366-2326-942F-8CDC5506BEB9}"/>
              </a:ext>
            </a:extLst>
          </p:cNvPr>
          <p:cNvGrpSpPr/>
          <p:nvPr userDrawn="1"/>
        </p:nvGrpSpPr>
        <p:grpSpPr>
          <a:xfrm>
            <a:off x="176328" y="356175"/>
            <a:ext cx="11814904" cy="4022705"/>
            <a:chOff x="176328" y="356175"/>
            <a:chExt cx="11814904" cy="4022705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F1277CB-04F9-0D4D-C999-F958D2344A38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F8334BB-8804-C6B0-585C-40CD727F4695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ACBD3FE-0B8D-C3BB-DEB5-278F2B329095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54AF13E-CF05-6D6F-849D-A664F7D1E6E6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5E75158-9347-0FA6-A667-C2B49861DF35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BE74EE2-F5AF-8F03-A06D-975B7D01C8D8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5DDB62D-1241-F712-4C72-1A29152CEBB6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D88CEE6-AB3A-2C74-C325-D8F10DBF28B1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246B1B6-EFB7-C0F8-4F33-1C468A806744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A42CA7-4A6D-95B2-F550-AA472B89D7C4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62DAE3-C511-6E1D-0141-70AD5FAE0B0F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2A474B0-750D-63CC-D389-AE2D959E5A32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0AB4FA1-86FF-91CA-225D-D43C95191E5F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FB32D45-6079-74D1-1478-1EC8360CD3E3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3795B88-855C-91E5-2B71-4CCD616B80D3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D1F1072-132F-486D-EE2A-B99DBCAEDB33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369A023-A659-9006-E059-E886577612AA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4F62A8C-844A-7AF0-A055-64DCED8D9795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284BF5E-A26A-9EAB-0544-610CE1F44EB0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22C74C9-828C-A447-9B95-76C9A63365F0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081BBDD-8D63-DCD3-5424-24B3C270648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8769ACF-5DB3-712D-8A0F-A3A9661746F7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C5BA5D8-765A-57B0-E0AA-0C1FC421D381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BA09E6E-A8D2-DFA9-32C2-D66E9691EE73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8E358F3-80AA-CC0F-58EF-0755541EEA0F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0776811-C3BD-08E9-DD3F-8A50E91016CE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3E23142-FC82-88AE-E587-B6A95EE0433A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328349A-F37E-2A39-2B1D-5EA6C304A939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017E0EC-410D-106D-45AA-1989D26A2970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2CE7341-D781-BE7C-0AD8-36036F7C96C1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EB25305-A4BC-1B8B-B47F-3492BF4E10E4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378CF93-212E-CC7E-096D-BD1C098B2E3C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37E2B72-DADB-88D7-DC2E-CED655E536EF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1B6B3A7-9831-39C0-7552-A45A3809F5BC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57922F0-4F17-14BF-22B0-AC6456B752C8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0081D9D0-3333-A8E4-8B9E-62C2B966CE67}"/>
                </a:ext>
              </a:extLst>
            </p:cNvPr>
            <p:cNvCxnSpPr>
              <a:cxnSpLocks/>
              <a:stCxn id="68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19AAA2D-0788-F000-D028-F9F2AB541C6F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sp>
        <p:nvSpPr>
          <p:cNvPr id="2" name="TextBox 1">
            <a:hlinkClick r:id="rId7" action="ppaction://hlinksldjump"/>
            <a:extLst>
              <a:ext uri="{FF2B5EF4-FFF2-40B4-BE49-F238E27FC236}">
                <a16:creationId xmlns:a16="http://schemas.microsoft.com/office/drawing/2014/main" id="{DAEF5C18-CB22-5148-B753-47A5DC1DDF93}"/>
              </a:ext>
            </a:extLst>
          </p:cNvPr>
          <p:cNvSpPr txBox="1"/>
          <p:nvPr userDrawn="1"/>
        </p:nvSpPr>
        <p:spPr>
          <a:xfrm>
            <a:off x="2029804" y="6296750"/>
            <a:ext cx="10390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 و ماخذ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1697084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E8B2A583-7085-602C-4C2D-345488EB6400}"/>
              </a:ext>
            </a:extLst>
          </p:cNvPr>
          <p:cNvGrpSpPr/>
          <p:nvPr userDrawn="1"/>
        </p:nvGrpSpPr>
        <p:grpSpPr>
          <a:xfrm>
            <a:off x="8463137" y="6018460"/>
            <a:ext cx="268378" cy="784398"/>
            <a:chOff x="2524181" y="6035333"/>
            <a:chExt cx="268378" cy="784398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AA113FE-0DFF-2094-2BF0-E8EBCFAC1321}"/>
                </a:ext>
              </a:extLst>
            </p:cNvPr>
            <p:cNvSpPr/>
            <p:nvPr userDrawn="1"/>
          </p:nvSpPr>
          <p:spPr>
            <a:xfrm rot="13558100">
              <a:off x="2524003" y="6551176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16427EB-C199-4D12-04FC-31BA2D57C430}"/>
                </a:ext>
              </a:extLst>
            </p:cNvPr>
            <p:cNvSpPr/>
            <p:nvPr userDrawn="1"/>
          </p:nvSpPr>
          <p:spPr>
            <a:xfrm rot="8041900" flipV="1">
              <a:off x="2524003" y="6035511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371C1A71-962C-095B-A657-639A142793AC}"/>
              </a:ext>
            </a:extLst>
          </p:cNvPr>
          <p:cNvGrpSpPr/>
          <p:nvPr userDrawn="1"/>
        </p:nvGrpSpPr>
        <p:grpSpPr>
          <a:xfrm flipV="1">
            <a:off x="176328" y="2484061"/>
            <a:ext cx="11814904" cy="4022705"/>
            <a:chOff x="176328" y="356175"/>
            <a:chExt cx="11814904" cy="4022705"/>
          </a:xfrm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80DBD20-AD90-800C-D074-01BAD5BA544B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725D6CF-BD6D-66F7-B417-89C20D07D178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C4390D9-3077-B482-921B-235B3B42A316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2D91D0E5-6209-CFE0-AF35-509600585022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CC0686C-D4D7-7845-71E2-A7BCE8E55F7E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47645076-D85F-00D6-B5AB-D76E07AFE5B2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CA2D5EB-3CFB-5CA1-805E-B11800B08FEF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F8194F9E-32E2-C29E-2F8D-A87C4905D879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25A4C3B6-3EA0-A01C-B8E8-967076D2BCE5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0B213BC-7A96-2B67-0D31-20A719CA53FA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A2F5A5A8-AE2A-5D0C-A92F-60305A50205A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EA93923-3DFA-CAA4-CD5D-CBFE4984CE0F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FD1A9C1-1D68-45BA-573E-0D3E46903F4B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6448BB9-29D5-5A00-17DD-81ADA582099F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CD50595-4DBD-8260-E0E6-B6C9E3058BEE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6E4D622-6706-27D2-7CF6-DB4A40350C7D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CE09BA7-FC91-B6DD-3B14-CF6B53DEB5AD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B55449-34B5-B88E-9976-1B4E21284487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1AC6136-86E8-6BE5-4D54-3607136E0D26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72A97-45B6-0D5F-B666-79690490F77D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3ED6F51-F29D-5A79-132B-C8B9ECE3B4B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2D7FBA04-EA73-06A3-3BD6-78F34568CB0D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A3595E5-8FF6-ABE8-8F97-31FD176A1D25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C04BB04-8905-2F55-4999-0BD574A7F2AC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77E1F6F-B76A-5AAF-B473-7746CE3161E9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89CE4C30-3C98-2FCB-6503-BB4A0D9687F2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BE01711-065F-61C3-1ACC-86CA59353FCB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9E51A25-D318-A25C-A734-DF4E5FA93DAF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2F286704-D0AA-7D89-8C10-71B33FB6CC16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02F20CD-4A8C-3121-AC4D-1B4DEF7EF302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3D9CD7D-7F05-8CCC-A9DA-2092BADFC423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BD055E0-FA85-CF3C-6845-DFE497656BF1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97517E-BAF5-C7E2-9E68-07B1A6812CE3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ED7D8D9-43AC-F98C-0824-F13E23FBAD7E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2DC9AA4-8210-57A1-DC62-0EE5A5AAA487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1359D927-5E86-7A51-B990-4DB263D08704}"/>
                </a:ext>
              </a:extLst>
            </p:cNvPr>
            <p:cNvCxnSpPr>
              <a:cxnSpLocks/>
              <a:stCxn id="177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EAB8F981-D404-1749-0B5F-90F231299163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93EFD75-A7D2-17E4-0E53-877C55553A74}"/>
              </a:ext>
            </a:extLst>
          </p:cNvPr>
          <p:cNvGrpSpPr/>
          <p:nvPr userDrawn="1"/>
        </p:nvGrpSpPr>
        <p:grpSpPr>
          <a:xfrm>
            <a:off x="1961880" y="6173074"/>
            <a:ext cx="8829476" cy="507060"/>
            <a:chOff x="-237460" y="6075271"/>
            <a:chExt cx="10738440" cy="616689"/>
          </a:xfrm>
        </p:grpSpPr>
        <p:sp>
          <p:nvSpPr>
            <p:cNvPr id="152" name="Rectangle: Rounded Corners 151">
              <a:extLst>
                <a:ext uri="{FF2B5EF4-FFF2-40B4-BE49-F238E27FC236}">
                  <a16:creationId xmlns:a16="http://schemas.microsoft.com/office/drawing/2014/main" id="{148EBCBA-249D-2C0F-0E45-4615D2CB0332}"/>
                </a:ext>
              </a:extLst>
            </p:cNvPr>
            <p:cNvSpPr/>
            <p:nvPr/>
          </p:nvSpPr>
          <p:spPr>
            <a:xfrm>
              <a:off x="8775700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3" name="Rectangle: Rounded Corners 152">
              <a:extLst>
                <a:ext uri="{FF2B5EF4-FFF2-40B4-BE49-F238E27FC236}">
                  <a16:creationId xmlns:a16="http://schemas.microsoft.com/office/drawing/2014/main" id="{10F3A38B-0C5A-24DB-0D73-3C74F0302894}"/>
                </a:ext>
              </a:extLst>
            </p:cNvPr>
            <p:cNvSpPr/>
            <p:nvPr/>
          </p:nvSpPr>
          <p:spPr>
            <a:xfrm>
              <a:off x="6973068" y="6075271"/>
              <a:ext cx="1725280" cy="616689"/>
            </a:xfrm>
            <a:prstGeom prst="roundRect">
              <a:avLst>
                <a:gd name="adj" fmla="val 50000"/>
              </a:avLst>
            </a:prstGeom>
            <a:ln w="3175">
              <a:solidFill>
                <a:srgbClr val="012060"/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4" name="Rectangle: Rounded Corners 153">
              <a:extLst>
                <a:ext uri="{FF2B5EF4-FFF2-40B4-BE49-F238E27FC236}">
                  <a16:creationId xmlns:a16="http://schemas.microsoft.com/office/drawing/2014/main" id="{DB8E2E36-F134-1AB1-A24D-F3FB8AC6610C}"/>
                </a:ext>
              </a:extLst>
            </p:cNvPr>
            <p:cNvSpPr/>
            <p:nvPr/>
          </p:nvSpPr>
          <p:spPr>
            <a:xfrm>
              <a:off x="5170436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5" name="Rectangle: Rounded Corners 154">
              <a:extLst>
                <a:ext uri="{FF2B5EF4-FFF2-40B4-BE49-F238E27FC236}">
                  <a16:creationId xmlns:a16="http://schemas.microsoft.com/office/drawing/2014/main" id="{666F6AEB-1545-770A-3437-4D4B99CDBBF9}"/>
                </a:ext>
              </a:extLst>
            </p:cNvPr>
            <p:cNvSpPr/>
            <p:nvPr/>
          </p:nvSpPr>
          <p:spPr>
            <a:xfrm>
              <a:off x="3367804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6" name="Rectangle: Rounded Corners 155">
              <a:extLst>
                <a:ext uri="{FF2B5EF4-FFF2-40B4-BE49-F238E27FC236}">
                  <a16:creationId xmlns:a16="http://schemas.microsoft.com/office/drawing/2014/main" id="{96A35489-0686-A586-D5A4-9720BF04AE8B}"/>
                </a:ext>
              </a:extLst>
            </p:cNvPr>
            <p:cNvSpPr/>
            <p:nvPr/>
          </p:nvSpPr>
          <p:spPr>
            <a:xfrm>
              <a:off x="1565172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7" name="Rectangle: Rounded Corners 156">
              <a:extLst>
                <a:ext uri="{FF2B5EF4-FFF2-40B4-BE49-F238E27FC236}">
                  <a16:creationId xmlns:a16="http://schemas.microsoft.com/office/drawing/2014/main" id="{3B3D657B-378E-2A5B-5C6D-A254D55AFF72}"/>
                </a:ext>
              </a:extLst>
            </p:cNvPr>
            <p:cNvSpPr/>
            <p:nvPr/>
          </p:nvSpPr>
          <p:spPr>
            <a:xfrm>
              <a:off x="-237460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</p:grpSp>
      <p:sp>
        <p:nvSpPr>
          <p:cNvPr id="140" name="Freeform 123">
            <a:extLst>
              <a:ext uri="{FF2B5EF4-FFF2-40B4-BE49-F238E27FC236}">
                <a16:creationId xmlns:a16="http://schemas.microsoft.com/office/drawing/2014/main" id="{90398B16-B565-B67E-4C45-7FA8D02036F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3042663" y="6293942"/>
            <a:ext cx="241742" cy="241742"/>
          </a:xfrm>
          <a:custGeom>
            <a:avLst/>
            <a:gdLst>
              <a:gd name="T0" fmla="*/ 109 w 160"/>
              <a:gd name="T1" fmla="*/ 116 h 160"/>
              <a:gd name="T2" fmla="*/ 59 w 160"/>
              <a:gd name="T3" fmla="*/ 107 h 160"/>
              <a:gd name="T4" fmla="*/ 160 w 160"/>
              <a:gd name="T5" fmla="*/ 125 h 160"/>
              <a:gd name="T6" fmla="*/ 114 w 160"/>
              <a:gd name="T7" fmla="*/ 116 h 160"/>
              <a:gd name="T8" fmla="*/ 60 w 160"/>
              <a:gd name="T9" fmla="*/ 100 h 160"/>
              <a:gd name="T10" fmla="*/ 160 w 160"/>
              <a:gd name="T11" fmla="*/ 84 h 160"/>
              <a:gd name="T12" fmla="*/ 59 w 160"/>
              <a:gd name="T13" fmla="*/ 131 h 160"/>
              <a:gd name="T14" fmla="*/ 110 w 160"/>
              <a:gd name="T15" fmla="*/ 160 h 160"/>
              <a:gd name="T16" fmla="*/ 160 w 160"/>
              <a:gd name="T17" fmla="*/ 132 h 160"/>
              <a:gd name="T18" fmla="*/ 110 w 160"/>
              <a:gd name="T19" fmla="*/ 50 h 160"/>
              <a:gd name="T20" fmla="*/ 59 w 160"/>
              <a:gd name="T21" fmla="*/ 75 h 160"/>
              <a:gd name="T22" fmla="*/ 160 w 160"/>
              <a:gd name="T23" fmla="*/ 68 h 160"/>
              <a:gd name="T24" fmla="*/ 148 w 160"/>
              <a:gd name="T25" fmla="*/ 0 h 160"/>
              <a:gd name="T26" fmla="*/ 0 w 160"/>
              <a:gd name="T27" fmla="*/ 44 h 160"/>
              <a:gd name="T28" fmla="*/ 109 w 160"/>
              <a:gd name="T29" fmla="*/ 44 h 160"/>
              <a:gd name="T30" fmla="*/ 160 w 160"/>
              <a:gd name="T31" fmla="*/ 44 h 160"/>
              <a:gd name="T32" fmla="*/ 29 w 160"/>
              <a:gd name="T33" fmla="*/ 41 h 160"/>
              <a:gd name="T34" fmla="*/ 41 w 160"/>
              <a:gd name="T35" fmla="*/ 28 h 160"/>
              <a:gd name="T36" fmla="*/ 88 w 160"/>
              <a:gd name="T37" fmla="*/ 25 h 160"/>
              <a:gd name="T38" fmla="*/ 91 w 160"/>
              <a:gd name="T39" fmla="*/ 27 h 160"/>
              <a:gd name="T40" fmla="*/ 97 w 160"/>
              <a:gd name="T41" fmla="*/ 30 h 160"/>
              <a:gd name="T42" fmla="*/ 102 w 160"/>
              <a:gd name="T43" fmla="*/ 27 h 160"/>
              <a:gd name="T44" fmla="*/ 104 w 160"/>
              <a:gd name="T45" fmla="*/ 25 h 160"/>
              <a:gd name="T46" fmla="*/ 104 w 160"/>
              <a:gd name="T47" fmla="*/ 32 h 160"/>
              <a:gd name="T48" fmla="*/ 107 w 160"/>
              <a:gd name="T49" fmla="*/ 35 h 160"/>
              <a:gd name="T50" fmla="*/ 113 w 160"/>
              <a:gd name="T51" fmla="*/ 22 h 160"/>
              <a:gd name="T52" fmla="*/ 118 w 160"/>
              <a:gd name="T53" fmla="*/ 35 h 160"/>
              <a:gd name="T54" fmla="*/ 120 w 160"/>
              <a:gd name="T55" fmla="*/ 32 h 160"/>
              <a:gd name="T56" fmla="*/ 120 w 160"/>
              <a:gd name="T57" fmla="*/ 25 h 160"/>
              <a:gd name="T58" fmla="*/ 123 w 160"/>
              <a:gd name="T59" fmla="*/ 27 h 160"/>
              <a:gd name="T60" fmla="*/ 129 w 160"/>
              <a:gd name="T61" fmla="*/ 30 h 160"/>
              <a:gd name="T62" fmla="*/ 134 w 160"/>
              <a:gd name="T63" fmla="*/ 27 h 160"/>
              <a:gd name="T64" fmla="*/ 136 w 160"/>
              <a:gd name="T65" fmla="*/ 25 h 160"/>
              <a:gd name="T66" fmla="*/ 136 w 160"/>
              <a:gd name="T67" fmla="*/ 32 h 160"/>
              <a:gd name="T68" fmla="*/ 140 w 160"/>
              <a:gd name="T69" fmla="*/ 35 h 160"/>
              <a:gd name="T70" fmla="*/ 54 w 160"/>
              <a:gd name="T71" fmla="*/ 68 h 160"/>
              <a:gd name="T72" fmla="*/ 3 w 160"/>
              <a:gd name="T73" fmla="*/ 57 h 160"/>
              <a:gd name="T74" fmla="*/ 3 w 160"/>
              <a:gd name="T75" fmla="*/ 102 h 160"/>
              <a:gd name="T76" fmla="*/ 41 w 160"/>
              <a:gd name="T77" fmla="*/ 79 h 160"/>
              <a:gd name="T78" fmla="*/ 28 w 160"/>
              <a:gd name="T79" fmla="*/ 68 h 160"/>
              <a:gd name="T80" fmla="*/ 54 w 160"/>
              <a:gd name="T81" fmla="*/ 107 h 160"/>
              <a:gd name="T82" fmla="*/ 0 w 160"/>
              <a:gd name="T83" fmla="*/ 145 h 160"/>
              <a:gd name="T84" fmla="*/ 60 w 160"/>
              <a:gd name="T85" fmla="*/ 159 h 160"/>
              <a:gd name="T86" fmla="*/ 29 w 160"/>
              <a:gd name="T87" fmla="*/ 142 h 160"/>
              <a:gd name="T88" fmla="*/ 41 w 160"/>
              <a:gd name="T89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14" y="116"/>
                </a:moveTo>
                <a:cubicBezTo>
                  <a:pt x="113" y="116"/>
                  <a:pt x="112" y="116"/>
                  <a:pt x="112" y="116"/>
                </a:cubicBezTo>
                <a:cubicBezTo>
                  <a:pt x="110" y="116"/>
                  <a:pt x="109" y="116"/>
                  <a:pt x="109" y="116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8" y="116"/>
                  <a:pt x="107" y="116"/>
                  <a:pt x="105" y="116"/>
                </a:cubicBezTo>
                <a:cubicBezTo>
                  <a:pt x="87" y="116"/>
                  <a:pt x="69" y="112"/>
                  <a:pt x="59" y="107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5" y="129"/>
                  <a:pt x="85" y="133"/>
                  <a:pt x="112" y="133"/>
                </a:cubicBezTo>
                <a:cubicBezTo>
                  <a:pt x="135" y="133"/>
                  <a:pt x="152" y="130"/>
                  <a:pt x="160" y="125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51" y="113"/>
                  <a:pt x="134" y="116"/>
                  <a:pt x="116" y="116"/>
                </a:cubicBezTo>
                <a:cubicBezTo>
                  <a:pt x="116" y="116"/>
                  <a:pt x="115" y="116"/>
                  <a:pt x="114" y="116"/>
                </a:cubicBezTo>
                <a:close/>
                <a:moveTo>
                  <a:pt x="59" y="82"/>
                </a:moveTo>
                <a:cubicBezTo>
                  <a:pt x="59" y="100"/>
                  <a:pt x="59" y="100"/>
                  <a:pt x="59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6" y="106"/>
                  <a:pt x="86" y="111"/>
                  <a:pt x="112" y="111"/>
                </a:cubicBezTo>
                <a:cubicBezTo>
                  <a:pt x="134" y="111"/>
                  <a:pt x="152" y="106"/>
                  <a:pt x="160" y="101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49" y="89"/>
                  <a:pt x="130" y="92"/>
                  <a:pt x="112" y="92"/>
                </a:cubicBezTo>
                <a:cubicBezTo>
                  <a:pt x="91" y="92"/>
                  <a:pt x="70" y="89"/>
                  <a:pt x="59" y="82"/>
                </a:cubicBezTo>
                <a:close/>
                <a:moveTo>
                  <a:pt x="59" y="131"/>
                </a:moveTo>
                <a:cubicBezTo>
                  <a:pt x="59" y="141"/>
                  <a:pt x="59" y="141"/>
                  <a:pt x="59" y="141"/>
                </a:cubicBezTo>
                <a:cubicBezTo>
                  <a:pt x="59" y="143"/>
                  <a:pt x="59" y="143"/>
                  <a:pt x="60" y="143"/>
                </a:cubicBezTo>
                <a:cubicBezTo>
                  <a:pt x="63" y="154"/>
                  <a:pt x="87" y="160"/>
                  <a:pt x="110" y="160"/>
                </a:cubicBezTo>
                <a:cubicBezTo>
                  <a:pt x="132" y="160"/>
                  <a:pt x="157" y="154"/>
                  <a:pt x="160" y="143"/>
                </a:cubicBezTo>
                <a:cubicBezTo>
                  <a:pt x="160" y="143"/>
                  <a:pt x="160" y="143"/>
                  <a:pt x="160" y="141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9" y="138"/>
                  <a:pt x="130" y="140"/>
                  <a:pt x="112" y="140"/>
                </a:cubicBezTo>
                <a:cubicBezTo>
                  <a:pt x="91" y="140"/>
                  <a:pt x="70" y="137"/>
                  <a:pt x="59" y="131"/>
                </a:cubicBezTo>
                <a:close/>
                <a:moveTo>
                  <a:pt x="110" y="50"/>
                </a:moveTo>
                <a:cubicBezTo>
                  <a:pt x="87" y="50"/>
                  <a:pt x="63" y="56"/>
                  <a:pt x="59" y="67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75"/>
                  <a:pt x="59" y="75"/>
                  <a:pt x="59" y="75"/>
                </a:cubicBezTo>
                <a:cubicBezTo>
                  <a:pt x="65" y="82"/>
                  <a:pt x="86" y="87"/>
                  <a:pt x="112" y="87"/>
                </a:cubicBezTo>
                <a:cubicBezTo>
                  <a:pt x="134" y="87"/>
                  <a:pt x="152" y="83"/>
                  <a:pt x="160" y="7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58" y="56"/>
                  <a:pt x="134" y="50"/>
                  <a:pt x="110" y="50"/>
                </a:cubicBezTo>
                <a:close/>
                <a:moveTo>
                  <a:pt x="148" y="0"/>
                </a:moveTo>
                <a:cubicBezTo>
                  <a:pt x="13" y="0"/>
                  <a:pt x="13" y="0"/>
                  <a:pt x="13" y="0"/>
                </a:cubicBezTo>
                <a:cubicBezTo>
                  <a:pt x="7" y="0"/>
                  <a:pt x="0" y="6"/>
                  <a:pt x="0" y="1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7"/>
                  <a:pt x="2" y="49"/>
                  <a:pt x="3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77" y="47"/>
                  <a:pt x="93" y="44"/>
                  <a:pt x="109" y="44"/>
                </a:cubicBezTo>
                <a:cubicBezTo>
                  <a:pt x="124" y="44"/>
                  <a:pt x="140" y="47"/>
                  <a:pt x="151" y="50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59" y="49"/>
                  <a:pt x="160" y="47"/>
                  <a:pt x="160" y="4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8" y="0"/>
                </a:cubicBezTo>
                <a:close/>
                <a:moveTo>
                  <a:pt x="29" y="41"/>
                </a:moveTo>
                <a:cubicBezTo>
                  <a:pt x="22" y="41"/>
                  <a:pt x="16" y="35"/>
                  <a:pt x="16" y="28"/>
                </a:cubicBezTo>
                <a:cubicBezTo>
                  <a:pt x="16" y="22"/>
                  <a:pt x="22" y="16"/>
                  <a:pt x="29" y="16"/>
                </a:cubicBezTo>
                <a:cubicBezTo>
                  <a:pt x="36" y="16"/>
                  <a:pt x="41" y="22"/>
                  <a:pt x="41" y="28"/>
                </a:cubicBezTo>
                <a:cubicBezTo>
                  <a:pt x="41" y="35"/>
                  <a:pt x="36" y="41"/>
                  <a:pt x="29" y="41"/>
                </a:cubicBezTo>
                <a:close/>
                <a:moveTo>
                  <a:pt x="91" y="27"/>
                </a:moveTo>
                <a:cubicBezTo>
                  <a:pt x="90" y="27"/>
                  <a:pt x="88" y="26"/>
                  <a:pt x="88" y="25"/>
                </a:cubicBezTo>
                <a:cubicBezTo>
                  <a:pt x="88" y="24"/>
                  <a:pt x="90" y="22"/>
                  <a:pt x="91" y="22"/>
                </a:cubicBezTo>
                <a:cubicBezTo>
                  <a:pt x="93" y="22"/>
                  <a:pt x="94" y="24"/>
                  <a:pt x="94" y="25"/>
                </a:cubicBezTo>
                <a:cubicBezTo>
                  <a:pt x="94" y="26"/>
                  <a:pt x="93" y="27"/>
                  <a:pt x="91" y="27"/>
                </a:cubicBezTo>
                <a:close/>
                <a:moveTo>
                  <a:pt x="97" y="35"/>
                </a:moveTo>
                <a:cubicBezTo>
                  <a:pt x="96" y="35"/>
                  <a:pt x="94" y="33"/>
                  <a:pt x="94" y="32"/>
                </a:cubicBezTo>
                <a:cubicBezTo>
                  <a:pt x="94" y="31"/>
                  <a:pt x="96" y="30"/>
                  <a:pt x="97" y="30"/>
                </a:cubicBezTo>
                <a:cubicBezTo>
                  <a:pt x="98" y="30"/>
                  <a:pt x="99" y="31"/>
                  <a:pt x="99" y="32"/>
                </a:cubicBezTo>
                <a:cubicBezTo>
                  <a:pt x="99" y="33"/>
                  <a:pt x="98" y="35"/>
                  <a:pt x="97" y="35"/>
                </a:cubicBezTo>
                <a:close/>
                <a:moveTo>
                  <a:pt x="102" y="27"/>
                </a:moveTo>
                <a:cubicBezTo>
                  <a:pt x="101" y="27"/>
                  <a:pt x="99" y="26"/>
                  <a:pt x="99" y="25"/>
                </a:cubicBezTo>
                <a:cubicBezTo>
                  <a:pt x="99" y="24"/>
                  <a:pt x="101" y="22"/>
                  <a:pt x="102" y="22"/>
                </a:cubicBezTo>
                <a:cubicBezTo>
                  <a:pt x="103" y="22"/>
                  <a:pt x="104" y="24"/>
                  <a:pt x="104" y="25"/>
                </a:cubicBezTo>
                <a:cubicBezTo>
                  <a:pt x="104" y="26"/>
                  <a:pt x="103" y="27"/>
                  <a:pt x="102" y="27"/>
                </a:cubicBezTo>
                <a:close/>
                <a:moveTo>
                  <a:pt x="107" y="35"/>
                </a:moveTo>
                <a:cubicBezTo>
                  <a:pt x="105" y="35"/>
                  <a:pt x="104" y="33"/>
                  <a:pt x="104" y="32"/>
                </a:cubicBezTo>
                <a:cubicBezTo>
                  <a:pt x="104" y="31"/>
                  <a:pt x="105" y="30"/>
                  <a:pt x="107" y="30"/>
                </a:cubicBezTo>
                <a:cubicBezTo>
                  <a:pt x="109" y="30"/>
                  <a:pt x="110" y="31"/>
                  <a:pt x="110" y="32"/>
                </a:cubicBezTo>
                <a:cubicBezTo>
                  <a:pt x="110" y="33"/>
                  <a:pt x="109" y="35"/>
                  <a:pt x="107" y="35"/>
                </a:cubicBezTo>
                <a:close/>
                <a:moveTo>
                  <a:pt x="113" y="27"/>
                </a:moveTo>
                <a:cubicBezTo>
                  <a:pt x="112" y="27"/>
                  <a:pt x="110" y="26"/>
                  <a:pt x="110" y="25"/>
                </a:cubicBezTo>
                <a:cubicBezTo>
                  <a:pt x="110" y="24"/>
                  <a:pt x="112" y="22"/>
                  <a:pt x="113" y="22"/>
                </a:cubicBezTo>
                <a:cubicBezTo>
                  <a:pt x="114" y="22"/>
                  <a:pt x="115" y="24"/>
                  <a:pt x="115" y="25"/>
                </a:cubicBezTo>
                <a:cubicBezTo>
                  <a:pt x="115" y="26"/>
                  <a:pt x="114" y="27"/>
                  <a:pt x="113" y="27"/>
                </a:cubicBezTo>
                <a:close/>
                <a:moveTo>
                  <a:pt x="118" y="35"/>
                </a:moveTo>
                <a:cubicBezTo>
                  <a:pt x="116" y="35"/>
                  <a:pt x="115" y="33"/>
                  <a:pt x="115" y="32"/>
                </a:cubicBezTo>
                <a:cubicBezTo>
                  <a:pt x="115" y="31"/>
                  <a:pt x="116" y="30"/>
                  <a:pt x="118" y="30"/>
                </a:cubicBezTo>
                <a:cubicBezTo>
                  <a:pt x="119" y="30"/>
                  <a:pt x="120" y="31"/>
                  <a:pt x="120" y="32"/>
                </a:cubicBezTo>
                <a:cubicBezTo>
                  <a:pt x="120" y="33"/>
                  <a:pt x="119" y="35"/>
                  <a:pt x="118" y="35"/>
                </a:cubicBezTo>
                <a:close/>
                <a:moveTo>
                  <a:pt x="123" y="27"/>
                </a:moveTo>
                <a:cubicBezTo>
                  <a:pt x="121" y="27"/>
                  <a:pt x="120" y="26"/>
                  <a:pt x="120" y="25"/>
                </a:cubicBezTo>
                <a:cubicBezTo>
                  <a:pt x="120" y="24"/>
                  <a:pt x="121" y="22"/>
                  <a:pt x="123" y="22"/>
                </a:cubicBezTo>
                <a:cubicBezTo>
                  <a:pt x="125" y="22"/>
                  <a:pt x="126" y="24"/>
                  <a:pt x="126" y="25"/>
                </a:cubicBezTo>
                <a:cubicBezTo>
                  <a:pt x="126" y="26"/>
                  <a:pt x="125" y="27"/>
                  <a:pt x="123" y="27"/>
                </a:cubicBezTo>
                <a:close/>
                <a:moveTo>
                  <a:pt x="129" y="35"/>
                </a:moveTo>
                <a:cubicBezTo>
                  <a:pt x="127" y="35"/>
                  <a:pt x="126" y="33"/>
                  <a:pt x="126" y="32"/>
                </a:cubicBezTo>
                <a:cubicBezTo>
                  <a:pt x="126" y="31"/>
                  <a:pt x="127" y="30"/>
                  <a:pt x="129" y="30"/>
                </a:cubicBezTo>
                <a:cubicBezTo>
                  <a:pt x="130" y="30"/>
                  <a:pt x="131" y="31"/>
                  <a:pt x="131" y="32"/>
                </a:cubicBezTo>
                <a:cubicBezTo>
                  <a:pt x="131" y="33"/>
                  <a:pt x="130" y="35"/>
                  <a:pt x="129" y="35"/>
                </a:cubicBezTo>
                <a:close/>
                <a:moveTo>
                  <a:pt x="134" y="27"/>
                </a:moveTo>
                <a:cubicBezTo>
                  <a:pt x="132" y="27"/>
                  <a:pt x="131" y="26"/>
                  <a:pt x="131" y="25"/>
                </a:cubicBezTo>
                <a:cubicBezTo>
                  <a:pt x="131" y="24"/>
                  <a:pt x="132" y="22"/>
                  <a:pt x="134" y="22"/>
                </a:cubicBezTo>
                <a:cubicBezTo>
                  <a:pt x="135" y="22"/>
                  <a:pt x="136" y="24"/>
                  <a:pt x="136" y="25"/>
                </a:cubicBezTo>
                <a:cubicBezTo>
                  <a:pt x="136" y="26"/>
                  <a:pt x="135" y="27"/>
                  <a:pt x="134" y="27"/>
                </a:cubicBezTo>
                <a:close/>
                <a:moveTo>
                  <a:pt x="140" y="35"/>
                </a:moveTo>
                <a:cubicBezTo>
                  <a:pt x="137" y="35"/>
                  <a:pt x="136" y="33"/>
                  <a:pt x="136" y="32"/>
                </a:cubicBezTo>
                <a:cubicBezTo>
                  <a:pt x="136" y="31"/>
                  <a:pt x="137" y="30"/>
                  <a:pt x="140" y="30"/>
                </a:cubicBezTo>
                <a:cubicBezTo>
                  <a:pt x="141" y="30"/>
                  <a:pt x="142" y="31"/>
                  <a:pt x="142" y="32"/>
                </a:cubicBezTo>
                <a:cubicBezTo>
                  <a:pt x="142" y="33"/>
                  <a:pt x="141" y="35"/>
                  <a:pt x="140" y="35"/>
                </a:cubicBezTo>
                <a:close/>
                <a:moveTo>
                  <a:pt x="54" y="102"/>
                </a:moveTo>
                <a:cubicBezTo>
                  <a:pt x="54" y="101"/>
                  <a:pt x="54" y="94"/>
                  <a:pt x="54" y="94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7"/>
                  <a:pt x="54" y="67"/>
                  <a:pt x="54" y="67"/>
                </a:cubicBezTo>
                <a:cubicBezTo>
                  <a:pt x="55" y="63"/>
                  <a:pt x="59" y="60"/>
                  <a:pt x="65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8"/>
                  <a:pt x="0" y="61"/>
                  <a:pt x="0" y="6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3" y="102"/>
                </a:cubicBezTo>
                <a:lnTo>
                  <a:pt x="54" y="102"/>
                </a:lnTo>
                <a:close/>
                <a:moveTo>
                  <a:pt x="28" y="68"/>
                </a:moveTo>
                <a:cubicBezTo>
                  <a:pt x="36" y="68"/>
                  <a:pt x="41" y="73"/>
                  <a:pt x="41" y="79"/>
                </a:cubicBezTo>
                <a:cubicBezTo>
                  <a:pt x="41" y="87"/>
                  <a:pt x="36" y="91"/>
                  <a:pt x="28" y="91"/>
                </a:cubicBezTo>
                <a:cubicBezTo>
                  <a:pt x="22" y="91"/>
                  <a:pt x="16" y="87"/>
                  <a:pt x="16" y="79"/>
                </a:cubicBezTo>
                <a:cubicBezTo>
                  <a:pt x="16" y="73"/>
                  <a:pt x="22" y="68"/>
                  <a:pt x="28" y="68"/>
                </a:cubicBezTo>
                <a:close/>
                <a:moveTo>
                  <a:pt x="54" y="143"/>
                </a:moveTo>
                <a:cubicBezTo>
                  <a:pt x="54" y="143"/>
                  <a:pt x="54" y="143"/>
                  <a:pt x="54" y="142"/>
                </a:cubicBezTo>
                <a:cubicBezTo>
                  <a:pt x="54" y="107"/>
                  <a:pt x="54" y="107"/>
                  <a:pt x="54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2" y="110"/>
                  <a:pt x="0" y="112"/>
                  <a:pt x="0" y="1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2"/>
                  <a:pt x="7" y="159"/>
                  <a:pt x="13" y="159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3" y="157"/>
                  <a:pt x="64" y="154"/>
                  <a:pt x="62" y="151"/>
                </a:cubicBezTo>
                <a:cubicBezTo>
                  <a:pt x="58" y="149"/>
                  <a:pt x="56" y="146"/>
                  <a:pt x="54" y="143"/>
                </a:cubicBezTo>
                <a:close/>
                <a:moveTo>
                  <a:pt x="29" y="142"/>
                </a:moveTo>
                <a:cubicBezTo>
                  <a:pt x="22" y="142"/>
                  <a:pt x="16" y="137"/>
                  <a:pt x="16" y="131"/>
                </a:cubicBezTo>
                <a:cubicBezTo>
                  <a:pt x="16" y="123"/>
                  <a:pt x="22" y="118"/>
                  <a:pt x="29" y="118"/>
                </a:cubicBezTo>
                <a:cubicBezTo>
                  <a:pt x="36" y="118"/>
                  <a:pt x="41" y="123"/>
                  <a:pt x="41" y="131"/>
                </a:cubicBezTo>
                <a:cubicBezTo>
                  <a:pt x="41" y="137"/>
                  <a:pt x="36" y="142"/>
                  <a:pt x="29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34">
            <a:extLst>
              <a:ext uri="{FF2B5EF4-FFF2-40B4-BE49-F238E27FC236}">
                <a16:creationId xmlns:a16="http://schemas.microsoft.com/office/drawing/2014/main" id="{B188FA29-2385-DEDF-27DE-93B1E3733961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402060" y="6305465"/>
            <a:ext cx="284481" cy="218696"/>
          </a:xfrm>
          <a:custGeom>
            <a:avLst/>
            <a:gdLst>
              <a:gd name="T0" fmla="*/ 25 w 160"/>
              <a:gd name="T1" fmla="*/ 0 h 123"/>
              <a:gd name="T2" fmla="*/ 21 w 160"/>
              <a:gd name="T3" fmla="*/ 2 h 123"/>
              <a:gd name="T4" fmla="*/ 19 w 160"/>
              <a:gd name="T5" fmla="*/ 6 h 123"/>
              <a:gd name="T6" fmla="*/ 19 w 160"/>
              <a:gd name="T7" fmla="*/ 92 h 123"/>
              <a:gd name="T8" fmla="*/ 25 w 160"/>
              <a:gd name="T9" fmla="*/ 97 h 123"/>
              <a:gd name="T10" fmla="*/ 76 w 160"/>
              <a:gd name="T11" fmla="*/ 116 h 123"/>
              <a:gd name="T12" fmla="*/ 76 w 160"/>
              <a:gd name="T13" fmla="*/ 26 h 123"/>
              <a:gd name="T14" fmla="*/ 74 w 160"/>
              <a:gd name="T15" fmla="*/ 24 h 123"/>
              <a:gd name="T16" fmla="*/ 25 w 160"/>
              <a:gd name="T17" fmla="*/ 0 h 123"/>
              <a:gd name="T18" fmla="*/ 141 w 160"/>
              <a:gd name="T19" fmla="*/ 92 h 123"/>
              <a:gd name="T20" fmla="*/ 141 w 160"/>
              <a:gd name="T21" fmla="*/ 6 h 123"/>
              <a:gd name="T22" fmla="*/ 140 w 160"/>
              <a:gd name="T23" fmla="*/ 2 h 123"/>
              <a:gd name="T24" fmla="*/ 136 w 160"/>
              <a:gd name="T25" fmla="*/ 0 h 123"/>
              <a:gd name="T26" fmla="*/ 85 w 160"/>
              <a:gd name="T27" fmla="*/ 24 h 123"/>
              <a:gd name="T28" fmla="*/ 84 w 160"/>
              <a:gd name="T29" fmla="*/ 26 h 123"/>
              <a:gd name="T30" fmla="*/ 84 w 160"/>
              <a:gd name="T31" fmla="*/ 116 h 123"/>
              <a:gd name="T32" fmla="*/ 136 w 160"/>
              <a:gd name="T33" fmla="*/ 97 h 123"/>
              <a:gd name="T34" fmla="*/ 141 w 160"/>
              <a:gd name="T35" fmla="*/ 92 h 123"/>
              <a:gd name="T36" fmla="*/ 154 w 160"/>
              <a:gd name="T37" fmla="*/ 20 h 123"/>
              <a:gd name="T38" fmla="*/ 150 w 160"/>
              <a:gd name="T39" fmla="*/ 20 h 123"/>
              <a:gd name="T40" fmla="*/ 150 w 160"/>
              <a:gd name="T41" fmla="*/ 92 h 123"/>
              <a:gd name="T42" fmla="*/ 136 w 160"/>
              <a:gd name="T43" fmla="*/ 107 h 123"/>
              <a:gd name="T44" fmla="*/ 92 w 160"/>
              <a:gd name="T45" fmla="*/ 121 h 123"/>
              <a:gd name="T46" fmla="*/ 153 w 160"/>
              <a:gd name="T47" fmla="*/ 121 h 123"/>
              <a:gd name="T48" fmla="*/ 158 w 160"/>
              <a:gd name="T49" fmla="*/ 121 h 123"/>
              <a:gd name="T50" fmla="*/ 160 w 160"/>
              <a:gd name="T51" fmla="*/ 117 h 123"/>
              <a:gd name="T52" fmla="*/ 160 w 160"/>
              <a:gd name="T53" fmla="*/ 26 h 123"/>
              <a:gd name="T54" fmla="*/ 154 w 160"/>
              <a:gd name="T55" fmla="*/ 20 h 123"/>
              <a:gd name="T56" fmla="*/ 10 w 160"/>
              <a:gd name="T57" fmla="*/ 92 h 123"/>
              <a:gd name="T58" fmla="*/ 10 w 160"/>
              <a:gd name="T59" fmla="*/ 20 h 123"/>
              <a:gd name="T60" fmla="*/ 6 w 160"/>
              <a:gd name="T61" fmla="*/ 20 h 123"/>
              <a:gd name="T62" fmla="*/ 0 w 160"/>
              <a:gd name="T63" fmla="*/ 26 h 123"/>
              <a:gd name="T64" fmla="*/ 0 w 160"/>
              <a:gd name="T65" fmla="*/ 117 h 123"/>
              <a:gd name="T66" fmla="*/ 3 w 160"/>
              <a:gd name="T67" fmla="*/ 121 h 123"/>
              <a:gd name="T68" fmla="*/ 8 w 160"/>
              <a:gd name="T69" fmla="*/ 121 h 123"/>
              <a:gd name="T70" fmla="*/ 68 w 160"/>
              <a:gd name="T71" fmla="*/ 121 h 123"/>
              <a:gd name="T72" fmla="*/ 25 w 160"/>
              <a:gd name="T73" fmla="*/ 107 h 123"/>
              <a:gd name="T74" fmla="*/ 10 w 160"/>
              <a:gd name="T75" fmla="*/ 9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23">
                <a:moveTo>
                  <a:pt x="25" y="0"/>
                </a:moveTo>
                <a:cubicBezTo>
                  <a:pt x="24" y="0"/>
                  <a:pt x="22" y="0"/>
                  <a:pt x="21" y="2"/>
                </a:cubicBezTo>
                <a:cubicBezTo>
                  <a:pt x="20" y="3"/>
                  <a:pt x="19" y="4"/>
                  <a:pt x="19" y="6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94"/>
                  <a:pt x="21" y="97"/>
                  <a:pt x="25" y="97"/>
                </a:cubicBezTo>
                <a:cubicBezTo>
                  <a:pt x="38" y="97"/>
                  <a:pt x="60" y="100"/>
                  <a:pt x="76" y="116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26"/>
                  <a:pt x="76" y="25"/>
                  <a:pt x="74" y="24"/>
                </a:cubicBezTo>
                <a:cubicBezTo>
                  <a:pt x="62" y="3"/>
                  <a:pt x="38" y="0"/>
                  <a:pt x="25" y="0"/>
                </a:cubicBezTo>
                <a:close/>
                <a:moveTo>
                  <a:pt x="141" y="92"/>
                </a:moveTo>
                <a:cubicBezTo>
                  <a:pt x="141" y="6"/>
                  <a:pt x="141" y="6"/>
                  <a:pt x="141" y="6"/>
                </a:cubicBezTo>
                <a:cubicBezTo>
                  <a:pt x="141" y="4"/>
                  <a:pt x="141" y="3"/>
                  <a:pt x="140" y="2"/>
                </a:cubicBezTo>
                <a:cubicBezTo>
                  <a:pt x="139" y="0"/>
                  <a:pt x="137" y="0"/>
                  <a:pt x="136" y="0"/>
                </a:cubicBezTo>
                <a:cubicBezTo>
                  <a:pt x="122" y="0"/>
                  <a:pt x="98" y="3"/>
                  <a:pt x="85" y="24"/>
                </a:cubicBezTo>
                <a:cubicBezTo>
                  <a:pt x="84" y="25"/>
                  <a:pt x="84" y="26"/>
                  <a:pt x="84" y="26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100" y="100"/>
                  <a:pt x="122" y="97"/>
                  <a:pt x="136" y="97"/>
                </a:cubicBezTo>
                <a:cubicBezTo>
                  <a:pt x="139" y="97"/>
                  <a:pt x="141" y="94"/>
                  <a:pt x="141" y="92"/>
                </a:cubicBezTo>
                <a:close/>
                <a:moveTo>
                  <a:pt x="154" y="20"/>
                </a:moveTo>
                <a:cubicBezTo>
                  <a:pt x="150" y="20"/>
                  <a:pt x="150" y="20"/>
                  <a:pt x="150" y="20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0" y="99"/>
                  <a:pt x="143" y="106"/>
                  <a:pt x="136" y="107"/>
                </a:cubicBezTo>
                <a:cubicBezTo>
                  <a:pt x="123" y="107"/>
                  <a:pt x="105" y="108"/>
                  <a:pt x="92" y="121"/>
                </a:cubicBezTo>
                <a:cubicBezTo>
                  <a:pt x="115" y="115"/>
                  <a:pt x="139" y="119"/>
                  <a:pt x="153" y="121"/>
                </a:cubicBezTo>
                <a:cubicBezTo>
                  <a:pt x="154" y="123"/>
                  <a:pt x="157" y="121"/>
                  <a:pt x="158" y="121"/>
                </a:cubicBezTo>
                <a:cubicBezTo>
                  <a:pt x="159" y="120"/>
                  <a:pt x="160" y="118"/>
                  <a:pt x="160" y="117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60" y="22"/>
                  <a:pt x="158" y="20"/>
                  <a:pt x="154" y="20"/>
                </a:cubicBezTo>
                <a:close/>
                <a:moveTo>
                  <a:pt x="10" y="92"/>
                </a:moveTo>
                <a:cubicBezTo>
                  <a:pt x="10" y="20"/>
                  <a:pt x="10" y="20"/>
                  <a:pt x="10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8"/>
                  <a:pt x="2" y="120"/>
                  <a:pt x="3" y="121"/>
                </a:cubicBezTo>
                <a:cubicBezTo>
                  <a:pt x="4" y="121"/>
                  <a:pt x="5" y="123"/>
                  <a:pt x="8" y="121"/>
                </a:cubicBezTo>
                <a:cubicBezTo>
                  <a:pt x="21" y="119"/>
                  <a:pt x="46" y="115"/>
                  <a:pt x="68" y="121"/>
                </a:cubicBezTo>
                <a:cubicBezTo>
                  <a:pt x="55" y="108"/>
                  <a:pt x="36" y="107"/>
                  <a:pt x="25" y="107"/>
                </a:cubicBezTo>
                <a:cubicBezTo>
                  <a:pt x="16" y="106"/>
                  <a:pt x="10" y="99"/>
                  <a:pt x="10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70">
            <a:extLst>
              <a:ext uri="{FF2B5EF4-FFF2-40B4-BE49-F238E27FC236}">
                <a16:creationId xmlns:a16="http://schemas.microsoft.com/office/drawing/2014/main" id="{B38B7A63-CF7F-DEC8-694B-71F1415567A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912083" y="6287045"/>
            <a:ext cx="253941" cy="255537"/>
          </a:xfrm>
          <a:custGeom>
            <a:avLst/>
            <a:gdLst>
              <a:gd name="T0" fmla="*/ 34 w 159"/>
              <a:gd name="T1" fmla="*/ 27 h 160"/>
              <a:gd name="T2" fmla="*/ 34 w 159"/>
              <a:gd name="T3" fmla="*/ 41 h 160"/>
              <a:gd name="T4" fmla="*/ 95 w 159"/>
              <a:gd name="T5" fmla="*/ 34 h 160"/>
              <a:gd name="T6" fmla="*/ 95 w 159"/>
              <a:gd name="T7" fmla="*/ 63 h 160"/>
              <a:gd name="T8" fmla="*/ 34 w 159"/>
              <a:gd name="T9" fmla="*/ 55 h 160"/>
              <a:gd name="T10" fmla="*/ 34 w 159"/>
              <a:gd name="T11" fmla="*/ 69 h 160"/>
              <a:gd name="T12" fmla="*/ 95 w 159"/>
              <a:gd name="T13" fmla="*/ 63 h 160"/>
              <a:gd name="T14" fmla="*/ 68 w 159"/>
              <a:gd name="T15" fmla="*/ 90 h 160"/>
              <a:gd name="T16" fmla="*/ 34 w 159"/>
              <a:gd name="T17" fmla="*/ 83 h 160"/>
              <a:gd name="T18" fmla="*/ 34 w 159"/>
              <a:gd name="T19" fmla="*/ 97 h 160"/>
              <a:gd name="T20" fmla="*/ 115 w 159"/>
              <a:gd name="T21" fmla="*/ 122 h 160"/>
              <a:gd name="T22" fmla="*/ 108 w 159"/>
              <a:gd name="T23" fmla="*/ 145 h 160"/>
              <a:gd name="T24" fmla="*/ 14 w 159"/>
              <a:gd name="T25" fmla="*/ 14 h 160"/>
              <a:gd name="T26" fmla="*/ 108 w 159"/>
              <a:gd name="T27" fmla="*/ 42 h 160"/>
              <a:gd name="T28" fmla="*/ 123 w 159"/>
              <a:gd name="T29" fmla="*/ 7 h 160"/>
              <a:gd name="T30" fmla="*/ 7 w 159"/>
              <a:gd name="T31" fmla="*/ 0 h 160"/>
              <a:gd name="T32" fmla="*/ 0 w 159"/>
              <a:gd name="T33" fmla="*/ 152 h 160"/>
              <a:gd name="T34" fmla="*/ 115 w 159"/>
              <a:gd name="T35" fmla="*/ 160 h 160"/>
              <a:gd name="T36" fmla="*/ 123 w 159"/>
              <a:gd name="T37" fmla="*/ 112 h 160"/>
              <a:gd name="T38" fmla="*/ 115 w 159"/>
              <a:gd name="T39" fmla="*/ 122 h 160"/>
              <a:gd name="T40" fmla="*/ 132 w 159"/>
              <a:gd name="T41" fmla="*/ 18 h 160"/>
              <a:gd name="T42" fmla="*/ 84 w 159"/>
              <a:gd name="T43" fmla="*/ 98 h 160"/>
              <a:gd name="T44" fmla="*/ 82 w 159"/>
              <a:gd name="T45" fmla="*/ 127 h 160"/>
              <a:gd name="T46" fmla="*/ 87 w 159"/>
              <a:gd name="T47" fmla="*/ 131 h 160"/>
              <a:gd name="T48" fmla="*/ 113 w 159"/>
              <a:gd name="T49" fmla="*/ 114 h 160"/>
              <a:gd name="T50" fmla="*/ 159 w 159"/>
              <a:gd name="T51" fmla="*/ 33 h 160"/>
              <a:gd name="T52" fmla="*/ 97 w 159"/>
              <a:gd name="T53" fmla="*/ 118 h 160"/>
              <a:gd name="T54" fmla="*/ 89 w 159"/>
              <a:gd name="T55" fmla="*/ 113 h 160"/>
              <a:gd name="T56" fmla="*/ 97 w 159"/>
              <a:gd name="T57" fmla="*/ 108 h 160"/>
              <a:gd name="T58" fmla="*/ 97 w 159"/>
              <a:gd name="T59" fmla="*/ 118 h 160"/>
              <a:gd name="T60" fmla="*/ 56 w 159"/>
              <a:gd name="T61" fmla="*/ 131 h 160"/>
              <a:gd name="T62" fmla="*/ 75 w 159"/>
              <a:gd name="T63" fmla="*/ 126 h 160"/>
              <a:gd name="T64" fmla="*/ 55 w 159"/>
              <a:gd name="T65" fmla="*/ 124 h 160"/>
              <a:gd name="T66" fmla="*/ 50 w 159"/>
              <a:gd name="T67" fmla="*/ 121 h 160"/>
              <a:gd name="T68" fmla="*/ 50 w 159"/>
              <a:gd name="T69" fmla="*/ 110 h 160"/>
              <a:gd name="T70" fmla="*/ 39 w 159"/>
              <a:gd name="T71" fmla="*/ 115 h 160"/>
              <a:gd name="T72" fmla="*/ 28 w 159"/>
              <a:gd name="T73" fmla="*/ 135 h 160"/>
              <a:gd name="T74" fmla="*/ 38 w 159"/>
              <a:gd name="T75" fmla="*/ 125 h 160"/>
              <a:gd name="T76" fmla="*/ 44 w 159"/>
              <a:gd name="T77" fmla="*/ 127 h 160"/>
              <a:gd name="T78" fmla="*/ 44 w 159"/>
              <a:gd name="T79" fmla="*/ 127 h 160"/>
              <a:gd name="T80" fmla="*/ 44 w 159"/>
              <a:gd name="T81" fmla="*/ 128 h 160"/>
              <a:gd name="T82" fmla="*/ 50 w 159"/>
              <a:gd name="T83" fmla="*/ 128 h 160"/>
              <a:gd name="T84" fmla="*/ 53 w 159"/>
              <a:gd name="T85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9" h="160">
                <a:moveTo>
                  <a:pt x="88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0" y="27"/>
                  <a:pt x="26" y="31"/>
                  <a:pt x="26" y="34"/>
                </a:cubicBezTo>
                <a:cubicBezTo>
                  <a:pt x="26" y="39"/>
                  <a:pt x="30" y="41"/>
                  <a:pt x="34" y="41"/>
                </a:cubicBezTo>
                <a:cubicBezTo>
                  <a:pt x="88" y="41"/>
                  <a:pt x="88" y="41"/>
                  <a:pt x="88" y="41"/>
                </a:cubicBezTo>
                <a:cubicBezTo>
                  <a:pt x="93" y="41"/>
                  <a:pt x="95" y="39"/>
                  <a:pt x="95" y="34"/>
                </a:cubicBezTo>
                <a:cubicBezTo>
                  <a:pt x="95" y="31"/>
                  <a:pt x="93" y="27"/>
                  <a:pt x="88" y="27"/>
                </a:cubicBezTo>
                <a:close/>
                <a:moveTo>
                  <a:pt x="95" y="63"/>
                </a:moveTo>
                <a:cubicBezTo>
                  <a:pt x="95" y="57"/>
                  <a:pt x="93" y="55"/>
                  <a:pt x="88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5"/>
                  <a:pt x="26" y="57"/>
                  <a:pt x="26" y="63"/>
                </a:cubicBezTo>
                <a:cubicBezTo>
                  <a:pt x="26" y="67"/>
                  <a:pt x="30" y="69"/>
                  <a:pt x="34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93" y="69"/>
                  <a:pt x="95" y="67"/>
                  <a:pt x="95" y="63"/>
                </a:cubicBezTo>
                <a:close/>
                <a:moveTo>
                  <a:pt x="61" y="97"/>
                </a:moveTo>
                <a:cubicBezTo>
                  <a:pt x="65" y="97"/>
                  <a:pt x="68" y="93"/>
                  <a:pt x="68" y="90"/>
                </a:cubicBezTo>
                <a:cubicBezTo>
                  <a:pt x="68" y="85"/>
                  <a:pt x="65" y="83"/>
                  <a:pt x="61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0" y="83"/>
                  <a:pt x="26" y="85"/>
                  <a:pt x="26" y="90"/>
                </a:cubicBezTo>
                <a:cubicBezTo>
                  <a:pt x="26" y="93"/>
                  <a:pt x="30" y="97"/>
                  <a:pt x="34" y="97"/>
                </a:cubicBezTo>
                <a:lnTo>
                  <a:pt x="61" y="97"/>
                </a:lnTo>
                <a:close/>
                <a:moveTo>
                  <a:pt x="115" y="122"/>
                </a:moveTo>
                <a:cubicBezTo>
                  <a:pt x="108" y="127"/>
                  <a:pt x="108" y="127"/>
                  <a:pt x="108" y="127"/>
                </a:cubicBezTo>
                <a:cubicBezTo>
                  <a:pt x="108" y="145"/>
                  <a:pt x="108" y="145"/>
                  <a:pt x="108" y="145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4" y="14"/>
                  <a:pt x="14" y="14"/>
                  <a:pt x="14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3"/>
                  <a:pt x="119" y="0"/>
                  <a:pt x="115" y="0"/>
                </a:cubicBezTo>
                <a:cubicBezTo>
                  <a:pt x="7" y="0"/>
                  <a:pt x="7" y="0"/>
                  <a:pt x="7" y="0"/>
                </a:cubicBezTo>
                <a:cubicBezTo>
                  <a:pt x="2" y="0"/>
                  <a:pt x="0" y="3"/>
                  <a:pt x="0" y="7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2" y="160"/>
                  <a:pt x="7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9" y="160"/>
                  <a:pt x="123" y="156"/>
                  <a:pt x="123" y="15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19" y="118"/>
                  <a:pt x="119" y="118"/>
                  <a:pt x="119" y="118"/>
                </a:cubicBezTo>
                <a:cubicBezTo>
                  <a:pt x="118" y="119"/>
                  <a:pt x="117" y="120"/>
                  <a:pt x="115" y="122"/>
                </a:cubicBezTo>
                <a:close/>
                <a:moveTo>
                  <a:pt x="148" y="21"/>
                </a:moveTo>
                <a:cubicBezTo>
                  <a:pt x="139" y="16"/>
                  <a:pt x="133" y="18"/>
                  <a:pt x="132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84" y="98"/>
                  <a:pt x="84" y="98"/>
                  <a:pt x="84" y="98"/>
                </a:cubicBezTo>
                <a:cubicBezTo>
                  <a:pt x="84" y="98"/>
                  <a:pt x="84" y="98"/>
                  <a:pt x="84" y="99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9"/>
                  <a:pt x="82" y="130"/>
                  <a:pt x="84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2" y="115"/>
                  <a:pt x="112" y="114"/>
                  <a:pt x="113" y="114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5"/>
                  <a:pt x="159" y="33"/>
                  <a:pt x="159" y="33"/>
                </a:cubicBezTo>
                <a:cubicBezTo>
                  <a:pt x="159" y="32"/>
                  <a:pt x="157" y="26"/>
                  <a:pt x="148" y="21"/>
                </a:cubicBezTo>
                <a:close/>
                <a:moveTo>
                  <a:pt x="97" y="118"/>
                </a:moveTo>
                <a:cubicBezTo>
                  <a:pt x="96" y="118"/>
                  <a:pt x="95" y="116"/>
                  <a:pt x="92" y="115"/>
                </a:cubicBezTo>
                <a:cubicBezTo>
                  <a:pt x="91" y="114"/>
                  <a:pt x="90" y="114"/>
                  <a:pt x="89" y="113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5"/>
                  <a:pt x="94" y="105"/>
                  <a:pt x="97" y="108"/>
                </a:cubicBezTo>
                <a:cubicBezTo>
                  <a:pt x="101" y="110"/>
                  <a:pt x="103" y="112"/>
                  <a:pt x="105" y="114"/>
                </a:cubicBezTo>
                <a:lnTo>
                  <a:pt x="97" y="118"/>
                </a:lnTo>
                <a:close/>
                <a:moveTo>
                  <a:pt x="53" y="132"/>
                </a:moveTo>
                <a:cubicBezTo>
                  <a:pt x="53" y="132"/>
                  <a:pt x="55" y="132"/>
                  <a:pt x="56" y="131"/>
                </a:cubicBezTo>
                <a:cubicBezTo>
                  <a:pt x="62" y="128"/>
                  <a:pt x="69" y="132"/>
                  <a:pt x="75" y="132"/>
                </a:cubicBezTo>
                <a:cubicBezTo>
                  <a:pt x="79" y="132"/>
                  <a:pt x="79" y="126"/>
                  <a:pt x="75" y="126"/>
                </a:cubicBezTo>
                <a:cubicBezTo>
                  <a:pt x="68" y="126"/>
                  <a:pt x="62" y="125"/>
                  <a:pt x="56" y="126"/>
                </a:cubicBezTo>
                <a:cubicBezTo>
                  <a:pt x="56" y="125"/>
                  <a:pt x="56" y="125"/>
                  <a:pt x="55" y="124"/>
                </a:cubicBezTo>
                <a:cubicBezTo>
                  <a:pt x="53" y="122"/>
                  <a:pt x="52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0"/>
                  <a:pt x="49" y="120"/>
                  <a:pt x="49" y="120"/>
                </a:cubicBezTo>
                <a:cubicBezTo>
                  <a:pt x="50" y="116"/>
                  <a:pt x="51" y="113"/>
                  <a:pt x="50" y="110"/>
                </a:cubicBezTo>
                <a:cubicBezTo>
                  <a:pt x="50" y="109"/>
                  <a:pt x="49" y="109"/>
                  <a:pt x="49" y="109"/>
                </a:cubicBezTo>
                <a:cubicBezTo>
                  <a:pt x="45" y="109"/>
                  <a:pt x="41" y="113"/>
                  <a:pt x="39" y="115"/>
                </a:cubicBezTo>
                <a:cubicBezTo>
                  <a:pt x="33" y="120"/>
                  <a:pt x="28" y="127"/>
                  <a:pt x="23" y="133"/>
                </a:cubicBezTo>
                <a:cubicBezTo>
                  <a:pt x="20" y="135"/>
                  <a:pt x="25" y="138"/>
                  <a:pt x="28" y="135"/>
                </a:cubicBezTo>
                <a:cubicBezTo>
                  <a:pt x="31" y="129"/>
                  <a:pt x="36" y="125"/>
                  <a:pt x="41" y="120"/>
                </a:cubicBezTo>
                <a:cubicBezTo>
                  <a:pt x="40" y="121"/>
                  <a:pt x="39" y="124"/>
                  <a:pt x="38" y="125"/>
                </a:cubicBezTo>
                <a:cubicBezTo>
                  <a:pt x="36" y="128"/>
                  <a:pt x="40" y="131"/>
                  <a:pt x="42" y="128"/>
                </a:cubicBezTo>
                <a:cubicBezTo>
                  <a:pt x="42" y="128"/>
                  <a:pt x="43" y="127"/>
                  <a:pt x="44" y="127"/>
                </a:cubicBezTo>
                <a:cubicBezTo>
                  <a:pt x="44" y="126"/>
                  <a:pt x="44" y="126"/>
                  <a:pt x="45" y="126"/>
                </a:cubicBezTo>
                <a:cubicBezTo>
                  <a:pt x="45" y="126"/>
                  <a:pt x="44" y="127"/>
                  <a:pt x="44" y="127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44" y="127"/>
                  <a:pt x="44" y="127"/>
                  <a:pt x="44" y="128"/>
                </a:cubicBezTo>
                <a:cubicBezTo>
                  <a:pt x="42" y="131"/>
                  <a:pt x="47" y="132"/>
                  <a:pt x="49" y="129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50" y="131"/>
                  <a:pt x="52" y="132"/>
                  <a:pt x="53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79">
            <a:extLst>
              <a:ext uri="{FF2B5EF4-FFF2-40B4-BE49-F238E27FC236}">
                <a16:creationId xmlns:a16="http://schemas.microsoft.com/office/drawing/2014/main" id="{BCD83E62-95E4-3F30-E188-B248D495A17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6000173" y="6306209"/>
            <a:ext cx="257136" cy="217208"/>
          </a:xfrm>
          <a:custGeom>
            <a:avLst/>
            <a:gdLst>
              <a:gd name="T0" fmla="*/ 12 w 161"/>
              <a:gd name="T1" fmla="*/ 108 h 136"/>
              <a:gd name="T2" fmla="*/ 12 w 161"/>
              <a:gd name="T3" fmla="*/ 134 h 136"/>
              <a:gd name="T4" fmla="*/ 16 w 161"/>
              <a:gd name="T5" fmla="*/ 136 h 136"/>
              <a:gd name="T6" fmla="*/ 35 w 161"/>
              <a:gd name="T7" fmla="*/ 136 h 136"/>
              <a:gd name="T8" fmla="*/ 37 w 161"/>
              <a:gd name="T9" fmla="*/ 134 h 136"/>
              <a:gd name="T10" fmla="*/ 37 w 161"/>
              <a:gd name="T11" fmla="*/ 88 h 136"/>
              <a:gd name="T12" fmla="*/ 23 w 161"/>
              <a:gd name="T13" fmla="*/ 102 h 136"/>
              <a:gd name="T14" fmla="*/ 12 w 161"/>
              <a:gd name="T15" fmla="*/ 108 h 136"/>
              <a:gd name="T16" fmla="*/ 47 w 161"/>
              <a:gd name="T17" fmla="*/ 87 h 136"/>
              <a:gd name="T18" fmla="*/ 47 w 161"/>
              <a:gd name="T19" fmla="*/ 134 h 136"/>
              <a:gd name="T20" fmla="*/ 51 w 161"/>
              <a:gd name="T21" fmla="*/ 136 h 136"/>
              <a:gd name="T22" fmla="*/ 70 w 161"/>
              <a:gd name="T23" fmla="*/ 136 h 136"/>
              <a:gd name="T24" fmla="*/ 73 w 161"/>
              <a:gd name="T25" fmla="*/ 134 h 136"/>
              <a:gd name="T26" fmla="*/ 73 w 161"/>
              <a:gd name="T27" fmla="*/ 106 h 136"/>
              <a:gd name="T28" fmla="*/ 62 w 161"/>
              <a:gd name="T29" fmla="*/ 101 h 136"/>
              <a:gd name="T30" fmla="*/ 47 w 161"/>
              <a:gd name="T31" fmla="*/ 87 h 136"/>
              <a:gd name="T32" fmla="*/ 84 w 161"/>
              <a:gd name="T33" fmla="*/ 103 h 136"/>
              <a:gd name="T34" fmla="*/ 84 w 161"/>
              <a:gd name="T35" fmla="*/ 134 h 136"/>
              <a:gd name="T36" fmla="*/ 86 w 161"/>
              <a:gd name="T37" fmla="*/ 136 h 136"/>
              <a:gd name="T38" fmla="*/ 106 w 161"/>
              <a:gd name="T39" fmla="*/ 136 h 136"/>
              <a:gd name="T40" fmla="*/ 110 w 161"/>
              <a:gd name="T41" fmla="*/ 134 h 136"/>
              <a:gd name="T42" fmla="*/ 110 w 161"/>
              <a:gd name="T43" fmla="*/ 78 h 136"/>
              <a:gd name="T44" fmla="*/ 86 w 161"/>
              <a:gd name="T45" fmla="*/ 100 h 136"/>
              <a:gd name="T46" fmla="*/ 84 w 161"/>
              <a:gd name="T47" fmla="*/ 103 h 136"/>
              <a:gd name="T48" fmla="*/ 143 w 161"/>
              <a:gd name="T49" fmla="*/ 45 h 136"/>
              <a:gd name="T50" fmla="*/ 120 w 161"/>
              <a:gd name="T51" fmla="*/ 69 h 136"/>
              <a:gd name="T52" fmla="*/ 120 w 161"/>
              <a:gd name="T53" fmla="*/ 134 h 136"/>
              <a:gd name="T54" fmla="*/ 122 w 161"/>
              <a:gd name="T55" fmla="*/ 136 h 136"/>
              <a:gd name="T56" fmla="*/ 143 w 161"/>
              <a:gd name="T57" fmla="*/ 136 h 136"/>
              <a:gd name="T58" fmla="*/ 146 w 161"/>
              <a:gd name="T59" fmla="*/ 134 h 136"/>
              <a:gd name="T60" fmla="*/ 146 w 161"/>
              <a:gd name="T61" fmla="*/ 47 h 136"/>
              <a:gd name="T62" fmla="*/ 145 w 161"/>
              <a:gd name="T63" fmla="*/ 45 h 136"/>
              <a:gd name="T64" fmla="*/ 143 w 161"/>
              <a:gd name="T65" fmla="*/ 45 h 136"/>
              <a:gd name="T66" fmla="*/ 160 w 161"/>
              <a:gd name="T67" fmla="*/ 2 h 136"/>
              <a:gd name="T68" fmla="*/ 155 w 161"/>
              <a:gd name="T69" fmla="*/ 0 h 136"/>
              <a:gd name="T70" fmla="*/ 127 w 161"/>
              <a:gd name="T71" fmla="*/ 1 h 136"/>
              <a:gd name="T72" fmla="*/ 123 w 161"/>
              <a:gd name="T73" fmla="*/ 4 h 136"/>
              <a:gd name="T74" fmla="*/ 122 w 161"/>
              <a:gd name="T75" fmla="*/ 5 h 136"/>
              <a:gd name="T76" fmla="*/ 123 w 161"/>
              <a:gd name="T77" fmla="*/ 11 h 136"/>
              <a:gd name="T78" fmla="*/ 125 w 161"/>
              <a:gd name="T79" fmla="*/ 12 h 136"/>
              <a:gd name="T80" fmla="*/ 130 w 161"/>
              <a:gd name="T81" fmla="*/ 17 h 136"/>
              <a:gd name="T82" fmla="*/ 74 w 161"/>
              <a:gd name="T83" fmla="*/ 74 h 136"/>
              <a:gd name="T84" fmla="*/ 48 w 161"/>
              <a:gd name="T85" fmla="*/ 49 h 136"/>
              <a:gd name="T86" fmla="*/ 42 w 161"/>
              <a:gd name="T87" fmla="*/ 46 h 136"/>
              <a:gd name="T88" fmla="*/ 37 w 161"/>
              <a:gd name="T89" fmla="*/ 49 h 136"/>
              <a:gd name="T90" fmla="*/ 3 w 161"/>
              <a:gd name="T91" fmla="*/ 82 h 136"/>
              <a:gd name="T92" fmla="*/ 3 w 161"/>
              <a:gd name="T93" fmla="*/ 94 h 136"/>
              <a:gd name="T94" fmla="*/ 5 w 161"/>
              <a:gd name="T95" fmla="*/ 95 h 136"/>
              <a:gd name="T96" fmla="*/ 10 w 161"/>
              <a:gd name="T97" fmla="*/ 98 h 136"/>
              <a:gd name="T98" fmla="*/ 16 w 161"/>
              <a:gd name="T99" fmla="*/ 95 h 136"/>
              <a:gd name="T100" fmla="*/ 42 w 161"/>
              <a:gd name="T101" fmla="*/ 68 h 136"/>
              <a:gd name="T102" fmla="*/ 68 w 161"/>
              <a:gd name="T103" fmla="*/ 94 h 136"/>
              <a:gd name="T104" fmla="*/ 74 w 161"/>
              <a:gd name="T105" fmla="*/ 96 h 136"/>
              <a:gd name="T106" fmla="*/ 79 w 161"/>
              <a:gd name="T107" fmla="*/ 94 h 136"/>
              <a:gd name="T108" fmla="*/ 143 w 161"/>
              <a:gd name="T109" fmla="*/ 30 h 136"/>
              <a:gd name="T110" fmla="*/ 150 w 161"/>
              <a:gd name="T111" fmla="*/ 38 h 136"/>
              <a:gd name="T112" fmla="*/ 154 w 161"/>
              <a:gd name="T113" fmla="*/ 40 h 136"/>
              <a:gd name="T114" fmla="*/ 156 w 161"/>
              <a:gd name="T115" fmla="*/ 39 h 136"/>
              <a:gd name="T116" fmla="*/ 157 w 161"/>
              <a:gd name="T117" fmla="*/ 38 h 136"/>
              <a:gd name="T118" fmla="*/ 160 w 161"/>
              <a:gd name="T119" fmla="*/ 33 h 136"/>
              <a:gd name="T120" fmla="*/ 161 w 161"/>
              <a:gd name="T121" fmla="*/ 16 h 136"/>
              <a:gd name="T122" fmla="*/ 161 w 161"/>
              <a:gd name="T123" fmla="*/ 6 h 136"/>
              <a:gd name="T124" fmla="*/ 160 w 161"/>
              <a:gd name="T125" fmla="*/ 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1" h="136">
                <a:moveTo>
                  <a:pt x="12" y="108"/>
                </a:moveTo>
                <a:cubicBezTo>
                  <a:pt x="12" y="134"/>
                  <a:pt x="12" y="134"/>
                  <a:pt x="12" y="134"/>
                </a:cubicBezTo>
                <a:cubicBezTo>
                  <a:pt x="12" y="135"/>
                  <a:pt x="13" y="136"/>
                  <a:pt x="16" y="136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6" y="136"/>
                  <a:pt x="37" y="135"/>
                  <a:pt x="37" y="134"/>
                </a:cubicBezTo>
                <a:cubicBezTo>
                  <a:pt x="37" y="88"/>
                  <a:pt x="37" y="88"/>
                  <a:pt x="37" y="88"/>
                </a:cubicBezTo>
                <a:cubicBezTo>
                  <a:pt x="23" y="102"/>
                  <a:pt x="23" y="102"/>
                  <a:pt x="23" y="102"/>
                </a:cubicBezTo>
                <a:cubicBezTo>
                  <a:pt x="20" y="105"/>
                  <a:pt x="17" y="107"/>
                  <a:pt x="12" y="108"/>
                </a:cubicBezTo>
                <a:close/>
                <a:moveTo>
                  <a:pt x="47" y="87"/>
                </a:moveTo>
                <a:cubicBezTo>
                  <a:pt x="47" y="134"/>
                  <a:pt x="47" y="134"/>
                  <a:pt x="47" y="134"/>
                </a:cubicBezTo>
                <a:cubicBezTo>
                  <a:pt x="47" y="135"/>
                  <a:pt x="49" y="136"/>
                  <a:pt x="51" y="136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71" y="136"/>
                  <a:pt x="73" y="135"/>
                  <a:pt x="73" y="134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69" y="106"/>
                  <a:pt x="64" y="104"/>
                  <a:pt x="62" y="101"/>
                </a:cubicBezTo>
                <a:lnTo>
                  <a:pt x="47" y="87"/>
                </a:lnTo>
                <a:close/>
                <a:moveTo>
                  <a:pt x="84" y="103"/>
                </a:moveTo>
                <a:cubicBezTo>
                  <a:pt x="84" y="134"/>
                  <a:pt x="84" y="134"/>
                  <a:pt x="84" y="134"/>
                </a:cubicBezTo>
                <a:cubicBezTo>
                  <a:pt x="84" y="135"/>
                  <a:pt x="85" y="136"/>
                  <a:pt x="86" y="136"/>
                </a:cubicBezTo>
                <a:cubicBezTo>
                  <a:pt x="106" y="136"/>
                  <a:pt x="106" y="136"/>
                  <a:pt x="106" y="136"/>
                </a:cubicBezTo>
                <a:cubicBezTo>
                  <a:pt x="108" y="136"/>
                  <a:pt x="110" y="135"/>
                  <a:pt x="110" y="134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102"/>
                  <a:pt x="84" y="103"/>
                  <a:pt x="84" y="103"/>
                </a:cubicBezTo>
                <a:close/>
                <a:moveTo>
                  <a:pt x="143" y="45"/>
                </a:moveTo>
                <a:cubicBezTo>
                  <a:pt x="120" y="69"/>
                  <a:pt x="120" y="69"/>
                  <a:pt x="120" y="69"/>
                </a:cubicBezTo>
                <a:cubicBezTo>
                  <a:pt x="120" y="134"/>
                  <a:pt x="120" y="134"/>
                  <a:pt x="120" y="134"/>
                </a:cubicBezTo>
                <a:cubicBezTo>
                  <a:pt x="120" y="135"/>
                  <a:pt x="121" y="136"/>
                  <a:pt x="122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5" y="136"/>
                  <a:pt x="146" y="135"/>
                  <a:pt x="146" y="134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5" y="46"/>
                  <a:pt x="145" y="46"/>
                  <a:pt x="145" y="45"/>
                </a:cubicBezTo>
                <a:lnTo>
                  <a:pt x="143" y="45"/>
                </a:lnTo>
                <a:close/>
                <a:moveTo>
                  <a:pt x="160" y="2"/>
                </a:moveTo>
                <a:cubicBezTo>
                  <a:pt x="158" y="1"/>
                  <a:pt x="157" y="0"/>
                  <a:pt x="155" y="0"/>
                </a:cubicBezTo>
                <a:cubicBezTo>
                  <a:pt x="145" y="1"/>
                  <a:pt x="136" y="1"/>
                  <a:pt x="127" y="1"/>
                </a:cubicBezTo>
                <a:cubicBezTo>
                  <a:pt x="125" y="1"/>
                  <a:pt x="124" y="1"/>
                  <a:pt x="123" y="4"/>
                </a:cubicBezTo>
                <a:cubicBezTo>
                  <a:pt x="122" y="4"/>
                  <a:pt x="122" y="4"/>
                  <a:pt x="122" y="5"/>
                </a:cubicBezTo>
                <a:cubicBezTo>
                  <a:pt x="120" y="7"/>
                  <a:pt x="122" y="10"/>
                  <a:pt x="123" y="11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27" y="15"/>
                  <a:pt x="128" y="16"/>
                  <a:pt x="130" y="17"/>
                </a:cubicBezTo>
                <a:cubicBezTo>
                  <a:pt x="74" y="74"/>
                  <a:pt x="74" y="74"/>
                  <a:pt x="74" y="74"/>
                </a:cubicBezTo>
                <a:cubicBezTo>
                  <a:pt x="48" y="49"/>
                  <a:pt x="48" y="49"/>
                  <a:pt x="48" y="49"/>
                </a:cubicBezTo>
                <a:cubicBezTo>
                  <a:pt x="47" y="48"/>
                  <a:pt x="44" y="46"/>
                  <a:pt x="42" y="46"/>
                </a:cubicBezTo>
                <a:cubicBezTo>
                  <a:pt x="41" y="46"/>
                  <a:pt x="38" y="48"/>
                  <a:pt x="37" y="49"/>
                </a:cubicBezTo>
                <a:cubicBezTo>
                  <a:pt x="3" y="82"/>
                  <a:pt x="3" y="82"/>
                  <a:pt x="3" y="82"/>
                </a:cubicBezTo>
                <a:cubicBezTo>
                  <a:pt x="0" y="85"/>
                  <a:pt x="0" y="90"/>
                  <a:pt x="3" y="94"/>
                </a:cubicBezTo>
                <a:cubicBezTo>
                  <a:pt x="5" y="95"/>
                  <a:pt x="5" y="95"/>
                  <a:pt x="5" y="95"/>
                </a:cubicBezTo>
                <a:cubicBezTo>
                  <a:pt x="6" y="96"/>
                  <a:pt x="8" y="98"/>
                  <a:pt x="10" y="98"/>
                </a:cubicBezTo>
                <a:cubicBezTo>
                  <a:pt x="13" y="98"/>
                  <a:pt x="15" y="96"/>
                  <a:pt x="16" y="95"/>
                </a:cubicBezTo>
                <a:cubicBezTo>
                  <a:pt x="42" y="68"/>
                  <a:pt x="42" y="68"/>
                  <a:pt x="42" y="68"/>
                </a:cubicBezTo>
                <a:cubicBezTo>
                  <a:pt x="68" y="94"/>
                  <a:pt x="68" y="94"/>
                  <a:pt x="68" y="94"/>
                </a:cubicBezTo>
                <a:cubicBezTo>
                  <a:pt x="69" y="95"/>
                  <a:pt x="71" y="96"/>
                  <a:pt x="74" y="96"/>
                </a:cubicBezTo>
                <a:cubicBezTo>
                  <a:pt x="76" y="96"/>
                  <a:pt x="78" y="95"/>
                  <a:pt x="79" y="94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50" y="38"/>
                  <a:pt x="150" y="38"/>
                  <a:pt x="150" y="38"/>
                </a:cubicBezTo>
                <a:cubicBezTo>
                  <a:pt x="151" y="39"/>
                  <a:pt x="152" y="40"/>
                  <a:pt x="154" y="40"/>
                </a:cubicBezTo>
                <a:cubicBezTo>
                  <a:pt x="155" y="40"/>
                  <a:pt x="156" y="39"/>
                  <a:pt x="156" y="39"/>
                </a:cubicBezTo>
                <a:cubicBezTo>
                  <a:pt x="157" y="39"/>
                  <a:pt x="157" y="39"/>
                  <a:pt x="157" y="38"/>
                </a:cubicBezTo>
                <a:cubicBezTo>
                  <a:pt x="160" y="37"/>
                  <a:pt x="160" y="35"/>
                  <a:pt x="160" y="33"/>
                </a:cubicBezTo>
                <a:cubicBezTo>
                  <a:pt x="160" y="27"/>
                  <a:pt x="160" y="22"/>
                  <a:pt x="161" y="16"/>
                </a:cubicBezTo>
                <a:cubicBezTo>
                  <a:pt x="161" y="6"/>
                  <a:pt x="161" y="6"/>
                  <a:pt x="161" y="6"/>
                </a:cubicBezTo>
                <a:cubicBezTo>
                  <a:pt x="161" y="5"/>
                  <a:pt x="161" y="2"/>
                  <a:pt x="16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66">
            <a:hlinkClick r:id="" action="ppaction://noaction"/>
            <a:extLst>
              <a:ext uri="{FF2B5EF4-FFF2-40B4-BE49-F238E27FC236}">
                <a16:creationId xmlns:a16="http://schemas.microsoft.com/office/drawing/2014/main" id="{12D0E0F7-9317-8B1F-6FAA-3C038690714A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9280" y="6272763"/>
            <a:ext cx="230832" cy="284101"/>
          </a:xfrm>
          <a:custGeom>
            <a:avLst/>
            <a:gdLst>
              <a:gd name="T0" fmla="*/ 91 w 130"/>
              <a:gd name="T1" fmla="*/ 69 h 160"/>
              <a:gd name="T2" fmla="*/ 74 w 130"/>
              <a:gd name="T3" fmla="*/ 72 h 160"/>
              <a:gd name="T4" fmla="*/ 51 w 130"/>
              <a:gd name="T5" fmla="*/ 73 h 160"/>
              <a:gd name="T6" fmla="*/ 2 w 130"/>
              <a:gd name="T7" fmla="*/ 81 h 160"/>
              <a:gd name="T8" fmla="*/ 5 w 130"/>
              <a:gd name="T9" fmla="*/ 128 h 160"/>
              <a:gd name="T10" fmla="*/ 21 w 130"/>
              <a:gd name="T11" fmla="*/ 129 h 160"/>
              <a:gd name="T12" fmla="*/ 23 w 130"/>
              <a:gd name="T13" fmla="*/ 160 h 160"/>
              <a:gd name="T14" fmla="*/ 104 w 130"/>
              <a:gd name="T15" fmla="*/ 155 h 160"/>
              <a:gd name="T16" fmla="*/ 113 w 130"/>
              <a:gd name="T17" fmla="*/ 146 h 160"/>
              <a:gd name="T18" fmla="*/ 124 w 130"/>
              <a:gd name="T19" fmla="*/ 103 h 160"/>
              <a:gd name="T20" fmla="*/ 25 w 130"/>
              <a:gd name="T21" fmla="*/ 126 h 160"/>
              <a:gd name="T22" fmla="*/ 34 w 130"/>
              <a:gd name="T23" fmla="*/ 112 h 160"/>
              <a:gd name="T24" fmla="*/ 28 w 130"/>
              <a:gd name="T25" fmla="*/ 89 h 160"/>
              <a:gd name="T26" fmla="*/ 25 w 130"/>
              <a:gd name="T27" fmla="*/ 89 h 160"/>
              <a:gd name="T28" fmla="*/ 29 w 130"/>
              <a:gd name="T29" fmla="*/ 109 h 160"/>
              <a:gd name="T30" fmla="*/ 8 w 130"/>
              <a:gd name="T31" fmla="*/ 83 h 160"/>
              <a:gd name="T32" fmla="*/ 98 w 130"/>
              <a:gd name="T33" fmla="*/ 145 h 160"/>
              <a:gd name="T34" fmla="*/ 103 w 130"/>
              <a:gd name="T35" fmla="*/ 109 h 160"/>
              <a:gd name="T36" fmla="*/ 77 w 130"/>
              <a:gd name="T37" fmla="*/ 62 h 160"/>
              <a:gd name="T38" fmla="*/ 51 w 130"/>
              <a:gd name="T39" fmla="*/ 26 h 160"/>
              <a:gd name="T40" fmla="*/ 80 w 130"/>
              <a:gd name="T41" fmla="*/ 121 h 160"/>
              <a:gd name="T42" fmla="*/ 35 w 130"/>
              <a:gd name="T43" fmla="*/ 124 h 160"/>
              <a:gd name="T44" fmla="*/ 79 w 130"/>
              <a:gd name="T45" fmla="*/ 136 h 160"/>
              <a:gd name="T46" fmla="*/ 42 w 130"/>
              <a:gd name="T47" fmla="*/ 146 h 160"/>
              <a:gd name="T48" fmla="*/ 79 w 130"/>
              <a:gd name="T49" fmla="*/ 136 h 160"/>
              <a:gd name="T50" fmla="*/ 50 w 130"/>
              <a:gd name="T51" fmla="*/ 108 h 160"/>
              <a:gd name="T52" fmla="*/ 42 w 130"/>
              <a:gd name="T53" fmla="*/ 87 h 160"/>
              <a:gd name="T54" fmla="*/ 34 w 130"/>
              <a:gd name="T55" fmla="*/ 91 h 160"/>
              <a:gd name="T56" fmla="*/ 38 w 130"/>
              <a:gd name="T57" fmla="*/ 90 h 160"/>
              <a:gd name="T58" fmla="*/ 47 w 130"/>
              <a:gd name="T59" fmla="*/ 105 h 160"/>
              <a:gd name="T60" fmla="*/ 42 w 130"/>
              <a:gd name="T61" fmla="*/ 105 h 160"/>
              <a:gd name="T62" fmla="*/ 57 w 130"/>
              <a:gd name="T63" fmla="*/ 111 h 160"/>
              <a:gd name="T64" fmla="*/ 65 w 130"/>
              <a:gd name="T65" fmla="*/ 106 h 160"/>
              <a:gd name="T66" fmla="*/ 61 w 130"/>
              <a:gd name="T67" fmla="*/ 97 h 160"/>
              <a:gd name="T68" fmla="*/ 58 w 130"/>
              <a:gd name="T69" fmla="*/ 85 h 160"/>
              <a:gd name="T70" fmla="*/ 47 w 130"/>
              <a:gd name="T71" fmla="*/ 87 h 160"/>
              <a:gd name="T72" fmla="*/ 60 w 130"/>
              <a:gd name="T73" fmla="*/ 100 h 160"/>
              <a:gd name="T74" fmla="*/ 61 w 130"/>
              <a:gd name="T75" fmla="*/ 108 h 160"/>
              <a:gd name="T76" fmla="*/ 58 w 130"/>
              <a:gd name="T77" fmla="*/ 100 h 160"/>
              <a:gd name="T78" fmla="*/ 54 w 130"/>
              <a:gd name="T79" fmla="*/ 88 h 160"/>
              <a:gd name="T80" fmla="*/ 58 w 130"/>
              <a:gd name="T81" fmla="*/ 95 h 160"/>
              <a:gd name="T82" fmla="*/ 52 w 130"/>
              <a:gd name="T83" fmla="*/ 88 h 160"/>
              <a:gd name="T84" fmla="*/ 74 w 130"/>
              <a:gd name="T85" fmla="*/ 98 h 160"/>
              <a:gd name="T86" fmla="*/ 75 w 130"/>
              <a:gd name="T87" fmla="*/ 105 h 160"/>
              <a:gd name="T88" fmla="*/ 73 w 130"/>
              <a:gd name="T89" fmla="*/ 103 h 160"/>
              <a:gd name="T90" fmla="*/ 68 w 130"/>
              <a:gd name="T91" fmla="*/ 105 h 160"/>
              <a:gd name="T92" fmla="*/ 80 w 130"/>
              <a:gd name="T93" fmla="*/ 108 h 160"/>
              <a:gd name="T94" fmla="*/ 75 w 130"/>
              <a:gd name="T95" fmla="*/ 96 h 160"/>
              <a:gd name="T96" fmla="*/ 68 w 130"/>
              <a:gd name="T97" fmla="*/ 93 h 160"/>
              <a:gd name="T98" fmla="*/ 70 w 130"/>
              <a:gd name="T99" fmla="*/ 87 h 160"/>
              <a:gd name="T100" fmla="*/ 73 w 130"/>
              <a:gd name="T101" fmla="*/ 90 h 160"/>
              <a:gd name="T102" fmla="*/ 74 w 130"/>
              <a:gd name="T103" fmla="*/ 88 h 160"/>
              <a:gd name="T104" fmla="*/ 64 w 130"/>
              <a:gd name="T105" fmla="*/ 85 h 160"/>
              <a:gd name="T106" fmla="*/ 67 w 130"/>
              <a:gd name="T107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0" h="160">
                <a:moveTo>
                  <a:pt x="124" y="103"/>
                </a:moveTo>
                <a:cubicBezTo>
                  <a:pt x="119" y="89"/>
                  <a:pt x="111" y="80"/>
                  <a:pt x="104" y="75"/>
                </a:cubicBezTo>
                <a:cubicBezTo>
                  <a:pt x="103" y="75"/>
                  <a:pt x="91" y="69"/>
                  <a:pt x="91" y="69"/>
                </a:cubicBezTo>
                <a:cubicBezTo>
                  <a:pt x="85" y="64"/>
                  <a:pt x="85" y="64"/>
                  <a:pt x="85" y="64"/>
                </a:cubicBezTo>
                <a:cubicBezTo>
                  <a:pt x="78" y="72"/>
                  <a:pt x="78" y="72"/>
                  <a:pt x="78" y="72"/>
                </a:cubicBezTo>
                <a:cubicBezTo>
                  <a:pt x="74" y="72"/>
                  <a:pt x="74" y="72"/>
                  <a:pt x="74" y="72"/>
                </a:cubicBezTo>
                <a:cubicBezTo>
                  <a:pt x="67" y="64"/>
                  <a:pt x="67" y="64"/>
                  <a:pt x="67" y="64"/>
                </a:cubicBezTo>
                <a:cubicBezTo>
                  <a:pt x="61" y="69"/>
                  <a:pt x="61" y="69"/>
                  <a:pt x="61" y="69"/>
                </a:cubicBezTo>
                <a:cubicBezTo>
                  <a:pt x="51" y="73"/>
                  <a:pt x="51" y="73"/>
                  <a:pt x="51" y="73"/>
                </a:cubicBezTo>
                <a:cubicBezTo>
                  <a:pt x="3" y="78"/>
                  <a:pt x="3" y="78"/>
                  <a:pt x="3" y="78"/>
                </a:cubicBezTo>
                <a:cubicBezTo>
                  <a:pt x="2" y="78"/>
                  <a:pt x="2" y="78"/>
                  <a:pt x="2" y="80"/>
                </a:cubicBezTo>
                <a:cubicBezTo>
                  <a:pt x="0" y="80"/>
                  <a:pt x="0" y="81"/>
                  <a:pt x="2" y="81"/>
                </a:cubicBezTo>
                <a:cubicBezTo>
                  <a:pt x="5" y="89"/>
                  <a:pt x="9" y="95"/>
                  <a:pt x="10" y="101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0" y="112"/>
                  <a:pt x="2" y="121"/>
                  <a:pt x="5" y="128"/>
                </a:cubicBezTo>
                <a:cubicBezTo>
                  <a:pt x="6" y="131"/>
                  <a:pt x="10" y="132"/>
                  <a:pt x="13" y="132"/>
                </a:cubicBezTo>
                <a:cubicBezTo>
                  <a:pt x="15" y="132"/>
                  <a:pt x="18" y="132"/>
                  <a:pt x="19" y="131"/>
                </a:cubicBezTo>
                <a:cubicBezTo>
                  <a:pt x="19" y="131"/>
                  <a:pt x="21" y="131"/>
                  <a:pt x="21" y="129"/>
                </a:cubicBezTo>
                <a:cubicBezTo>
                  <a:pt x="21" y="134"/>
                  <a:pt x="22" y="137"/>
                  <a:pt x="22" y="138"/>
                </a:cubicBezTo>
                <a:cubicBezTo>
                  <a:pt x="23" y="151"/>
                  <a:pt x="22" y="157"/>
                  <a:pt x="22" y="157"/>
                </a:cubicBezTo>
                <a:cubicBezTo>
                  <a:pt x="22" y="159"/>
                  <a:pt x="22" y="159"/>
                  <a:pt x="23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101" y="157"/>
                  <a:pt x="101" y="157"/>
                  <a:pt x="101" y="157"/>
                </a:cubicBezTo>
                <a:cubicBezTo>
                  <a:pt x="103" y="157"/>
                  <a:pt x="104" y="157"/>
                  <a:pt x="104" y="155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6" y="149"/>
                </a:cubicBezTo>
                <a:cubicBezTo>
                  <a:pt x="107" y="149"/>
                  <a:pt x="110" y="148"/>
                  <a:pt x="113" y="146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9" y="129"/>
                  <a:pt x="130" y="126"/>
                  <a:pt x="130" y="121"/>
                </a:cubicBezTo>
                <a:cubicBezTo>
                  <a:pt x="129" y="121"/>
                  <a:pt x="127" y="112"/>
                  <a:pt x="124" y="103"/>
                </a:cubicBezTo>
                <a:close/>
                <a:moveTo>
                  <a:pt x="98" y="152"/>
                </a:moveTo>
                <a:cubicBezTo>
                  <a:pt x="28" y="155"/>
                  <a:pt x="28" y="155"/>
                  <a:pt x="28" y="155"/>
                </a:cubicBezTo>
                <a:cubicBezTo>
                  <a:pt x="28" y="151"/>
                  <a:pt x="29" y="141"/>
                  <a:pt x="25" y="126"/>
                </a:cubicBezTo>
                <a:cubicBezTo>
                  <a:pt x="29" y="123"/>
                  <a:pt x="31" y="118"/>
                  <a:pt x="29" y="112"/>
                </a:cubicBezTo>
                <a:cubicBezTo>
                  <a:pt x="29" y="114"/>
                  <a:pt x="31" y="114"/>
                  <a:pt x="31" y="114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6" y="111"/>
                  <a:pt x="36" y="111"/>
                  <a:pt x="36" y="10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7"/>
                  <a:pt x="28" y="87"/>
                  <a:pt x="26" y="87"/>
                </a:cubicBezTo>
                <a:cubicBezTo>
                  <a:pt x="25" y="87"/>
                  <a:pt x="25" y="87"/>
                  <a:pt x="25" y="87"/>
                </a:cubicBezTo>
                <a:cubicBezTo>
                  <a:pt x="25" y="89"/>
                  <a:pt x="25" y="89"/>
                  <a:pt x="25" y="89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2" y="107"/>
                  <a:pt x="32" y="109"/>
                  <a:pt x="31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6" y="104"/>
                  <a:pt x="21" y="106"/>
                  <a:pt x="18" y="106"/>
                </a:cubicBezTo>
                <a:cubicBezTo>
                  <a:pt x="16" y="98"/>
                  <a:pt x="12" y="90"/>
                  <a:pt x="8" y="83"/>
                </a:cubicBezTo>
                <a:cubicBezTo>
                  <a:pt x="81" y="76"/>
                  <a:pt x="81" y="76"/>
                  <a:pt x="81" y="76"/>
                </a:cubicBezTo>
                <a:cubicBezTo>
                  <a:pt x="84" y="83"/>
                  <a:pt x="93" y="107"/>
                  <a:pt x="97" y="132"/>
                </a:cubicBezTo>
                <a:cubicBezTo>
                  <a:pt x="95" y="135"/>
                  <a:pt x="95" y="141"/>
                  <a:pt x="98" y="145"/>
                </a:cubicBezTo>
                <a:lnTo>
                  <a:pt x="98" y="152"/>
                </a:lnTo>
                <a:close/>
                <a:moveTo>
                  <a:pt x="101" y="126"/>
                </a:moveTo>
                <a:cubicBezTo>
                  <a:pt x="103" y="109"/>
                  <a:pt x="103" y="109"/>
                  <a:pt x="103" y="109"/>
                </a:cubicBezTo>
                <a:cubicBezTo>
                  <a:pt x="104" y="112"/>
                  <a:pt x="106" y="117"/>
                  <a:pt x="107" y="120"/>
                </a:cubicBezTo>
                <a:lnTo>
                  <a:pt x="101" y="126"/>
                </a:lnTo>
                <a:close/>
                <a:moveTo>
                  <a:pt x="77" y="62"/>
                </a:moveTo>
                <a:cubicBezTo>
                  <a:pt x="90" y="62"/>
                  <a:pt x="101" y="49"/>
                  <a:pt x="101" y="26"/>
                </a:cubicBezTo>
                <a:cubicBezTo>
                  <a:pt x="101" y="9"/>
                  <a:pt x="94" y="0"/>
                  <a:pt x="77" y="0"/>
                </a:cubicBezTo>
                <a:cubicBezTo>
                  <a:pt x="58" y="0"/>
                  <a:pt x="51" y="9"/>
                  <a:pt x="51" y="26"/>
                </a:cubicBezTo>
                <a:cubicBezTo>
                  <a:pt x="51" y="49"/>
                  <a:pt x="62" y="62"/>
                  <a:pt x="77" y="62"/>
                </a:cubicBezTo>
                <a:close/>
                <a:moveTo>
                  <a:pt x="77" y="126"/>
                </a:moveTo>
                <a:cubicBezTo>
                  <a:pt x="78" y="126"/>
                  <a:pt x="80" y="124"/>
                  <a:pt x="80" y="121"/>
                </a:cubicBezTo>
                <a:cubicBezTo>
                  <a:pt x="80" y="120"/>
                  <a:pt x="78" y="118"/>
                  <a:pt x="75" y="118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36" y="121"/>
                  <a:pt x="35" y="123"/>
                  <a:pt x="35" y="124"/>
                </a:cubicBezTo>
                <a:cubicBezTo>
                  <a:pt x="36" y="127"/>
                  <a:pt x="38" y="129"/>
                  <a:pt x="39" y="129"/>
                </a:cubicBezTo>
                <a:cubicBezTo>
                  <a:pt x="77" y="126"/>
                  <a:pt x="77" y="126"/>
                  <a:pt x="77" y="126"/>
                </a:cubicBezTo>
                <a:close/>
                <a:moveTo>
                  <a:pt x="79" y="136"/>
                </a:moveTo>
                <a:cubicBezTo>
                  <a:pt x="42" y="137"/>
                  <a:pt x="42" y="137"/>
                  <a:pt x="42" y="137"/>
                </a:cubicBezTo>
                <a:cubicBezTo>
                  <a:pt x="39" y="137"/>
                  <a:pt x="37" y="140"/>
                  <a:pt x="37" y="141"/>
                </a:cubicBezTo>
                <a:cubicBezTo>
                  <a:pt x="37" y="143"/>
                  <a:pt x="39" y="146"/>
                  <a:pt x="42" y="146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81" y="143"/>
                  <a:pt x="83" y="141"/>
                  <a:pt x="83" y="139"/>
                </a:cubicBezTo>
                <a:cubicBezTo>
                  <a:pt x="83" y="137"/>
                  <a:pt x="81" y="136"/>
                  <a:pt x="79" y="136"/>
                </a:cubicBezTo>
                <a:close/>
                <a:moveTo>
                  <a:pt x="42" y="110"/>
                </a:moveTo>
                <a:cubicBezTo>
                  <a:pt x="44" y="111"/>
                  <a:pt x="45" y="111"/>
                  <a:pt x="47" y="111"/>
                </a:cubicBezTo>
                <a:cubicBezTo>
                  <a:pt x="48" y="111"/>
                  <a:pt x="50" y="110"/>
                  <a:pt x="50" y="108"/>
                </a:cubicBezTo>
                <a:cubicBezTo>
                  <a:pt x="51" y="108"/>
                  <a:pt x="51" y="107"/>
                  <a:pt x="51" y="105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0"/>
                  <a:pt x="44" y="88"/>
                  <a:pt x="42" y="87"/>
                </a:cubicBezTo>
                <a:cubicBezTo>
                  <a:pt x="41" y="87"/>
                  <a:pt x="40" y="85"/>
                  <a:pt x="38" y="87"/>
                </a:cubicBezTo>
                <a:cubicBezTo>
                  <a:pt x="35" y="87"/>
                  <a:pt x="35" y="87"/>
                  <a:pt x="34" y="88"/>
                </a:cubicBezTo>
                <a:cubicBezTo>
                  <a:pt x="34" y="90"/>
                  <a:pt x="34" y="90"/>
                  <a:pt x="34" y="91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1" y="108"/>
                  <a:pt x="42" y="110"/>
                </a:cubicBezTo>
                <a:close/>
                <a:moveTo>
                  <a:pt x="38" y="90"/>
                </a:moveTo>
                <a:cubicBezTo>
                  <a:pt x="40" y="90"/>
                  <a:pt x="40" y="90"/>
                  <a:pt x="41" y="90"/>
                </a:cubicBezTo>
                <a:cubicBezTo>
                  <a:pt x="41" y="91"/>
                  <a:pt x="41" y="91"/>
                  <a:pt x="41" y="91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2" y="107"/>
                  <a:pt x="42" y="105"/>
                </a:cubicBezTo>
                <a:cubicBezTo>
                  <a:pt x="38" y="91"/>
                  <a:pt x="38" y="91"/>
                  <a:pt x="38" y="91"/>
                </a:cubicBezTo>
                <a:cubicBezTo>
                  <a:pt x="37" y="91"/>
                  <a:pt x="37" y="90"/>
                  <a:pt x="38" y="90"/>
                </a:cubicBezTo>
                <a:close/>
                <a:moveTo>
                  <a:pt x="57" y="111"/>
                </a:moveTo>
                <a:cubicBezTo>
                  <a:pt x="64" y="111"/>
                  <a:pt x="64" y="111"/>
                  <a:pt x="64" y="111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7" y="108"/>
                  <a:pt x="67" y="108"/>
                  <a:pt x="65" y="106"/>
                </a:cubicBezTo>
                <a:cubicBezTo>
                  <a:pt x="64" y="98"/>
                  <a:pt x="64" y="98"/>
                  <a:pt x="64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1" y="97"/>
                  <a:pt x="61" y="97"/>
                  <a:pt x="61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58" y="85"/>
                  <a:pt x="58" y="85"/>
                </a:cubicBezTo>
                <a:cubicBezTo>
                  <a:pt x="57" y="85"/>
                  <a:pt x="55" y="83"/>
                  <a:pt x="54" y="85"/>
                </a:cubicBezTo>
                <a:cubicBezTo>
                  <a:pt x="48" y="85"/>
                  <a:pt x="48" y="85"/>
                  <a:pt x="48" y="85"/>
                </a:cubicBezTo>
                <a:cubicBezTo>
                  <a:pt x="47" y="85"/>
                  <a:pt x="47" y="85"/>
                  <a:pt x="47" y="87"/>
                </a:cubicBezTo>
                <a:cubicBezTo>
                  <a:pt x="55" y="111"/>
                  <a:pt x="55" y="111"/>
                  <a:pt x="55" y="111"/>
                </a:cubicBezTo>
                <a:lnTo>
                  <a:pt x="57" y="111"/>
                </a:lnTo>
                <a:close/>
                <a:moveTo>
                  <a:pt x="60" y="100"/>
                </a:moveTo>
                <a:cubicBezTo>
                  <a:pt x="60" y="100"/>
                  <a:pt x="60" y="100"/>
                  <a:pt x="60" y="101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1" y="106"/>
                  <a:pt x="61" y="106"/>
                  <a:pt x="61" y="108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8" y="100"/>
                  <a:pt x="58" y="100"/>
                  <a:pt x="58" y="100"/>
                </a:cubicBezTo>
                <a:lnTo>
                  <a:pt x="60" y="100"/>
                </a:lnTo>
                <a:close/>
                <a:moveTo>
                  <a:pt x="52" y="88"/>
                </a:moveTo>
                <a:cubicBezTo>
                  <a:pt x="54" y="88"/>
                  <a:pt x="54" y="88"/>
                  <a:pt x="54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7" y="88"/>
                  <a:pt x="57" y="90"/>
                </a:cubicBezTo>
                <a:cubicBezTo>
                  <a:pt x="58" y="95"/>
                  <a:pt x="58" y="95"/>
                  <a:pt x="58" y="95"/>
                </a:cubicBezTo>
                <a:cubicBezTo>
                  <a:pt x="57" y="97"/>
                  <a:pt x="57" y="97"/>
                  <a:pt x="57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2" y="88"/>
                  <a:pt x="52" y="88"/>
                  <a:pt x="52" y="88"/>
                </a:cubicBezTo>
                <a:close/>
                <a:moveTo>
                  <a:pt x="67" y="96"/>
                </a:moveTo>
                <a:cubicBezTo>
                  <a:pt x="68" y="98"/>
                  <a:pt x="71" y="98"/>
                  <a:pt x="73" y="98"/>
                </a:cubicBezTo>
                <a:cubicBezTo>
                  <a:pt x="73" y="98"/>
                  <a:pt x="73" y="98"/>
                  <a:pt x="74" y="98"/>
                </a:cubicBezTo>
                <a:cubicBezTo>
                  <a:pt x="74" y="100"/>
                  <a:pt x="74" y="100"/>
                  <a:pt x="75" y="100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7" y="105"/>
                  <a:pt x="77" y="105"/>
                  <a:pt x="75" y="105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4" y="106"/>
                  <a:pt x="74" y="106"/>
                  <a:pt x="73" y="105"/>
                </a:cubicBezTo>
                <a:cubicBezTo>
                  <a:pt x="73" y="103"/>
                  <a:pt x="73" y="103"/>
                  <a:pt x="73" y="103"/>
                </a:cubicBezTo>
                <a:cubicBezTo>
                  <a:pt x="71" y="103"/>
                  <a:pt x="71" y="103"/>
                  <a:pt x="71" y="103"/>
                </a:cubicBezTo>
                <a:cubicBezTo>
                  <a:pt x="68" y="103"/>
                  <a:pt x="68" y="103"/>
                  <a:pt x="68" y="103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6"/>
                  <a:pt x="70" y="108"/>
                  <a:pt x="71" y="108"/>
                </a:cubicBezTo>
                <a:cubicBezTo>
                  <a:pt x="73" y="110"/>
                  <a:pt x="74" y="110"/>
                  <a:pt x="75" y="110"/>
                </a:cubicBezTo>
                <a:cubicBezTo>
                  <a:pt x="78" y="110"/>
                  <a:pt x="78" y="108"/>
                  <a:pt x="80" y="108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78" y="100"/>
                  <a:pt x="78" y="100"/>
                  <a:pt x="78" y="100"/>
                </a:cubicBezTo>
                <a:cubicBezTo>
                  <a:pt x="78" y="98"/>
                  <a:pt x="77" y="96"/>
                  <a:pt x="75" y="96"/>
                </a:cubicBezTo>
                <a:cubicBezTo>
                  <a:pt x="74" y="95"/>
                  <a:pt x="73" y="95"/>
                  <a:pt x="71" y="95"/>
                </a:cubicBezTo>
                <a:cubicBezTo>
                  <a:pt x="70" y="95"/>
                  <a:pt x="70" y="95"/>
                  <a:pt x="70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7"/>
                  <a:pt x="68" y="87"/>
                  <a:pt x="68" y="87"/>
                </a:cubicBezTo>
                <a:cubicBezTo>
                  <a:pt x="70" y="87"/>
                  <a:pt x="70" y="87"/>
                  <a:pt x="70" y="87"/>
                </a:cubicBezTo>
                <a:cubicBezTo>
                  <a:pt x="70" y="88"/>
                  <a:pt x="71" y="88"/>
                  <a:pt x="71" y="88"/>
                </a:cubicBezTo>
                <a:cubicBezTo>
                  <a:pt x="71" y="90"/>
                  <a:pt x="71" y="90"/>
                  <a:pt x="71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5" y="90"/>
                  <a:pt x="75" y="90"/>
                  <a:pt x="75" y="88"/>
                </a:cubicBezTo>
                <a:cubicBezTo>
                  <a:pt x="74" y="88"/>
                  <a:pt x="74" y="88"/>
                  <a:pt x="74" y="88"/>
                </a:cubicBezTo>
                <a:cubicBezTo>
                  <a:pt x="74" y="87"/>
                  <a:pt x="73" y="85"/>
                  <a:pt x="71" y="85"/>
                </a:cubicBezTo>
                <a:cubicBezTo>
                  <a:pt x="70" y="83"/>
                  <a:pt x="68" y="83"/>
                  <a:pt x="67" y="83"/>
                </a:cubicBezTo>
                <a:cubicBezTo>
                  <a:pt x="66" y="83"/>
                  <a:pt x="64" y="83"/>
                  <a:pt x="64" y="85"/>
                </a:cubicBezTo>
                <a:cubicBezTo>
                  <a:pt x="63" y="87"/>
                  <a:pt x="63" y="88"/>
                  <a:pt x="63" y="90"/>
                </a:cubicBezTo>
                <a:cubicBezTo>
                  <a:pt x="64" y="93"/>
                  <a:pt x="64" y="93"/>
                  <a:pt x="64" y="93"/>
                </a:cubicBezTo>
                <a:cubicBezTo>
                  <a:pt x="66" y="95"/>
                  <a:pt x="66" y="96"/>
                  <a:pt x="67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19">
            <a:extLst>
              <a:ext uri="{FF2B5EF4-FFF2-40B4-BE49-F238E27FC236}">
                <a16:creationId xmlns:a16="http://schemas.microsoft.com/office/drawing/2014/main" id="{DDAC4801-1677-6E26-A106-BDE2A6828FC9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4496376" y="6279844"/>
            <a:ext cx="291826" cy="269939"/>
          </a:xfrm>
          <a:custGeom>
            <a:avLst/>
            <a:gdLst>
              <a:gd name="T0" fmla="*/ 97 w 160"/>
              <a:gd name="T1" fmla="*/ 8 h 148"/>
              <a:gd name="T2" fmla="*/ 92 w 160"/>
              <a:gd name="T3" fmla="*/ 0 h 148"/>
              <a:gd name="T4" fmla="*/ 61 w 160"/>
              <a:gd name="T5" fmla="*/ 6 h 148"/>
              <a:gd name="T6" fmla="*/ 6 w 160"/>
              <a:gd name="T7" fmla="*/ 8 h 148"/>
              <a:gd name="T8" fmla="*/ 6 w 160"/>
              <a:gd name="T9" fmla="*/ 22 h 148"/>
              <a:gd name="T10" fmla="*/ 15 w 160"/>
              <a:gd name="T11" fmla="*/ 114 h 148"/>
              <a:gd name="T12" fmla="*/ 67 w 160"/>
              <a:gd name="T13" fmla="*/ 119 h 148"/>
              <a:gd name="T14" fmla="*/ 51 w 160"/>
              <a:gd name="T15" fmla="*/ 144 h 148"/>
              <a:gd name="T16" fmla="*/ 76 w 160"/>
              <a:gd name="T17" fmla="*/ 127 h 148"/>
              <a:gd name="T18" fmla="*/ 80 w 160"/>
              <a:gd name="T19" fmla="*/ 148 h 148"/>
              <a:gd name="T20" fmla="*/ 84 w 160"/>
              <a:gd name="T21" fmla="*/ 128 h 148"/>
              <a:gd name="T22" fmla="*/ 104 w 160"/>
              <a:gd name="T23" fmla="*/ 147 h 148"/>
              <a:gd name="T24" fmla="*/ 107 w 160"/>
              <a:gd name="T25" fmla="*/ 138 h 148"/>
              <a:gd name="T26" fmla="*/ 139 w 160"/>
              <a:gd name="T27" fmla="*/ 119 h 148"/>
              <a:gd name="T28" fmla="*/ 145 w 160"/>
              <a:gd name="T29" fmla="*/ 22 h 148"/>
              <a:gd name="T30" fmla="*/ 160 w 160"/>
              <a:gd name="T31" fmla="*/ 15 h 148"/>
              <a:gd name="T32" fmla="*/ 134 w 160"/>
              <a:gd name="T33" fmla="*/ 108 h 148"/>
              <a:gd name="T34" fmla="*/ 24 w 160"/>
              <a:gd name="T35" fmla="*/ 22 h 148"/>
              <a:gd name="T36" fmla="*/ 134 w 160"/>
              <a:gd name="T37" fmla="*/ 108 h 148"/>
              <a:gd name="T38" fmla="*/ 36 w 160"/>
              <a:gd name="T39" fmla="*/ 92 h 148"/>
              <a:gd name="T40" fmla="*/ 67 w 160"/>
              <a:gd name="T41" fmla="*/ 88 h 148"/>
              <a:gd name="T42" fmla="*/ 75 w 160"/>
              <a:gd name="T43" fmla="*/ 86 h 148"/>
              <a:gd name="T44" fmla="*/ 103 w 160"/>
              <a:gd name="T45" fmla="*/ 69 h 148"/>
              <a:gd name="T46" fmla="*/ 119 w 160"/>
              <a:gd name="T47" fmla="*/ 54 h 148"/>
              <a:gd name="T48" fmla="*/ 124 w 160"/>
              <a:gd name="T49" fmla="*/ 66 h 148"/>
              <a:gd name="T50" fmla="*/ 130 w 160"/>
              <a:gd name="T51" fmla="*/ 38 h 148"/>
              <a:gd name="T52" fmla="*/ 130 w 160"/>
              <a:gd name="T53" fmla="*/ 36 h 148"/>
              <a:gd name="T54" fmla="*/ 127 w 160"/>
              <a:gd name="T55" fmla="*/ 34 h 148"/>
              <a:gd name="T56" fmla="*/ 124 w 160"/>
              <a:gd name="T57" fmla="*/ 33 h 148"/>
              <a:gd name="T58" fmla="*/ 100 w 160"/>
              <a:gd name="T59" fmla="*/ 38 h 148"/>
              <a:gd name="T60" fmla="*/ 112 w 160"/>
              <a:gd name="T61" fmla="*/ 44 h 148"/>
              <a:gd name="T62" fmla="*/ 94 w 160"/>
              <a:gd name="T63" fmla="*/ 50 h 148"/>
              <a:gd name="T64" fmla="*/ 70 w 160"/>
              <a:gd name="T65" fmla="*/ 75 h 148"/>
              <a:gd name="T66" fmla="*/ 49 w 160"/>
              <a:gd name="T67" fmla="*/ 63 h 148"/>
              <a:gd name="T68" fmla="*/ 28 w 160"/>
              <a:gd name="T69" fmla="*/ 9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8">
                <a:moveTo>
                  <a:pt x="153" y="8"/>
                </a:moveTo>
                <a:cubicBezTo>
                  <a:pt x="97" y="8"/>
                  <a:pt x="97" y="8"/>
                  <a:pt x="97" y="8"/>
                </a:cubicBezTo>
                <a:cubicBezTo>
                  <a:pt x="97" y="6"/>
                  <a:pt x="97" y="6"/>
                  <a:pt x="97" y="6"/>
                </a:cubicBezTo>
                <a:cubicBezTo>
                  <a:pt x="97" y="3"/>
                  <a:pt x="95" y="0"/>
                  <a:pt x="9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3"/>
                  <a:pt x="61" y="6"/>
                </a:cubicBezTo>
                <a:cubicBezTo>
                  <a:pt x="61" y="8"/>
                  <a:pt x="61" y="8"/>
                  <a:pt x="61" y="8"/>
                </a:cubicBezTo>
                <a:cubicBezTo>
                  <a:pt x="6" y="8"/>
                  <a:pt x="6" y="8"/>
                  <a:pt x="6" y="8"/>
                </a:cubicBezTo>
                <a:cubicBezTo>
                  <a:pt x="2" y="8"/>
                  <a:pt x="0" y="11"/>
                  <a:pt x="0" y="15"/>
                </a:cubicBezTo>
                <a:cubicBezTo>
                  <a:pt x="0" y="19"/>
                  <a:pt x="2" y="22"/>
                  <a:pt x="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5" y="117"/>
                  <a:pt x="17" y="119"/>
                  <a:pt x="20" y="119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50" y="140"/>
                  <a:pt x="50" y="143"/>
                  <a:pt x="51" y="144"/>
                </a:cubicBezTo>
                <a:cubicBezTo>
                  <a:pt x="54" y="147"/>
                  <a:pt x="57" y="147"/>
                  <a:pt x="58" y="144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6" y="146"/>
                  <a:pt x="77" y="148"/>
                  <a:pt x="80" y="148"/>
                </a:cubicBezTo>
                <a:cubicBezTo>
                  <a:pt x="81" y="148"/>
                  <a:pt x="84" y="146"/>
                  <a:pt x="84" y="144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100" y="146"/>
                  <a:pt x="100" y="146"/>
                  <a:pt x="100" y="146"/>
                </a:cubicBezTo>
                <a:cubicBezTo>
                  <a:pt x="101" y="147"/>
                  <a:pt x="103" y="147"/>
                  <a:pt x="104" y="147"/>
                </a:cubicBezTo>
                <a:cubicBezTo>
                  <a:pt x="105" y="147"/>
                  <a:pt x="107" y="147"/>
                  <a:pt x="107" y="146"/>
                </a:cubicBezTo>
                <a:cubicBezTo>
                  <a:pt x="110" y="144"/>
                  <a:pt x="110" y="141"/>
                  <a:pt x="107" y="138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42" y="119"/>
                  <a:pt x="145" y="117"/>
                  <a:pt x="145" y="114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6" y="22"/>
                  <a:pt x="160" y="19"/>
                  <a:pt x="160" y="15"/>
                </a:cubicBezTo>
                <a:cubicBezTo>
                  <a:pt x="160" y="11"/>
                  <a:pt x="156" y="8"/>
                  <a:pt x="153" y="8"/>
                </a:cubicBezTo>
                <a:close/>
                <a:moveTo>
                  <a:pt x="134" y="108"/>
                </a:moveTo>
                <a:cubicBezTo>
                  <a:pt x="24" y="108"/>
                  <a:pt x="24" y="108"/>
                  <a:pt x="24" y="108"/>
                </a:cubicBezTo>
                <a:cubicBezTo>
                  <a:pt x="24" y="22"/>
                  <a:pt x="24" y="22"/>
                  <a:pt x="24" y="22"/>
                </a:cubicBezTo>
                <a:cubicBezTo>
                  <a:pt x="134" y="22"/>
                  <a:pt x="134" y="22"/>
                  <a:pt x="134" y="22"/>
                </a:cubicBezTo>
                <a:lnTo>
                  <a:pt x="134" y="108"/>
                </a:lnTo>
                <a:close/>
                <a:moveTo>
                  <a:pt x="32" y="94"/>
                </a:moveTo>
                <a:cubicBezTo>
                  <a:pt x="33" y="94"/>
                  <a:pt x="34" y="94"/>
                  <a:pt x="36" y="92"/>
                </a:cubicBezTo>
                <a:cubicBezTo>
                  <a:pt x="53" y="75"/>
                  <a:pt x="53" y="75"/>
                  <a:pt x="53" y="75"/>
                </a:cubicBezTo>
                <a:cubicBezTo>
                  <a:pt x="67" y="88"/>
                  <a:pt x="67" y="88"/>
                  <a:pt x="67" y="88"/>
                </a:cubicBezTo>
                <a:cubicBezTo>
                  <a:pt x="69" y="89"/>
                  <a:pt x="70" y="89"/>
                  <a:pt x="71" y="89"/>
                </a:cubicBezTo>
                <a:cubicBezTo>
                  <a:pt x="73" y="89"/>
                  <a:pt x="74" y="88"/>
                  <a:pt x="75" y="86"/>
                </a:cubicBezTo>
                <a:cubicBezTo>
                  <a:pt x="93" y="62"/>
                  <a:pt x="93" y="62"/>
                  <a:pt x="93" y="62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4" y="70"/>
                  <a:pt x="108" y="69"/>
                  <a:pt x="109" y="68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19" y="59"/>
                  <a:pt x="119" y="59"/>
                  <a:pt x="119" y="59"/>
                </a:cubicBezTo>
                <a:cubicBezTo>
                  <a:pt x="119" y="63"/>
                  <a:pt x="122" y="66"/>
                  <a:pt x="124" y="66"/>
                </a:cubicBezTo>
                <a:cubicBezTo>
                  <a:pt x="127" y="66"/>
                  <a:pt x="130" y="63"/>
                  <a:pt x="130" y="59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0" y="37"/>
                  <a:pt x="130" y="37"/>
                  <a:pt x="130" y="36"/>
                </a:cubicBezTo>
                <a:cubicBezTo>
                  <a:pt x="130" y="36"/>
                  <a:pt x="130" y="36"/>
                  <a:pt x="129" y="34"/>
                </a:cubicBezTo>
                <a:cubicBezTo>
                  <a:pt x="129" y="34"/>
                  <a:pt x="129" y="34"/>
                  <a:pt x="127" y="34"/>
                </a:cubicBezTo>
                <a:cubicBezTo>
                  <a:pt x="127" y="33"/>
                  <a:pt x="127" y="33"/>
                  <a:pt x="126" y="33"/>
                </a:cubicBezTo>
                <a:cubicBezTo>
                  <a:pt x="126" y="33"/>
                  <a:pt x="126" y="33"/>
                  <a:pt x="124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3" y="33"/>
                  <a:pt x="100" y="36"/>
                  <a:pt x="100" y="38"/>
                </a:cubicBezTo>
                <a:cubicBezTo>
                  <a:pt x="100" y="41"/>
                  <a:pt x="103" y="44"/>
                  <a:pt x="105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94" y="50"/>
                  <a:pt x="94" y="50"/>
                  <a:pt x="94" y="50"/>
                </a:cubicBezTo>
                <a:cubicBezTo>
                  <a:pt x="93" y="47"/>
                  <a:pt x="89" y="49"/>
                  <a:pt x="88" y="50"/>
                </a:cubicBezTo>
                <a:cubicBezTo>
                  <a:pt x="70" y="75"/>
                  <a:pt x="70" y="75"/>
                  <a:pt x="70" y="75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0"/>
                  <a:pt x="51" y="60"/>
                  <a:pt x="49" y="63"/>
                </a:cubicBezTo>
                <a:cubicBezTo>
                  <a:pt x="29" y="84"/>
                  <a:pt x="29" y="84"/>
                  <a:pt x="29" y="84"/>
                </a:cubicBezTo>
                <a:cubicBezTo>
                  <a:pt x="26" y="86"/>
                  <a:pt x="26" y="89"/>
                  <a:pt x="28" y="92"/>
                </a:cubicBezTo>
                <a:cubicBezTo>
                  <a:pt x="29" y="94"/>
                  <a:pt x="30" y="94"/>
                  <a:pt x="32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TextBox 145">
            <a:hlinkClick r:id="rId2" action="ppaction://hlinksldjump"/>
            <a:extLst>
              <a:ext uri="{FF2B5EF4-FFF2-40B4-BE49-F238E27FC236}">
                <a16:creationId xmlns:a16="http://schemas.microsoft.com/office/drawing/2014/main" id="{1B84BC53-B29D-4E38-D23C-BCDD1354EAAB}"/>
              </a:ext>
            </a:extLst>
          </p:cNvPr>
          <p:cNvSpPr txBox="1"/>
          <p:nvPr userDrawn="1"/>
        </p:nvSpPr>
        <p:spPr>
          <a:xfrm>
            <a:off x="9238379" y="6297814"/>
            <a:ext cx="12956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7" name="TextBox 146">
            <a:hlinkClick r:id="rId3" action="ppaction://hlinksldjump"/>
            <a:extLst>
              <a:ext uri="{FF2B5EF4-FFF2-40B4-BE49-F238E27FC236}">
                <a16:creationId xmlns:a16="http://schemas.microsoft.com/office/drawing/2014/main" id="{1B822DE2-EA21-0D17-232A-F8CABBBCB285}"/>
              </a:ext>
            </a:extLst>
          </p:cNvPr>
          <p:cNvSpPr txBox="1"/>
          <p:nvPr userDrawn="1"/>
        </p:nvSpPr>
        <p:spPr>
          <a:xfrm>
            <a:off x="7717546" y="6297814"/>
            <a:ext cx="13915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8" name="TextBox 147">
            <a:hlinkClick r:id="rId4" action="ppaction://hlinksldjump"/>
            <a:extLst>
              <a:ext uri="{FF2B5EF4-FFF2-40B4-BE49-F238E27FC236}">
                <a16:creationId xmlns:a16="http://schemas.microsoft.com/office/drawing/2014/main" id="{529585C2-3DA6-A15A-2A8A-F923BB0D970A}"/>
              </a:ext>
            </a:extLst>
          </p:cNvPr>
          <p:cNvSpPr txBox="1"/>
          <p:nvPr userDrawn="1"/>
        </p:nvSpPr>
        <p:spPr>
          <a:xfrm>
            <a:off x="6386547" y="6297814"/>
            <a:ext cx="13403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9" name="TextBox 148">
            <a:hlinkClick r:id="rId5" action="ppaction://hlinksldjump"/>
            <a:extLst>
              <a:ext uri="{FF2B5EF4-FFF2-40B4-BE49-F238E27FC236}">
                <a16:creationId xmlns:a16="http://schemas.microsoft.com/office/drawing/2014/main" id="{4D92B504-F4F0-7941-9FDF-584FBBF2853F}"/>
              </a:ext>
            </a:extLst>
          </p:cNvPr>
          <p:cNvSpPr txBox="1"/>
          <p:nvPr userDrawn="1"/>
        </p:nvSpPr>
        <p:spPr>
          <a:xfrm>
            <a:off x="4728388" y="6297814"/>
            <a:ext cx="14983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0" name="TextBox 149">
            <a:hlinkClick r:id="rId6" action="ppaction://hlinksldjump"/>
            <a:extLst>
              <a:ext uri="{FF2B5EF4-FFF2-40B4-BE49-F238E27FC236}">
                <a16:creationId xmlns:a16="http://schemas.microsoft.com/office/drawing/2014/main" id="{FFE49978-6C20-5770-60B7-CABDA7EC2E21}"/>
              </a:ext>
            </a:extLst>
          </p:cNvPr>
          <p:cNvSpPr txBox="1"/>
          <p:nvPr userDrawn="1"/>
        </p:nvSpPr>
        <p:spPr>
          <a:xfrm>
            <a:off x="3277473" y="6297814"/>
            <a:ext cx="14202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8" name="Rectangle: Rounded Corners 157">
            <a:extLst>
              <a:ext uri="{FF2B5EF4-FFF2-40B4-BE49-F238E27FC236}">
                <a16:creationId xmlns:a16="http://schemas.microsoft.com/office/drawing/2014/main" id="{87145549-9622-FE9A-BA17-AA60247F8FC7}"/>
              </a:ext>
            </a:extLst>
          </p:cNvPr>
          <p:cNvSpPr/>
          <p:nvPr userDrawn="1"/>
        </p:nvSpPr>
        <p:spPr>
          <a:xfrm>
            <a:off x="1402870" y="6159418"/>
            <a:ext cx="507129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60" name="Slide Number Placeholder 2">
            <a:extLst>
              <a:ext uri="{FF2B5EF4-FFF2-40B4-BE49-F238E27FC236}">
                <a16:creationId xmlns:a16="http://schemas.microsoft.com/office/drawing/2014/main" id="{80EC970C-5DB0-EC6A-3645-31BBB422BD36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401877" y="6230979"/>
            <a:ext cx="525344" cy="365125"/>
          </a:xfrm>
        </p:spPr>
        <p:txBody>
          <a:bodyPr/>
          <a:lstStyle>
            <a:lvl1pPr algn="ctr" rtl="1">
              <a:defRPr sz="1400" b="0">
                <a:solidFill>
                  <a:srgbClr val="012060"/>
                </a:solidFill>
                <a:latin typeface="B Titr (Body)"/>
                <a:cs typeface="B Titr" panose="00000700000000000000" pitchFamily="2" charset="-78"/>
              </a:defRPr>
            </a:lvl1pPr>
          </a:lstStyle>
          <a:p>
            <a:fld id="{A8043012-B8B5-47A7-9927-94221BE445D6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78FE619D-2366-2326-942F-8CDC5506BEB9}"/>
              </a:ext>
            </a:extLst>
          </p:cNvPr>
          <p:cNvGrpSpPr/>
          <p:nvPr userDrawn="1"/>
        </p:nvGrpSpPr>
        <p:grpSpPr>
          <a:xfrm>
            <a:off x="176328" y="356175"/>
            <a:ext cx="11814904" cy="4022705"/>
            <a:chOff x="176328" y="356175"/>
            <a:chExt cx="11814904" cy="4022705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F1277CB-04F9-0D4D-C999-F958D2344A38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F8334BB-8804-C6B0-585C-40CD727F4695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ACBD3FE-0B8D-C3BB-DEB5-278F2B329095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54AF13E-CF05-6D6F-849D-A664F7D1E6E6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5E75158-9347-0FA6-A667-C2B49861DF35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BE74EE2-F5AF-8F03-A06D-975B7D01C8D8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5DDB62D-1241-F712-4C72-1A29152CEBB6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D88CEE6-AB3A-2C74-C325-D8F10DBF28B1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246B1B6-EFB7-C0F8-4F33-1C468A806744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A42CA7-4A6D-95B2-F550-AA472B89D7C4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62DAE3-C511-6E1D-0141-70AD5FAE0B0F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2A474B0-750D-63CC-D389-AE2D959E5A32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0AB4FA1-86FF-91CA-225D-D43C95191E5F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FB32D45-6079-74D1-1478-1EC8360CD3E3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3795B88-855C-91E5-2B71-4CCD616B80D3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D1F1072-132F-486D-EE2A-B99DBCAEDB33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369A023-A659-9006-E059-E886577612AA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4F62A8C-844A-7AF0-A055-64DCED8D9795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284BF5E-A26A-9EAB-0544-610CE1F44EB0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22C74C9-828C-A447-9B95-76C9A63365F0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081BBDD-8D63-DCD3-5424-24B3C270648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8769ACF-5DB3-712D-8A0F-A3A9661746F7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C5BA5D8-765A-57B0-E0AA-0C1FC421D381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BA09E6E-A8D2-DFA9-32C2-D66E9691EE73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8E358F3-80AA-CC0F-58EF-0755541EEA0F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0776811-C3BD-08E9-DD3F-8A50E91016CE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3E23142-FC82-88AE-E587-B6A95EE0433A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328349A-F37E-2A39-2B1D-5EA6C304A939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017E0EC-410D-106D-45AA-1989D26A2970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2CE7341-D781-BE7C-0AD8-36036F7C96C1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EB25305-A4BC-1B8B-B47F-3492BF4E10E4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378CF93-212E-CC7E-096D-BD1C098B2E3C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37E2B72-DADB-88D7-DC2E-CED655E536EF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1B6B3A7-9831-39C0-7552-A45A3809F5BC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57922F0-4F17-14BF-22B0-AC6456B752C8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0081D9D0-3333-A8E4-8B9E-62C2B966CE67}"/>
                </a:ext>
              </a:extLst>
            </p:cNvPr>
            <p:cNvCxnSpPr>
              <a:cxnSpLocks/>
              <a:stCxn id="68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19AAA2D-0788-F000-D028-F9F2AB541C6F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sp>
        <p:nvSpPr>
          <p:cNvPr id="2" name="TextBox 1">
            <a:hlinkClick r:id="rId7" action="ppaction://hlinksldjump"/>
            <a:extLst>
              <a:ext uri="{FF2B5EF4-FFF2-40B4-BE49-F238E27FC236}">
                <a16:creationId xmlns:a16="http://schemas.microsoft.com/office/drawing/2014/main" id="{DAEF5C18-CB22-5148-B753-47A5DC1DDF93}"/>
              </a:ext>
            </a:extLst>
          </p:cNvPr>
          <p:cNvSpPr txBox="1"/>
          <p:nvPr userDrawn="1"/>
        </p:nvSpPr>
        <p:spPr>
          <a:xfrm>
            <a:off x="2029804" y="6296750"/>
            <a:ext cx="10390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 و ماخذ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546C858E-003B-1AE9-CBD1-B3C0F87E0D2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994650" y="1015891"/>
            <a:ext cx="3154363" cy="4588569"/>
          </a:xfrm>
          <a:prstGeom prst="roundRect">
            <a:avLst>
              <a:gd name="adj" fmla="val 5247"/>
            </a:avLst>
          </a:prstGeom>
        </p:spPr>
        <p:txBody>
          <a:bodyPr/>
          <a:lstStyle/>
          <a:p>
            <a:endParaRPr lang="fa-IR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F5F6F0F-8084-00F8-EE70-D9610412A04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728388" y="1008891"/>
            <a:ext cx="3154363" cy="2221160"/>
          </a:xfrm>
          <a:prstGeom prst="roundRect">
            <a:avLst>
              <a:gd name="adj" fmla="val 5247"/>
            </a:avLst>
          </a:prstGeom>
        </p:spPr>
        <p:txBody>
          <a:bodyPr/>
          <a:lstStyle/>
          <a:p>
            <a:endParaRPr lang="fa-IR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C9076932-C891-CDFC-4B36-D3208523A94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768037" y="3368361"/>
            <a:ext cx="3122561" cy="2242754"/>
          </a:xfrm>
          <a:prstGeom prst="roundRect">
            <a:avLst>
              <a:gd name="adj" fmla="val 5247"/>
            </a:avLst>
          </a:prstGeom>
        </p:spPr>
        <p:txBody>
          <a:bodyPr/>
          <a:lstStyle/>
          <a:p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67370089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E8B2A583-7085-602C-4C2D-345488EB6400}"/>
              </a:ext>
            </a:extLst>
          </p:cNvPr>
          <p:cNvGrpSpPr/>
          <p:nvPr userDrawn="1"/>
        </p:nvGrpSpPr>
        <p:grpSpPr>
          <a:xfrm>
            <a:off x="8463137" y="6018460"/>
            <a:ext cx="268378" cy="784398"/>
            <a:chOff x="2524181" y="6035333"/>
            <a:chExt cx="268378" cy="784398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AA113FE-0DFF-2094-2BF0-E8EBCFAC1321}"/>
                </a:ext>
              </a:extLst>
            </p:cNvPr>
            <p:cNvSpPr/>
            <p:nvPr userDrawn="1"/>
          </p:nvSpPr>
          <p:spPr>
            <a:xfrm rot="13558100">
              <a:off x="2524003" y="6551176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16427EB-C199-4D12-04FC-31BA2D57C430}"/>
                </a:ext>
              </a:extLst>
            </p:cNvPr>
            <p:cNvSpPr/>
            <p:nvPr userDrawn="1"/>
          </p:nvSpPr>
          <p:spPr>
            <a:xfrm rot="8041900" flipV="1">
              <a:off x="2524003" y="6035511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371C1A71-962C-095B-A657-639A142793AC}"/>
              </a:ext>
            </a:extLst>
          </p:cNvPr>
          <p:cNvGrpSpPr/>
          <p:nvPr userDrawn="1"/>
        </p:nvGrpSpPr>
        <p:grpSpPr>
          <a:xfrm flipV="1">
            <a:off x="176328" y="2484061"/>
            <a:ext cx="11814904" cy="4022705"/>
            <a:chOff x="176328" y="356175"/>
            <a:chExt cx="11814904" cy="4022705"/>
          </a:xfrm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80DBD20-AD90-800C-D074-01BAD5BA544B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725D6CF-BD6D-66F7-B417-89C20D07D178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C4390D9-3077-B482-921B-235B3B42A316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2D91D0E5-6209-CFE0-AF35-509600585022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CC0686C-D4D7-7845-71E2-A7BCE8E55F7E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47645076-D85F-00D6-B5AB-D76E07AFE5B2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CA2D5EB-3CFB-5CA1-805E-B11800B08FEF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F8194F9E-32E2-C29E-2F8D-A87C4905D879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25A4C3B6-3EA0-A01C-B8E8-967076D2BCE5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0B213BC-7A96-2B67-0D31-20A719CA53FA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A2F5A5A8-AE2A-5D0C-A92F-60305A50205A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EA93923-3DFA-CAA4-CD5D-CBFE4984CE0F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FD1A9C1-1D68-45BA-573E-0D3E46903F4B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6448BB9-29D5-5A00-17DD-81ADA582099F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CD50595-4DBD-8260-E0E6-B6C9E3058BEE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6E4D622-6706-27D2-7CF6-DB4A40350C7D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CE09BA7-FC91-B6DD-3B14-CF6B53DEB5AD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B55449-34B5-B88E-9976-1B4E21284487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1AC6136-86E8-6BE5-4D54-3607136E0D26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72A97-45B6-0D5F-B666-79690490F77D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3ED6F51-F29D-5A79-132B-C8B9ECE3B4B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2D7FBA04-EA73-06A3-3BD6-78F34568CB0D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A3595E5-8FF6-ABE8-8F97-31FD176A1D25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C04BB04-8905-2F55-4999-0BD574A7F2AC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77E1F6F-B76A-5AAF-B473-7746CE3161E9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89CE4C30-3C98-2FCB-6503-BB4A0D9687F2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BE01711-065F-61C3-1ACC-86CA59353FCB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9E51A25-D318-A25C-A734-DF4E5FA93DAF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2F286704-D0AA-7D89-8C10-71B33FB6CC16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02F20CD-4A8C-3121-AC4D-1B4DEF7EF302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3D9CD7D-7F05-8CCC-A9DA-2092BADFC423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BD055E0-FA85-CF3C-6845-DFE497656BF1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97517E-BAF5-C7E2-9E68-07B1A6812CE3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ED7D8D9-43AC-F98C-0824-F13E23FBAD7E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2DC9AA4-8210-57A1-DC62-0EE5A5AAA487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1359D927-5E86-7A51-B990-4DB263D08704}"/>
                </a:ext>
              </a:extLst>
            </p:cNvPr>
            <p:cNvCxnSpPr>
              <a:cxnSpLocks/>
              <a:stCxn id="177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EAB8F981-D404-1749-0B5F-90F231299163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93EFD75-A7D2-17E4-0E53-877C55553A74}"/>
              </a:ext>
            </a:extLst>
          </p:cNvPr>
          <p:cNvGrpSpPr/>
          <p:nvPr userDrawn="1"/>
        </p:nvGrpSpPr>
        <p:grpSpPr>
          <a:xfrm>
            <a:off x="1961880" y="6173074"/>
            <a:ext cx="8829476" cy="507060"/>
            <a:chOff x="-237460" y="6075271"/>
            <a:chExt cx="10738440" cy="616689"/>
          </a:xfrm>
        </p:grpSpPr>
        <p:sp>
          <p:nvSpPr>
            <p:cNvPr id="152" name="Rectangle: Rounded Corners 151">
              <a:extLst>
                <a:ext uri="{FF2B5EF4-FFF2-40B4-BE49-F238E27FC236}">
                  <a16:creationId xmlns:a16="http://schemas.microsoft.com/office/drawing/2014/main" id="{148EBCBA-249D-2C0F-0E45-4615D2CB0332}"/>
                </a:ext>
              </a:extLst>
            </p:cNvPr>
            <p:cNvSpPr/>
            <p:nvPr/>
          </p:nvSpPr>
          <p:spPr>
            <a:xfrm>
              <a:off x="8775700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3" name="Rectangle: Rounded Corners 152">
              <a:extLst>
                <a:ext uri="{FF2B5EF4-FFF2-40B4-BE49-F238E27FC236}">
                  <a16:creationId xmlns:a16="http://schemas.microsoft.com/office/drawing/2014/main" id="{10F3A38B-0C5A-24DB-0D73-3C74F0302894}"/>
                </a:ext>
              </a:extLst>
            </p:cNvPr>
            <p:cNvSpPr/>
            <p:nvPr/>
          </p:nvSpPr>
          <p:spPr>
            <a:xfrm>
              <a:off x="6973068" y="6075271"/>
              <a:ext cx="1725280" cy="616689"/>
            </a:xfrm>
            <a:prstGeom prst="roundRect">
              <a:avLst>
                <a:gd name="adj" fmla="val 50000"/>
              </a:avLst>
            </a:prstGeom>
            <a:ln w="3175">
              <a:solidFill>
                <a:srgbClr val="012060"/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4" name="Rectangle: Rounded Corners 153">
              <a:extLst>
                <a:ext uri="{FF2B5EF4-FFF2-40B4-BE49-F238E27FC236}">
                  <a16:creationId xmlns:a16="http://schemas.microsoft.com/office/drawing/2014/main" id="{DB8E2E36-F134-1AB1-A24D-F3FB8AC6610C}"/>
                </a:ext>
              </a:extLst>
            </p:cNvPr>
            <p:cNvSpPr/>
            <p:nvPr/>
          </p:nvSpPr>
          <p:spPr>
            <a:xfrm>
              <a:off x="5170436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5" name="Rectangle: Rounded Corners 154">
              <a:extLst>
                <a:ext uri="{FF2B5EF4-FFF2-40B4-BE49-F238E27FC236}">
                  <a16:creationId xmlns:a16="http://schemas.microsoft.com/office/drawing/2014/main" id="{666F6AEB-1545-770A-3437-4D4B99CDBBF9}"/>
                </a:ext>
              </a:extLst>
            </p:cNvPr>
            <p:cNvSpPr/>
            <p:nvPr/>
          </p:nvSpPr>
          <p:spPr>
            <a:xfrm>
              <a:off x="3367804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6" name="Rectangle: Rounded Corners 155">
              <a:extLst>
                <a:ext uri="{FF2B5EF4-FFF2-40B4-BE49-F238E27FC236}">
                  <a16:creationId xmlns:a16="http://schemas.microsoft.com/office/drawing/2014/main" id="{96A35489-0686-A586-D5A4-9720BF04AE8B}"/>
                </a:ext>
              </a:extLst>
            </p:cNvPr>
            <p:cNvSpPr/>
            <p:nvPr/>
          </p:nvSpPr>
          <p:spPr>
            <a:xfrm>
              <a:off x="1565172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7" name="Rectangle: Rounded Corners 156">
              <a:extLst>
                <a:ext uri="{FF2B5EF4-FFF2-40B4-BE49-F238E27FC236}">
                  <a16:creationId xmlns:a16="http://schemas.microsoft.com/office/drawing/2014/main" id="{3B3D657B-378E-2A5B-5C6D-A254D55AFF72}"/>
                </a:ext>
              </a:extLst>
            </p:cNvPr>
            <p:cNvSpPr/>
            <p:nvPr/>
          </p:nvSpPr>
          <p:spPr>
            <a:xfrm>
              <a:off x="-237460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</p:grpSp>
      <p:sp>
        <p:nvSpPr>
          <p:cNvPr id="140" name="Freeform 123">
            <a:extLst>
              <a:ext uri="{FF2B5EF4-FFF2-40B4-BE49-F238E27FC236}">
                <a16:creationId xmlns:a16="http://schemas.microsoft.com/office/drawing/2014/main" id="{90398B16-B565-B67E-4C45-7FA8D02036F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3042663" y="6293942"/>
            <a:ext cx="241742" cy="241742"/>
          </a:xfrm>
          <a:custGeom>
            <a:avLst/>
            <a:gdLst>
              <a:gd name="T0" fmla="*/ 109 w 160"/>
              <a:gd name="T1" fmla="*/ 116 h 160"/>
              <a:gd name="T2" fmla="*/ 59 w 160"/>
              <a:gd name="T3" fmla="*/ 107 h 160"/>
              <a:gd name="T4" fmla="*/ 160 w 160"/>
              <a:gd name="T5" fmla="*/ 125 h 160"/>
              <a:gd name="T6" fmla="*/ 114 w 160"/>
              <a:gd name="T7" fmla="*/ 116 h 160"/>
              <a:gd name="T8" fmla="*/ 60 w 160"/>
              <a:gd name="T9" fmla="*/ 100 h 160"/>
              <a:gd name="T10" fmla="*/ 160 w 160"/>
              <a:gd name="T11" fmla="*/ 84 h 160"/>
              <a:gd name="T12" fmla="*/ 59 w 160"/>
              <a:gd name="T13" fmla="*/ 131 h 160"/>
              <a:gd name="T14" fmla="*/ 110 w 160"/>
              <a:gd name="T15" fmla="*/ 160 h 160"/>
              <a:gd name="T16" fmla="*/ 160 w 160"/>
              <a:gd name="T17" fmla="*/ 132 h 160"/>
              <a:gd name="T18" fmla="*/ 110 w 160"/>
              <a:gd name="T19" fmla="*/ 50 h 160"/>
              <a:gd name="T20" fmla="*/ 59 w 160"/>
              <a:gd name="T21" fmla="*/ 75 h 160"/>
              <a:gd name="T22" fmla="*/ 160 w 160"/>
              <a:gd name="T23" fmla="*/ 68 h 160"/>
              <a:gd name="T24" fmla="*/ 148 w 160"/>
              <a:gd name="T25" fmla="*/ 0 h 160"/>
              <a:gd name="T26" fmla="*/ 0 w 160"/>
              <a:gd name="T27" fmla="*/ 44 h 160"/>
              <a:gd name="T28" fmla="*/ 109 w 160"/>
              <a:gd name="T29" fmla="*/ 44 h 160"/>
              <a:gd name="T30" fmla="*/ 160 w 160"/>
              <a:gd name="T31" fmla="*/ 44 h 160"/>
              <a:gd name="T32" fmla="*/ 29 w 160"/>
              <a:gd name="T33" fmla="*/ 41 h 160"/>
              <a:gd name="T34" fmla="*/ 41 w 160"/>
              <a:gd name="T35" fmla="*/ 28 h 160"/>
              <a:gd name="T36" fmla="*/ 88 w 160"/>
              <a:gd name="T37" fmla="*/ 25 h 160"/>
              <a:gd name="T38" fmla="*/ 91 w 160"/>
              <a:gd name="T39" fmla="*/ 27 h 160"/>
              <a:gd name="T40" fmla="*/ 97 w 160"/>
              <a:gd name="T41" fmla="*/ 30 h 160"/>
              <a:gd name="T42" fmla="*/ 102 w 160"/>
              <a:gd name="T43" fmla="*/ 27 h 160"/>
              <a:gd name="T44" fmla="*/ 104 w 160"/>
              <a:gd name="T45" fmla="*/ 25 h 160"/>
              <a:gd name="T46" fmla="*/ 104 w 160"/>
              <a:gd name="T47" fmla="*/ 32 h 160"/>
              <a:gd name="T48" fmla="*/ 107 w 160"/>
              <a:gd name="T49" fmla="*/ 35 h 160"/>
              <a:gd name="T50" fmla="*/ 113 w 160"/>
              <a:gd name="T51" fmla="*/ 22 h 160"/>
              <a:gd name="T52" fmla="*/ 118 w 160"/>
              <a:gd name="T53" fmla="*/ 35 h 160"/>
              <a:gd name="T54" fmla="*/ 120 w 160"/>
              <a:gd name="T55" fmla="*/ 32 h 160"/>
              <a:gd name="T56" fmla="*/ 120 w 160"/>
              <a:gd name="T57" fmla="*/ 25 h 160"/>
              <a:gd name="T58" fmla="*/ 123 w 160"/>
              <a:gd name="T59" fmla="*/ 27 h 160"/>
              <a:gd name="T60" fmla="*/ 129 w 160"/>
              <a:gd name="T61" fmla="*/ 30 h 160"/>
              <a:gd name="T62" fmla="*/ 134 w 160"/>
              <a:gd name="T63" fmla="*/ 27 h 160"/>
              <a:gd name="T64" fmla="*/ 136 w 160"/>
              <a:gd name="T65" fmla="*/ 25 h 160"/>
              <a:gd name="T66" fmla="*/ 136 w 160"/>
              <a:gd name="T67" fmla="*/ 32 h 160"/>
              <a:gd name="T68" fmla="*/ 140 w 160"/>
              <a:gd name="T69" fmla="*/ 35 h 160"/>
              <a:gd name="T70" fmla="*/ 54 w 160"/>
              <a:gd name="T71" fmla="*/ 68 h 160"/>
              <a:gd name="T72" fmla="*/ 3 w 160"/>
              <a:gd name="T73" fmla="*/ 57 h 160"/>
              <a:gd name="T74" fmla="*/ 3 w 160"/>
              <a:gd name="T75" fmla="*/ 102 h 160"/>
              <a:gd name="T76" fmla="*/ 41 w 160"/>
              <a:gd name="T77" fmla="*/ 79 h 160"/>
              <a:gd name="T78" fmla="*/ 28 w 160"/>
              <a:gd name="T79" fmla="*/ 68 h 160"/>
              <a:gd name="T80" fmla="*/ 54 w 160"/>
              <a:gd name="T81" fmla="*/ 107 h 160"/>
              <a:gd name="T82" fmla="*/ 0 w 160"/>
              <a:gd name="T83" fmla="*/ 145 h 160"/>
              <a:gd name="T84" fmla="*/ 60 w 160"/>
              <a:gd name="T85" fmla="*/ 159 h 160"/>
              <a:gd name="T86" fmla="*/ 29 w 160"/>
              <a:gd name="T87" fmla="*/ 142 h 160"/>
              <a:gd name="T88" fmla="*/ 41 w 160"/>
              <a:gd name="T89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14" y="116"/>
                </a:moveTo>
                <a:cubicBezTo>
                  <a:pt x="113" y="116"/>
                  <a:pt x="112" y="116"/>
                  <a:pt x="112" y="116"/>
                </a:cubicBezTo>
                <a:cubicBezTo>
                  <a:pt x="110" y="116"/>
                  <a:pt x="109" y="116"/>
                  <a:pt x="109" y="116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8" y="116"/>
                  <a:pt x="107" y="116"/>
                  <a:pt x="105" y="116"/>
                </a:cubicBezTo>
                <a:cubicBezTo>
                  <a:pt x="87" y="116"/>
                  <a:pt x="69" y="112"/>
                  <a:pt x="59" y="107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5" y="129"/>
                  <a:pt x="85" y="133"/>
                  <a:pt x="112" y="133"/>
                </a:cubicBezTo>
                <a:cubicBezTo>
                  <a:pt x="135" y="133"/>
                  <a:pt x="152" y="130"/>
                  <a:pt x="160" y="125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51" y="113"/>
                  <a:pt x="134" y="116"/>
                  <a:pt x="116" y="116"/>
                </a:cubicBezTo>
                <a:cubicBezTo>
                  <a:pt x="116" y="116"/>
                  <a:pt x="115" y="116"/>
                  <a:pt x="114" y="116"/>
                </a:cubicBezTo>
                <a:close/>
                <a:moveTo>
                  <a:pt x="59" y="82"/>
                </a:moveTo>
                <a:cubicBezTo>
                  <a:pt x="59" y="100"/>
                  <a:pt x="59" y="100"/>
                  <a:pt x="59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6" y="106"/>
                  <a:pt x="86" y="111"/>
                  <a:pt x="112" y="111"/>
                </a:cubicBezTo>
                <a:cubicBezTo>
                  <a:pt x="134" y="111"/>
                  <a:pt x="152" y="106"/>
                  <a:pt x="160" y="101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49" y="89"/>
                  <a:pt x="130" y="92"/>
                  <a:pt x="112" y="92"/>
                </a:cubicBezTo>
                <a:cubicBezTo>
                  <a:pt x="91" y="92"/>
                  <a:pt x="70" y="89"/>
                  <a:pt x="59" y="82"/>
                </a:cubicBezTo>
                <a:close/>
                <a:moveTo>
                  <a:pt x="59" y="131"/>
                </a:moveTo>
                <a:cubicBezTo>
                  <a:pt x="59" y="141"/>
                  <a:pt x="59" y="141"/>
                  <a:pt x="59" y="141"/>
                </a:cubicBezTo>
                <a:cubicBezTo>
                  <a:pt x="59" y="143"/>
                  <a:pt x="59" y="143"/>
                  <a:pt x="60" y="143"/>
                </a:cubicBezTo>
                <a:cubicBezTo>
                  <a:pt x="63" y="154"/>
                  <a:pt x="87" y="160"/>
                  <a:pt x="110" y="160"/>
                </a:cubicBezTo>
                <a:cubicBezTo>
                  <a:pt x="132" y="160"/>
                  <a:pt x="157" y="154"/>
                  <a:pt x="160" y="143"/>
                </a:cubicBezTo>
                <a:cubicBezTo>
                  <a:pt x="160" y="143"/>
                  <a:pt x="160" y="143"/>
                  <a:pt x="160" y="141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9" y="138"/>
                  <a:pt x="130" y="140"/>
                  <a:pt x="112" y="140"/>
                </a:cubicBezTo>
                <a:cubicBezTo>
                  <a:pt x="91" y="140"/>
                  <a:pt x="70" y="137"/>
                  <a:pt x="59" y="131"/>
                </a:cubicBezTo>
                <a:close/>
                <a:moveTo>
                  <a:pt x="110" y="50"/>
                </a:moveTo>
                <a:cubicBezTo>
                  <a:pt x="87" y="50"/>
                  <a:pt x="63" y="56"/>
                  <a:pt x="59" y="67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75"/>
                  <a:pt x="59" y="75"/>
                  <a:pt x="59" y="75"/>
                </a:cubicBezTo>
                <a:cubicBezTo>
                  <a:pt x="65" y="82"/>
                  <a:pt x="86" y="87"/>
                  <a:pt x="112" y="87"/>
                </a:cubicBezTo>
                <a:cubicBezTo>
                  <a:pt x="134" y="87"/>
                  <a:pt x="152" y="83"/>
                  <a:pt x="160" y="7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58" y="56"/>
                  <a:pt x="134" y="50"/>
                  <a:pt x="110" y="50"/>
                </a:cubicBezTo>
                <a:close/>
                <a:moveTo>
                  <a:pt x="148" y="0"/>
                </a:moveTo>
                <a:cubicBezTo>
                  <a:pt x="13" y="0"/>
                  <a:pt x="13" y="0"/>
                  <a:pt x="13" y="0"/>
                </a:cubicBezTo>
                <a:cubicBezTo>
                  <a:pt x="7" y="0"/>
                  <a:pt x="0" y="6"/>
                  <a:pt x="0" y="1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7"/>
                  <a:pt x="2" y="49"/>
                  <a:pt x="3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77" y="47"/>
                  <a:pt x="93" y="44"/>
                  <a:pt x="109" y="44"/>
                </a:cubicBezTo>
                <a:cubicBezTo>
                  <a:pt x="124" y="44"/>
                  <a:pt x="140" y="47"/>
                  <a:pt x="151" y="50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59" y="49"/>
                  <a:pt x="160" y="47"/>
                  <a:pt x="160" y="4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8" y="0"/>
                </a:cubicBezTo>
                <a:close/>
                <a:moveTo>
                  <a:pt x="29" y="41"/>
                </a:moveTo>
                <a:cubicBezTo>
                  <a:pt x="22" y="41"/>
                  <a:pt x="16" y="35"/>
                  <a:pt x="16" y="28"/>
                </a:cubicBezTo>
                <a:cubicBezTo>
                  <a:pt x="16" y="22"/>
                  <a:pt x="22" y="16"/>
                  <a:pt x="29" y="16"/>
                </a:cubicBezTo>
                <a:cubicBezTo>
                  <a:pt x="36" y="16"/>
                  <a:pt x="41" y="22"/>
                  <a:pt x="41" y="28"/>
                </a:cubicBezTo>
                <a:cubicBezTo>
                  <a:pt x="41" y="35"/>
                  <a:pt x="36" y="41"/>
                  <a:pt x="29" y="41"/>
                </a:cubicBezTo>
                <a:close/>
                <a:moveTo>
                  <a:pt x="91" y="27"/>
                </a:moveTo>
                <a:cubicBezTo>
                  <a:pt x="90" y="27"/>
                  <a:pt x="88" y="26"/>
                  <a:pt x="88" y="25"/>
                </a:cubicBezTo>
                <a:cubicBezTo>
                  <a:pt x="88" y="24"/>
                  <a:pt x="90" y="22"/>
                  <a:pt x="91" y="22"/>
                </a:cubicBezTo>
                <a:cubicBezTo>
                  <a:pt x="93" y="22"/>
                  <a:pt x="94" y="24"/>
                  <a:pt x="94" y="25"/>
                </a:cubicBezTo>
                <a:cubicBezTo>
                  <a:pt x="94" y="26"/>
                  <a:pt x="93" y="27"/>
                  <a:pt x="91" y="27"/>
                </a:cubicBezTo>
                <a:close/>
                <a:moveTo>
                  <a:pt x="97" y="35"/>
                </a:moveTo>
                <a:cubicBezTo>
                  <a:pt x="96" y="35"/>
                  <a:pt x="94" y="33"/>
                  <a:pt x="94" y="32"/>
                </a:cubicBezTo>
                <a:cubicBezTo>
                  <a:pt x="94" y="31"/>
                  <a:pt x="96" y="30"/>
                  <a:pt x="97" y="30"/>
                </a:cubicBezTo>
                <a:cubicBezTo>
                  <a:pt x="98" y="30"/>
                  <a:pt x="99" y="31"/>
                  <a:pt x="99" y="32"/>
                </a:cubicBezTo>
                <a:cubicBezTo>
                  <a:pt x="99" y="33"/>
                  <a:pt x="98" y="35"/>
                  <a:pt x="97" y="35"/>
                </a:cubicBezTo>
                <a:close/>
                <a:moveTo>
                  <a:pt x="102" y="27"/>
                </a:moveTo>
                <a:cubicBezTo>
                  <a:pt x="101" y="27"/>
                  <a:pt x="99" y="26"/>
                  <a:pt x="99" y="25"/>
                </a:cubicBezTo>
                <a:cubicBezTo>
                  <a:pt x="99" y="24"/>
                  <a:pt x="101" y="22"/>
                  <a:pt x="102" y="22"/>
                </a:cubicBezTo>
                <a:cubicBezTo>
                  <a:pt x="103" y="22"/>
                  <a:pt x="104" y="24"/>
                  <a:pt x="104" y="25"/>
                </a:cubicBezTo>
                <a:cubicBezTo>
                  <a:pt x="104" y="26"/>
                  <a:pt x="103" y="27"/>
                  <a:pt x="102" y="27"/>
                </a:cubicBezTo>
                <a:close/>
                <a:moveTo>
                  <a:pt x="107" y="35"/>
                </a:moveTo>
                <a:cubicBezTo>
                  <a:pt x="105" y="35"/>
                  <a:pt x="104" y="33"/>
                  <a:pt x="104" y="32"/>
                </a:cubicBezTo>
                <a:cubicBezTo>
                  <a:pt x="104" y="31"/>
                  <a:pt x="105" y="30"/>
                  <a:pt x="107" y="30"/>
                </a:cubicBezTo>
                <a:cubicBezTo>
                  <a:pt x="109" y="30"/>
                  <a:pt x="110" y="31"/>
                  <a:pt x="110" y="32"/>
                </a:cubicBezTo>
                <a:cubicBezTo>
                  <a:pt x="110" y="33"/>
                  <a:pt x="109" y="35"/>
                  <a:pt x="107" y="35"/>
                </a:cubicBezTo>
                <a:close/>
                <a:moveTo>
                  <a:pt x="113" y="27"/>
                </a:moveTo>
                <a:cubicBezTo>
                  <a:pt x="112" y="27"/>
                  <a:pt x="110" y="26"/>
                  <a:pt x="110" y="25"/>
                </a:cubicBezTo>
                <a:cubicBezTo>
                  <a:pt x="110" y="24"/>
                  <a:pt x="112" y="22"/>
                  <a:pt x="113" y="22"/>
                </a:cubicBezTo>
                <a:cubicBezTo>
                  <a:pt x="114" y="22"/>
                  <a:pt x="115" y="24"/>
                  <a:pt x="115" y="25"/>
                </a:cubicBezTo>
                <a:cubicBezTo>
                  <a:pt x="115" y="26"/>
                  <a:pt x="114" y="27"/>
                  <a:pt x="113" y="27"/>
                </a:cubicBezTo>
                <a:close/>
                <a:moveTo>
                  <a:pt x="118" y="35"/>
                </a:moveTo>
                <a:cubicBezTo>
                  <a:pt x="116" y="35"/>
                  <a:pt x="115" y="33"/>
                  <a:pt x="115" y="32"/>
                </a:cubicBezTo>
                <a:cubicBezTo>
                  <a:pt x="115" y="31"/>
                  <a:pt x="116" y="30"/>
                  <a:pt x="118" y="30"/>
                </a:cubicBezTo>
                <a:cubicBezTo>
                  <a:pt x="119" y="30"/>
                  <a:pt x="120" y="31"/>
                  <a:pt x="120" y="32"/>
                </a:cubicBezTo>
                <a:cubicBezTo>
                  <a:pt x="120" y="33"/>
                  <a:pt x="119" y="35"/>
                  <a:pt x="118" y="35"/>
                </a:cubicBezTo>
                <a:close/>
                <a:moveTo>
                  <a:pt x="123" y="27"/>
                </a:moveTo>
                <a:cubicBezTo>
                  <a:pt x="121" y="27"/>
                  <a:pt x="120" y="26"/>
                  <a:pt x="120" y="25"/>
                </a:cubicBezTo>
                <a:cubicBezTo>
                  <a:pt x="120" y="24"/>
                  <a:pt x="121" y="22"/>
                  <a:pt x="123" y="22"/>
                </a:cubicBezTo>
                <a:cubicBezTo>
                  <a:pt x="125" y="22"/>
                  <a:pt x="126" y="24"/>
                  <a:pt x="126" y="25"/>
                </a:cubicBezTo>
                <a:cubicBezTo>
                  <a:pt x="126" y="26"/>
                  <a:pt x="125" y="27"/>
                  <a:pt x="123" y="27"/>
                </a:cubicBezTo>
                <a:close/>
                <a:moveTo>
                  <a:pt x="129" y="35"/>
                </a:moveTo>
                <a:cubicBezTo>
                  <a:pt x="127" y="35"/>
                  <a:pt x="126" y="33"/>
                  <a:pt x="126" y="32"/>
                </a:cubicBezTo>
                <a:cubicBezTo>
                  <a:pt x="126" y="31"/>
                  <a:pt x="127" y="30"/>
                  <a:pt x="129" y="30"/>
                </a:cubicBezTo>
                <a:cubicBezTo>
                  <a:pt x="130" y="30"/>
                  <a:pt x="131" y="31"/>
                  <a:pt x="131" y="32"/>
                </a:cubicBezTo>
                <a:cubicBezTo>
                  <a:pt x="131" y="33"/>
                  <a:pt x="130" y="35"/>
                  <a:pt x="129" y="35"/>
                </a:cubicBezTo>
                <a:close/>
                <a:moveTo>
                  <a:pt x="134" y="27"/>
                </a:moveTo>
                <a:cubicBezTo>
                  <a:pt x="132" y="27"/>
                  <a:pt x="131" y="26"/>
                  <a:pt x="131" y="25"/>
                </a:cubicBezTo>
                <a:cubicBezTo>
                  <a:pt x="131" y="24"/>
                  <a:pt x="132" y="22"/>
                  <a:pt x="134" y="22"/>
                </a:cubicBezTo>
                <a:cubicBezTo>
                  <a:pt x="135" y="22"/>
                  <a:pt x="136" y="24"/>
                  <a:pt x="136" y="25"/>
                </a:cubicBezTo>
                <a:cubicBezTo>
                  <a:pt x="136" y="26"/>
                  <a:pt x="135" y="27"/>
                  <a:pt x="134" y="27"/>
                </a:cubicBezTo>
                <a:close/>
                <a:moveTo>
                  <a:pt x="140" y="35"/>
                </a:moveTo>
                <a:cubicBezTo>
                  <a:pt x="137" y="35"/>
                  <a:pt x="136" y="33"/>
                  <a:pt x="136" y="32"/>
                </a:cubicBezTo>
                <a:cubicBezTo>
                  <a:pt x="136" y="31"/>
                  <a:pt x="137" y="30"/>
                  <a:pt x="140" y="30"/>
                </a:cubicBezTo>
                <a:cubicBezTo>
                  <a:pt x="141" y="30"/>
                  <a:pt x="142" y="31"/>
                  <a:pt x="142" y="32"/>
                </a:cubicBezTo>
                <a:cubicBezTo>
                  <a:pt x="142" y="33"/>
                  <a:pt x="141" y="35"/>
                  <a:pt x="140" y="35"/>
                </a:cubicBezTo>
                <a:close/>
                <a:moveTo>
                  <a:pt x="54" y="102"/>
                </a:moveTo>
                <a:cubicBezTo>
                  <a:pt x="54" y="101"/>
                  <a:pt x="54" y="94"/>
                  <a:pt x="54" y="94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7"/>
                  <a:pt x="54" y="67"/>
                  <a:pt x="54" y="67"/>
                </a:cubicBezTo>
                <a:cubicBezTo>
                  <a:pt x="55" y="63"/>
                  <a:pt x="59" y="60"/>
                  <a:pt x="65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8"/>
                  <a:pt x="0" y="61"/>
                  <a:pt x="0" y="6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3" y="102"/>
                </a:cubicBezTo>
                <a:lnTo>
                  <a:pt x="54" y="102"/>
                </a:lnTo>
                <a:close/>
                <a:moveTo>
                  <a:pt x="28" y="68"/>
                </a:moveTo>
                <a:cubicBezTo>
                  <a:pt x="36" y="68"/>
                  <a:pt x="41" y="73"/>
                  <a:pt x="41" y="79"/>
                </a:cubicBezTo>
                <a:cubicBezTo>
                  <a:pt x="41" y="87"/>
                  <a:pt x="36" y="91"/>
                  <a:pt x="28" y="91"/>
                </a:cubicBezTo>
                <a:cubicBezTo>
                  <a:pt x="22" y="91"/>
                  <a:pt x="16" y="87"/>
                  <a:pt x="16" y="79"/>
                </a:cubicBezTo>
                <a:cubicBezTo>
                  <a:pt x="16" y="73"/>
                  <a:pt x="22" y="68"/>
                  <a:pt x="28" y="68"/>
                </a:cubicBezTo>
                <a:close/>
                <a:moveTo>
                  <a:pt x="54" y="143"/>
                </a:moveTo>
                <a:cubicBezTo>
                  <a:pt x="54" y="143"/>
                  <a:pt x="54" y="143"/>
                  <a:pt x="54" y="142"/>
                </a:cubicBezTo>
                <a:cubicBezTo>
                  <a:pt x="54" y="107"/>
                  <a:pt x="54" y="107"/>
                  <a:pt x="54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2" y="110"/>
                  <a:pt x="0" y="112"/>
                  <a:pt x="0" y="1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2"/>
                  <a:pt x="7" y="159"/>
                  <a:pt x="13" y="159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3" y="157"/>
                  <a:pt x="64" y="154"/>
                  <a:pt x="62" y="151"/>
                </a:cubicBezTo>
                <a:cubicBezTo>
                  <a:pt x="58" y="149"/>
                  <a:pt x="56" y="146"/>
                  <a:pt x="54" y="143"/>
                </a:cubicBezTo>
                <a:close/>
                <a:moveTo>
                  <a:pt x="29" y="142"/>
                </a:moveTo>
                <a:cubicBezTo>
                  <a:pt x="22" y="142"/>
                  <a:pt x="16" y="137"/>
                  <a:pt x="16" y="131"/>
                </a:cubicBezTo>
                <a:cubicBezTo>
                  <a:pt x="16" y="123"/>
                  <a:pt x="22" y="118"/>
                  <a:pt x="29" y="118"/>
                </a:cubicBezTo>
                <a:cubicBezTo>
                  <a:pt x="36" y="118"/>
                  <a:pt x="41" y="123"/>
                  <a:pt x="41" y="131"/>
                </a:cubicBezTo>
                <a:cubicBezTo>
                  <a:pt x="41" y="137"/>
                  <a:pt x="36" y="142"/>
                  <a:pt x="29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34">
            <a:extLst>
              <a:ext uri="{FF2B5EF4-FFF2-40B4-BE49-F238E27FC236}">
                <a16:creationId xmlns:a16="http://schemas.microsoft.com/office/drawing/2014/main" id="{B188FA29-2385-DEDF-27DE-93B1E3733961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402060" y="6305465"/>
            <a:ext cx="284481" cy="218696"/>
          </a:xfrm>
          <a:custGeom>
            <a:avLst/>
            <a:gdLst>
              <a:gd name="T0" fmla="*/ 25 w 160"/>
              <a:gd name="T1" fmla="*/ 0 h 123"/>
              <a:gd name="T2" fmla="*/ 21 w 160"/>
              <a:gd name="T3" fmla="*/ 2 h 123"/>
              <a:gd name="T4" fmla="*/ 19 w 160"/>
              <a:gd name="T5" fmla="*/ 6 h 123"/>
              <a:gd name="T6" fmla="*/ 19 w 160"/>
              <a:gd name="T7" fmla="*/ 92 h 123"/>
              <a:gd name="T8" fmla="*/ 25 w 160"/>
              <a:gd name="T9" fmla="*/ 97 h 123"/>
              <a:gd name="T10" fmla="*/ 76 w 160"/>
              <a:gd name="T11" fmla="*/ 116 h 123"/>
              <a:gd name="T12" fmla="*/ 76 w 160"/>
              <a:gd name="T13" fmla="*/ 26 h 123"/>
              <a:gd name="T14" fmla="*/ 74 w 160"/>
              <a:gd name="T15" fmla="*/ 24 h 123"/>
              <a:gd name="T16" fmla="*/ 25 w 160"/>
              <a:gd name="T17" fmla="*/ 0 h 123"/>
              <a:gd name="T18" fmla="*/ 141 w 160"/>
              <a:gd name="T19" fmla="*/ 92 h 123"/>
              <a:gd name="T20" fmla="*/ 141 w 160"/>
              <a:gd name="T21" fmla="*/ 6 h 123"/>
              <a:gd name="T22" fmla="*/ 140 w 160"/>
              <a:gd name="T23" fmla="*/ 2 h 123"/>
              <a:gd name="T24" fmla="*/ 136 w 160"/>
              <a:gd name="T25" fmla="*/ 0 h 123"/>
              <a:gd name="T26" fmla="*/ 85 w 160"/>
              <a:gd name="T27" fmla="*/ 24 h 123"/>
              <a:gd name="T28" fmla="*/ 84 w 160"/>
              <a:gd name="T29" fmla="*/ 26 h 123"/>
              <a:gd name="T30" fmla="*/ 84 w 160"/>
              <a:gd name="T31" fmla="*/ 116 h 123"/>
              <a:gd name="T32" fmla="*/ 136 w 160"/>
              <a:gd name="T33" fmla="*/ 97 h 123"/>
              <a:gd name="T34" fmla="*/ 141 w 160"/>
              <a:gd name="T35" fmla="*/ 92 h 123"/>
              <a:gd name="T36" fmla="*/ 154 w 160"/>
              <a:gd name="T37" fmla="*/ 20 h 123"/>
              <a:gd name="T38" fmla="*/ 150 w 160"/>
              <a:gd name="T39" fmla="*/ 20 h 123"/>
              <a:gd name="T40" fmla="*/ 150 w 160"/>
              <a:gd name="T41" fmla="*/ 92 h 123"/>
              <a:gd name="T42" fmla="*/ 136 w 160"/>
              <a:gd name="T43" fmla="*/ 107 h 123"/>
              <a:gd name="T44" fmla="*/ 92 w 160"/>
              <a:gd name="T45" fmla="*/ 121 h 123"/>
              <a:gd name="T46" fmla="*/ 153 w 160"/>
              <a:gd name="T47" fmla="*/ 121 h 123"/>
              <a:gd name="T48" fmla="*/ 158 w 160"/>
              <a:gd name="T49" fmla="*/ 121 h 123"/>
              <a:gd name="T50" fmla="*/ 160 w 160"/>
              <a:gd name="T51" fmla="*/ 117 h 123"/>
              <a:gd name="T52" fmla="*/ 160 w 160"/>
              <a:gd name="T53" fmla="*/ 26 h 123"/>
              <a:gd name="T54" fmla="*/ 154 w 160"/>
              <a:gd name="T55" fmla="*/ 20 h 123"/>
              <a:gd name="T56" fmla="*/ 10 w 160"/>
              <a:gd name="T57" fmla="*/ 92 h 123"/>
              <a:gd name="T58" fmla="*/ 10 w 160"/>
              <a:gd name="T59" fmla="*/ 20 h 123"/>
              <a:gd name="T60" fmla="*/ 6 w 160"/>
              <a:gd name="T61" fmla="*/ 20 h 123"/>
              <a:gd name="T62" fmla="*/ 0 w 160"/>
              <a:gd name="T63" fmla="*/ 26 h 123"/>
              <a:gd name="T64" fmla="*/ 0 w 160"/>
              <a:gd name="T65" fmla="*/ 117 h 123"/>
              <a:gd name="T66" fmla="*/ 3 w 160"/>
              <a:gd name="T67" fmla="*/ 121 h 123"/>
              <a:gd name="T68" fmla="*/ 8 w 160"/>
              <a:gd name="T69" fmla="*/ 121 h 123"/>
              <a:gd name="T70" fmla="*/ 68 w 160"/>
              <a:gd name="T71" fmla="*/ 121 h 123"/>
              <a:gd name="T72" fmla="*/ 25 w 160"/>
              <a:gd name="T73" fmla="*/ 107 h 123"/>
              <a:gd name="T74" fmla="*/ 10 w 160"/>
              <a:gd name="T75" fmla="*/ 9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23">
                <a:moveTo>
                  <a:pt x="25" y="0"/>
                </a:moveTo>
                <a:cubicBezTo>
                  <a:pt x="24" y="0"/>
                  <a:pt x="22" y="0"/>
                  <a:pt x="21" y="2"/>
                </a:cubicBezTo>
                <a:cubicBezTo>
                  <a:pt x="20" y="3"/>
                  <a:pt x="19" y="4"/>
                  <a:pt x="19" y="6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94"/>
                  <a:pt x="21" y="97"/>
                  <a:pt x="25" y="97"/>
                </a:cubicBezTo>
                <a:cubicBezTo>
                  <a:pt x="38" y="97"/>
                  <a:pt x="60" y="100"/>
                  <a:pt x="76" y="116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26"/>
                  <a:pt x="76" y="25"/>
                  <a:pt x="74" y="24"/>
                </a:cubicBezTo>
                <a:cubicBezTo>
                  <a:pt x="62" y="3"/>
                  <a:pt x="38" y="0"/>
                  <a:pt x="25" y="0"/>
                </a:cubicBezTo>
                <a:close/>
                <a:moveTo>
                  <a:pt x="141" y="92"/>
                </a:moveTo>
                <a:cubicBezTo>
                  <a:pt x="141" y="6"/>
                  <a:pt x="141" y="6"/>
                  <a:pt x="141" y="6"/>
                </a:cubicBezTo>
                <a:cubicBezTo>
                  <a:pt x="141" y="4"/>
                  <a:pt x="141" y="3"/>
                  <a:pt x="140" y="2"/>
                </a:cubicBezTo>
                <a:cubicBezTo>
                  <a:pt x="139" y="0"/>
                  <a:pt x="137" y="0"/>
                  <a:pt x="136" y="0"/>
                </a:cubicBezTo>
                <a:cubicBezTo>
                  <a:pt x="122" y="0"/>
                  <a:pt x="98" y="3"/>
                  <a:pt x="85" y="24"/>
                </a:cubicBezTo>
                <a:cubicBezTo>
                  <a:pt x="84" y="25"/>
                  <a:pt x="84" y="26"/>
                  <a:pt x="84" y="26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100" y="100"/>
                  <a:pt x="122" y="97"/>
                  <a:pt x="136" y="97"/>
                </a:cubicBezTo>
                <a:cubicBezTo>
                  <a:pt x="139" y="97"/>
                  <a:pt x="141" y="94"/>
                  <a:pt x="141" y="92"/>
                </a:cubicBezTo>
                <a:close/>
                <a:moveTo>
                  <a:pt x="154" y="20"/>
                </a:moveTo>
                <a:cubicBezTo>
                  <a:pt x="150" y="20"/>
                  <a:pt x="150" y="20"/>
                  <a:pt x="150" y="20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0" y="99"/>
                  <a:pt x="143" y="106"/>
                  <a:pt x="136" y="107"/>
                </a:cubicBezTo>
                <a:cubicBezTo>
                  <a:pt x="123" y="107"/>
                  <a:pt x="105" y="108"/>
                  <a:pt x="92" y="121"/>
                </a:cubicBezTo>
                <a:cubicBezTo>
                  <a:pt x="115" y="115"/>
                  <a:pt x="139" y="119"/>
                  <a:pt x="153" y="121"/>
                </a:cubicBezTo>
                <a:cubicBezTo>
                  <a:pt x="154" y="123"/>
                  <a:pt x="157" y="121"/>
                  <a:pt x="158" y="121"/>
                </a:cubicBezTo>
                <a:cubicBezTo>
                  <a:pt x="159" y="120"/>
                  <a:pt x="160" y="118"/>
                  <a:pt x="160" y="117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60" y="22"/>
                  <a:pt x="158" y="20"/>
                  <a:pt x="154" y="20"/>
                </a:cubicBezTo>
                <a:close/>
                <a:moveTo>
                  <a:pt x="10" y="92"/>
                </a:moveTo>
                <a:cubicBezTo>
                  <a:pt x="10" y="20"/>
                  <a:pt x="10" y="20"/>
                  <a:pt x="10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8"/>
                  <a:pt x="2" y="120"/>
                  <a:pt x="3" y="121"/>
                </a:cubicBezTo>
                <a:cubicBezTo>
                  <a:pt x="4" y="121"/>
                  <a:pt x="5" y="123"/>
                  <a:pt x="8" y="121"/>
                </a:cubicBezTo>
                <a:cubicBezTo>
                  <a:pt x="21" y="119"/>
                  <a:pt x="46" y="115"/>
                  <a:pt x="68" y="121"/>
                </a:cubicBezTo>
                <a:cubicBezTo>
                  <a:pt x="55" y="108"/>
                  <a:pt x="36" y="107"/>
                  <a:pt x="25" y="107"/>
                </a:cubicBezTo>
                <a:cubicBezTo>
                  <a:pt x="16" y="106"/>
                  <a:pt x="10" y="99"/>
                  <a:pt x="10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70">
            <a:extLst>
              <a:ext uri="{FF2B5EF4-FFF2-40B4-BE49-F238E27FC236}">
                <a16:creationId xmlns:a16="http://schemas.microsoft.com/office/drawing/2014/main" id="{B38B7A63-CF7F-DEC8-694B-71F1415567A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912083" y="6287045"/>
            <a:ext cx="253941" cy="255537"/>
          </a:xfrm>
          <a:custGeom>
            <a:avLst/>
            <a:gdLst>
              <a:gd name="T0" fmla="*/ 34 w 159"/>
              <a:gd name="T1" fmla="*/ 27 h 160"/>
              <a:gd name="T2" fmla="*/ 34 w 159"/>
              <a:gd name="T3" fmla="*/ 41 h 160"/>
              <a:gd name="T4" fmla="*/ 95 w 159"/>
              <a:gd name="T5" fmla="*/ 34 h 160"/>
              <a:gd name="T6" fmla="*/ 95 w 159"/>
              <a:gd name="T7" fmla="*/ 63 h 160"/>
              <a:gd name="T8" fmla="*/ 34 w 159"/>
              <a:gd name="T9" fmla="*/ 55 h 160"/>
              <a:gd name="T10" fmla="*/ 34 w 159"/>
              <a:gd name="T11" fmla="*/ 69 h 160"/>
              <a:gd name="T12" fmla="*/ 95 w 159"/>
              <a:gd name="T13" fmla="*/ 63 h 160"/>
              <a:gd name="T14" fmla="*/ 68 w 159"/>
              <a:gd name="T15" fmla="*/ 90 h 160"/>
              <a:gd name="T16" fmla="*/ 34 w 159"/>
              <a:gd name="T17" fmla="*/ 83 h 160"/>
              <a:gd name="T18" fmla="*/ 34 w 159"/>
              <a:gd name="T19" fmla="*/ 97 h 160"/>
              <a:gd name="T20" fmla="*/ 115 w 159"/>
              <a:gd name="T21" fmla="*/ 122 h 160"/>
              <a:gd name="T22" fmla="*/ 108 w 159"/>
              <a:gd name="T23" fmla="*/ 145 h 160"/>
              <a:gd name="T24" fmla="*/ 14 w 159"/>
              <a:gd name="T25" fmla="*/ 14 h 160"/>
              <a:gd name="T26" fmla="*/ 108 w 159"/>
              <a:gd name="T27" fmla="*/ 42 h 160"/>
              <a:gd name="T28" fmla="*/ 123 w 159"/>
              <a:gd name="T29" fmla="*/ 7 h 160"/>
              <a:gd name="T30" fmla="*/ 7 w 159"/>
              <a:gd name="T31" fmla="*/ 0 h 160"/>
              <a:gd name="T32" fmla="*/ 0 w 159"/>
              <a:gd name="T33" fmla="*/ 152 h 160"/>
              <a:gd name="T34" fmla="*/ 115 w 159"/>
              <a:gd name="T35" fmla="*/ 160 h 160"/>
              <a:gd name="T36" fmla="*/ 123 w 159"/>
              <a:gd name="T37" fmla="*/ 112 h 160"/>
              <a:gd name="T38" fmla="*/ 115 w 159"/>
              <a:gd name="T39" fmla="*/ 122 h 160"/>
              <a:gd name="T40" fmla="*/ 132 w 159"/>
              <a:gd name="T41" fmla="*/ 18 h 160"/>
              <a:gd name="T42" fmla="*/ 84 w 159"/>
              <a:gd name="T43" fmla="*/ 98 h 160"/>
              <a:gd name="T44" fmla="*/ 82 w 159"/>
              <a:gd name="T45" fmla="*/ 127 h 160"/>
              <a:gd name="T46" fmla="*/ 87 w 159"/>
              <a:gd name="T47" fmla="*/ 131 h 160"/>
              <a:gd name="T48" fmla="*/ 113 w 159"/>
              <a:gd name="T49" fmla="*/ 114 h 160"/>
              <a:gd name="T50" fmla="*/ 159 w 159"/>
              <a:gd name="T51" fmla="*/ 33 h 160"/>
              <a:gd name="T52" fmla="*/ 97 w 159"/>
              <a:gd name="T53" fmla="*/ 118 h 160"/>
              <a:gd name="T54" fmla="*/ 89 w 159"/>
              <a:gd name="T55" fmla="*/ 113 h 160"/>
              <a:gd name="T56" fmla="*/ 97 w 159"/>
              <a:gd name="T57" fmla="*/ 108 h 160"/>
              <a:gd name="T58" fmla="*/ 97 w 159"/>
              <a:gd name="T59" fmla="*/ 118 h 160"/>
              <a:gd name="T60" fmla="*/ 56 w 159"/>
              <a:gd name="T61" fmla="*/ 131 h 160"/>
              <a:gd name="T62" fmla="*/ 75 w 159"/>
              <a:gd name="T63" fmla="*/ 126 h 160"/>
              <a:gd name="T64" fmla="*/ 55 w 159"/>
              <a:gd name="T65" fmla="*/ 124 h 160"/>
              <a:gd name="T66" fmla="*/ 50 w 159"/>
              <a:gd name="T67" fmla="*/ 121 h 160"/>
              <a:gd name="T68" fmla="*/ 50 w 159"/>
              <a:gd name="T69" fmla="*/ 110 h 160"/>
              <a:gd name="T70" fmla="*/ 39 w 159"/>
              <a:gd name="T71" fmla="*/ 115 h 160"/>
              <a:gd name="T72" fmla="*/ 28 w 159"/>
              <a:gd name="T73" fmla="*/ 135 h 160"/>
              <a:gd name="T74" fmla="*/ 38 w 159"/>
              <a:gd name="T75" fmla="*/ 125 h 160"/>
              <a:gd name="T76" fmla="*/ 44 w 159"/>
              <a:gd name="T77" fmla="*/ 127 h 160"/>
              <a:gd name="T78" fmla="*/ 44 w 159"/>
              <a:gd name="T79" fmla="*/ 127 h 160"/>
              <a:gd name="T80" fmla="*/ 44 w 159"/>
              <a:gd name="T81" fmla="*/ 128 h 160"/>
              <a:gd name="T82" fmla="*/ 50 w 159"/>
              <a:gd name="T83" fmla="*/ 128 h 160"/>
              <a:gd name="T84" fmla="*/ 53 w 159"/>
              <a:gd name="T85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9" h="160">
                <a:moveTo>
                  <a:pt x="88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0" y="27"/>
                  <a:pt x="26" y="31"/>
                  <a:pt x="26" y="34"/>
                </a:cubicBezTo>
                <a:cubicBezTo>
                  <a:pt x="26" y="39"/>
                  <a:pt x="30" y="41"/>
                  <a:pt x="34" y="41"/>
                </a:cubicBezTo>
                <a:cubicBezTo>
                  <a:pt x="88" y="41"/>
                  <a:pt x="88" y="41"/>
                  <a:pt x="88" y="41"/>
                </a:cubicBezTo>
                <a:cubicBezTo>
                  <a:pt x="93" y="41"/>
                  <a:pt x="95" y="39"/>
                  <a:pt x="95" y="34"/>
                </a:cubicBezTo>
                <a:cubicBezTo>
                  <a:pt x="95" y="31"/>
                  <a:pt x="93" y="27"/>
                  <a:pt x="88" y="27"/>
                </a:cubicBezTo>
                <a:close/>
                <a:moveTo>
                  <a:pt x="95" y="63"/>
                </a:moveTo>
                <a:cubicBezTo>
                  <a:pt x="95" y="57"/>
                  <a:pt x="93" y="55"/>
                  <a:pt x="88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5"/>
                  <a:pt x="26" y="57"/>
                  <a:pt x="26" y="63"/>
                </a:cubicBezTo>
                <a:cubicBezTo>
                  <a:pt x="26" y="67"/>
                  <a:pt x="30" y="69"/>
                  <a:pt x="34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93" y="69"/>
                  <a:pt x="95" y="67"/>
                  <a:pt x="95" y="63"/>
                </a:cubicBezTo>
                <a:close/>
                <a:moveTo>
                  <a:pt x="61" y="97"/>
                </a:moveTo>
                <a:cubicBezTo>
                  <a:pt x="65" y="97"/>
                  <a:pt x="68" y="93"/>
                  <a:pt x="68" y="90"/>
                </a:cubicBezTo>
                <a:cubicBezTo>
                  <a:pt x="68" y="85"/>
                  <a:pt x="65" y="83"/>
                  <a:pt x="61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0" y="83"/>
                  <a:pt x="26" y="85"/>
                  <a:pt x="26" y="90"/>
                </a:cubicBezTo>
                <a:cubicBezTo>
                  <a:pt x="26" y="93"/>
                  <a:pt x="30" y="97"/>
                  <a:pt x="34" y="97"/>
                </a:cubicBezTo>
                <a:lnTo>
                  <a:pt x="61" y="97"/>
                </a:lnTo>
                <a:close/>
                <a:moveTo>
                  <a:pt x="115" y="122"/>
                </a:moveTo>
                <a:cubicBezTo>
                  <a:pt x="108" y="127"/>
                  <a:pt x="108" y="127"/>
                  <a:pt x="108" y="127"/>
                </a:cubicBezTo>
                <a:cubicBezTo>
                  <a:pt x="108" y="145"/>
                  <a:pt x="108" y="145"/>
                  <a:pt x="108" y="145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4" y="14"/>
                  <a:pt x="14" y="14"/>
                  <a:pt x="14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3"/>
                  <a:pt x="119" y="0"/>
                  <a:pt x="115" y="0"/>
                </a:cubicBezTo>
                <a:cubicBezTo>
                  <a:pt x="7" y="0"/>
                  <a:pt x="7" y="0"/>
                  <a:pt x="7" y="0"/>
                </a:cubicBezTo>
                <a:cubicBezTo>
                  <a:pt x="2" y="0"/>
                  <a:pt x="0" y="3"/>
                  <a:pt x="0" y="7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2" y="160"/>
                  <a:pt x="7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9" y="160"/>
                  <a:pt x="123" y="156"/>
                  <a:pt x="123" y="15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19" y="118"/>
                  <a:pt x="119" y="118"/>
                  <a:pt x="119" y="118"/>
                </a:cubicBezTo>
                <a:cubicBezTo>
                  <a:pt x="118" y="119"/>
                  <a:pt x="117" y="120"/>
                  <a:pt x="115" y="122"/>
                </a:cubicBezTo>
                <a:close/>
                <a:moveTo>
                  <a:pt x="148" y="21"/>
                </a:moveTo>
                <a:cubicBezTo>
                  <a:pt x="139" y="16"/>
                  <a:pt x="133" y="18"/>
                  <a:pt x="132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84" y="98"/>
                  <a:pt x="84" y="98"/>
                  <a:pt x="84" y="98"/>
                </a:cubicBezTo>
                <a:cubicBezTo>
                  <a:pt x="84" y="98"/>
                  <a:pt x="84" y="98"/>
                  <a:pt x="84" y="99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9"/>
                  <a:pt x="82" y="130"/>
                  <a:pt x="84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2" y="115"/>
                  <a:pt x="112" y="114"/>
                  <a:pt x="113" y="114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5"/>
                  <a:pt x="159" y="33"/>
                  <a:pt x="159" y="33"/>
                </a:cubicBezTo>
                <a:cubicBezTo>
                  <a:pt x="159" y="32"/>
                  <a:pt x="157" y="26"/>
                  <a:pt x="148" y="21"/>
                </a:cubicBezTo>
                <a:close/>
                <a:moveTo>
                  <a:pt x="97" y="118"/>
                </a:moveTo>
                <a:cubicBezTo>
                  <a:pt x="96" y="118"/>
                  <a:pt x="95" y="116"/>
                  <a:pt x="92" y="115"/>
                </a:cubicBezTo>
                <a:cubicBezTo>
                  <a:pt x="91" y="114"/>
                  <a:pt x="90" y="114"/>
                  <a:pt x="89" y="113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5"/>
                  <a:pt x="94" y="105"/>
                  <a:pt x="97" y="108"/>
                </a:cubicBezTo>
                <a:cubicBezTo>
                  <a:pt x="101" y="110"/>
                  <a:pt x="103" y="112"/>
                  <a:pt x="105" y="114"/>
                </a:cubicBezTo>
                <a:lnTo>
                  <a:pt x="97" y="118"/>
                </a:lnTo>
                <a:close/>
                <a:moveTo>
                  <a:pt x="53" y="132"/>
                </a:moveTo>
                <a:cubicBezTo>
                  <a:pt x="53" y="132"/>
                  <a:pt x="55" y="132"/>
                  <a:pt x="56" y="131"/>
                </a:cubicBezTo>
                <a:cubicBezTo>
                  <a:pt x="62" y="128"/>
                  <a:pt x="69" y="132"/>
                  <a:pt x="75" y="132"/>
                </a:cubicBezTo>
                <a:cubicBezTo>
                  <a:pt x="79" y="132"/>
                  <a:pt x="79" y="126"/>
                  <a:pt x="75" y="126"/>
                </a:cubicBezTo>
                <a:cubicBezTo>
                  <a:pt x="68" y="126"/>
                  <a:pt x="62" y="125"/>
                  <a:pt x="56" y="126"/>
                </a:cubicBezTo>
                <a:cubicBezTo>
                  <a:pt x="56" y="125"/>
                  <a:pt x="56" y="125"/>
                  <a:pt x="55" y="124"/>
                </a:cubicBezTo>
                <a:cubicBezTo>
                  <a:pt x="53" y="122"/>
                  <a:pt x="52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0"/>
                  <a:pt x="49" y="120"/>
                  <a:pt x="49" y="120"/>
                </a:cubicBezTo>
                <a:cubicBezTo>
                  <a:pt x="50" y="116"/>
                  <a:pt x="51" y="113"/>
                  <a:pt x="50" y="110"/>
                </a:cubicBezTo>
                <a:cubicBezTo>
                  <a:pt x="50" y="109"/>
                  <a:pt x="49" y="109"/>
                  <a:pt x="49" y="109"/>
                </a:cubicBezTo>
                <a:cubicBezTo>
                  <a:pt x="45" y="109"/>
                  <a:pt x="41" y="113"/>
                  <a:pt x="39" y="115"/>
                </a:cubicBezTo>
                <a:cubicBezTo>
                  <a:pt x="33" y="120"/>
                  <a:pt x="28" y="127"/>
                  <a:pt x="23" y="133"/>
                </a:cubicBezTo>
                <a:cubicBezTo>
                  <a:pt x="20" y="135"/>
                  <a:pt x="25" y="138"/>
                  <a:pt x="28" y="135"/>
                </a:cubicBezTo>
                <a:cubicBezTo>
                  <a:pt x="31" y="129"/>
                  <a:pt x="36" y="125"/>
                  <a:pt x="41" y="120"/>
                </a:cubicBezTo>
                <a:cubicBezTo>
                  <a:pt x="40" y="121"/>
                  <a:pt x="39" y="124"/>
                  <a:pt x="38" y="125"/>
                </a:cubicBezTo>
                <a:cubicBezTo>
                  <a:pt x="36" y="128"/>
                  <a:pt x="40" y="131"/>
                  <a:pt x="42" y="128"/>
                </a:cubicBezTo>
                <a:cubicBezTo>
                  <a:pt x="42" y="128"/>
                  <a:pt x="43" y="127"/>
                  <a:pt x="44" y="127"/>
                </a:cubicBezTo>
                <a:cubicBezTo>
                  <a:pt x="44" y="126"/>
                  <a:pt x="44" y="126"/>
                  <a:pt x="45" y="126"/>
                </a:cubicBezTo>
                <a:cubicBezTo>
                  <a:pt x="45" y="126"/>
                  <a:pt x="44" y="127"/>
                  <a:pt x="44" y="127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44" y="127"/>
                  <a:pt x="44" y="127"/>
                  <a:pt x="44" y="128"/>
                </a:cubicBezTo>
                <a:cubicBezTo>
                  <a:pt x="42" y="131"/>
                  <a:pt x="47" y="132"/>
                  <a:pt x="49" y="129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50" y="131"/>
                  <a:pt x="52" y="132"/>
                  <a:pt x="53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79">
            <a:extLst>
              <a:ext uri="{FF2B5EF4-FFF2-40B4-BE49-F238E27FC236}">
                <a16:creationId xmlns:a16="http://schemas.microsoft.com/office/drawing/2014/main" id="{BCD83E62-95E4-3F30-E188-B248D495A17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6000173" y="6306209"/>
            <a:ext cx="257136" cy="217208"/>
          </a:xfrm>
          <a:custGeom>
            <a:avLst/>
            <a:gdLst>
              <a:gd name="T0" fmla="*/ 12 w 161"/>
              <a:gd name="T1" fmla="*/ 108 h 136"/>
              <a:gd name="T2" fmla="*/ 12 w 161"/>
              <a:gd name="T3" fmla="*/ 134 h 136"/>
              <a:gd name="T4" fmla="*/ 16 w 161"/>
              <a:gd name="T5" fmla="*/ 136 h 136"/>
              <a:gd name="T6" fmla="*/ 35 w 161"/>
              <a:gd name="T7" fmla="*/ 136 h 136"/>
              <a:gd name="T8" fmla="*/ 37 w 161"/>
              <a:gd name="T9" fmla="*/ 134 h 136"/>
              <a:gd name="T10" fmla="*/ 37 w 161"/>
              <a:gd name="T11" fmla="*/ 88 h 136"/>
              <a:gd name="T12" fmla="*/ 23 w 161"/>
              <a:gd name="T13" fmla="*/ 102 h 136"/>
              <a:gd name="T14" fmla="*/ 12 w 161"/>
              <a:gd name="T15" fmla="*/ 108 h 136"/>
              <a:gd name="T16" fmla="*/ 47 w 161"/>
              <a:gd name="T17" fmla="*/ 87 h 136"/>
              <a:gd name="T18" fmla="*/ 47 w 161"/>
              <a:gd name="T19" fmla="*/ 134 h 136"/>
              <a:gd name="T20" fmla="*/ 51 w 161"/>
              <a:gd name="T21" fmla="*/ 136 h 136"/>
              <a:gd name="T22" fmla="*/ 70 w 161"/>
              <a:gd name="T23" fmla="*/ 136 h 136"/>
              <a:gd name="T24" fmla="*/ 73 w 161"/>
              <a:gd name="T25" fmla="*/ 134 h 136"/>
              <a:gd name="T26" fmla="*/ 73 w 161"/>
              <a:gd name="T27" fmla="*/ 106 h 136"/>
              <a:gd name="T28" fmla="*/ 62 w 161"/>
              <a:gd name="T29" fmla="*/ 101 h 136"/>
              <a:gd name="T30" fmla="*/ 47 w 161"/>
              <a:gd name="T31" fmla="*/ 87 h 136"/>
              <a:gd name="T32" fmla="*/ 84 w 161"/>
              <a:gd name="T33" fmla="*/ 103 h 136"/>
              <a:gd name="T34" fmla="*/ 84 w 161"/>
              <a:gd name="T35" fmla="*/ 134 h 136"/>
              <a:gd name="T36" fmla="*/ 86 w 161"/>
              <a:gd name="T37" fmla="*/ 136 h 136"/>
              <a:gd name="T38" fmla="*/ 106 w 161"/>
              <a:gd name="T39" fmla="*/ 136 h 136"/>
              <a:gd name="T40" fmla="*/ 110 w 161"/>
              <a:gd name="T41" fmla="*/ 134 h 136"/>
              <a:gd name="T42" fmla="*/ 110 w 161"/>
              <a:gd name="T43" fmla="*/ 78 h 136"/>
              <a:gd name="T44" fmla="*/ 86 w 161"/>
              <a:gd name="T45" fmla="*/ 100 h 136"/>
              <a:gd name="T46" fmla="*/ 84 w 161"/>
              <a:gd name="T47" fmla="*/ 103 h 136"/>
              <a:gd name="T48" fmla="*/ 143 w 161"/>
              <a:gd name="T49" fmla="*/ 45 h 136"/>
              <a:gd name="T50" fmla="*/ 120 w 161"/>
              <a:gd name="T51" fmla="*/ 69 h 136"/>
              <a:gd name="T52" fmla="*/ 120 w 161"/>
              <a:gd name="T53" fmla="*/ 134 h 136"/>
              <a:gd name="T54" fmla="*/ 122 w 161"/>
              <a:gd name="T55" fmla="*/ 136 h 136"/>
              <a:gd name="T56" fmla="*/ 143 w 161"/>
              <a:gd name="T57" fmla="*/ 136 h 136"/>
              <a:gd name="T58" fmla="*/ 146 w 161"/>
              <a:gd name="T59" fmla="*/ 134 h 136"/>
              <a:gd name="T60" fmla="*/ 146 w 161"/>
              <a:gd name="T61" fmla="*/ 47 h 136"/>
              <a:gd name="T62" fmla="*/ 145 w 161"/>
              <a:gd name="T63" fmla="*/ 45 h 136"/>
              <a:gd name="T64" fmla="*/ 143 w 161"/>
              <a:gd name="T65" fmla="*/ 45 h 136"/>
              <a:gd name="T66" fmla="*/ 160 w 161"/>
              <a:gd name="T67" fmla="*/ 2 h 136"/>
              <a:gd name="T68" fmla="*/ 155 w 161"/>
              <a:gd name="T69" fmla="*/ 0 h 136"/>
              <a:gd name="T70" fmla="*/ 127 w 161"/>
              <a:gd name="T71" fmla="*/ 1 h 136"/>
              <a:gd name="T72" fmla="*/ 123 w 161"/>
              <a:gd name="T73" fmla="*/ 4 h 136"/>
              <a:gd name="T74" fmla="*/ 122 w 161"/>
              <a:gd name="T75" fmla="*/ 5 h 136"/>
              <a:gd name="T76" fmla="*/ 123 w 161"/>
              <a:gd name="T77" fmla="*/ 11 h 136"/>
              <a:gd name="T78" fmla="*/ 125 w 161"/>
              <a:gd name="T79" fmla="*/ 12 h 136"/>
              <a:gd name="T80" fmla="*/ 130 w 161"/>
              <a:gd name="T81" fmla="*/ 17 h 136"/>
              <a:gd name="T82" fmla="*/ 74 w 161"/>
              <a:gd name="T83" fmla="*/ 74 h 136"/>
              <a:gd name="T84" fmla="*/ 48 w 161"/>
              <a:gd name="T85" fmla="*/ 49 h 136"/>
              <a:gd name="T86" fmla="*/ 42 w 161"/>
              <a:gd name="T87" fmla="*/ 46 h 136"/>
              <a:gd name="T88" fmla="*/ 37 w 161"/>
              <a:gd name="T89" fmla="*/ 49 h 136"/>
              <a:gd name="T90" fmla="*/ 3 w 161"/>
              <a:gd name="T91" fmla="*/ 82 h 136"/>
              <a:gd name="T92" fmla="*/ 3 w 161"/>
              <a:gd name="T93" fmla="*/ 94 h 136"/>
              <a:gd name="T94" fmla="*/ 5 w 161"/>
              <a:gd name="T95" fmla="*/ 95 h 136"/>
              <a:gd name="T96" fmla="*/ 10 w 161"/>
              <a:gd name="T97" fmla="*/ 98 h 136"/>
              <a:gd name="T98" fmla="*/ 16 w 161"/>
              <a:gd name="T99" fmla="*/ 95 h 136"/>
              <a:gd name="T100" fmla="*/ 42 w 161"/>
              <a:gd name="T101" fmla="*/ 68 h 136"/>
              <a:gd name="T102" fmla="*/ 68 w 161"/>
              <a:gd name="T103" fmla="*/ 94 h 136"/>
              <a:gd name="T104" fmla="*/ 74 w 161"/>
              <a:gd name="T105" fmla="*/ 96 h 136"/>
              <a:gd name="T106" fmla="*/ 79 w 161"/>
              <a:gd name="T107" fmla="*/ 94 h 136"/>
              <a:gd name="T108" fmla="*/ 143 w 161"/>
              <a:gd name="T109" fmla="*/ 30 h 136"/>
              <a:gd name="T110" fmla="*/ 150 w 161"/>
              <a:gd name="T111" fmla="*/ 38 h 136"/>
              <a:gd name="T112" fmla="*/ 154 w 161"/>
              <a:gd name="T113" fmla="*/ 40 h 136"/>
              <a:gd name="T114" fmla="*/ 156 w 161"/>
              <a:gd name="T115" fmla="*/ 39 h 136"/>
              <a:gd name="T116" fmla="*/ 157 w 161"/>
              <a:gd name="T117" fmla="*/ 38 h 136"/>
              <a:gd name="T118" fmla="*/ 160 w 161"/>
              <a:gd name="T119" fmla="*/ 33 h 136"/>
              <a:gd name="T120" fmla="*/ 161 w 161"/>
              <a:gd name="T121" fmla="*/ 16 h 136"/>
              <a:gd name="T122" fmla="*/ 161 w 161"/>
              <a:gd name="T123" fmla="*/ 6 h 136"/>
              <a:gd name="T124" fmla="*/ 160 w 161"/>
              <a:gd name="T125" fmla="*/ 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1" h="136">
                <a:moveTo>
                  <a:pt x="12" y="108"/>
                </a:moveTo>
                <a:cubicBezTo>
                  <a:pt x="12" y="134"/>
                  <a:pt x="12" y="134"/>
                  <a:pt x="12" y="134"/>
                </a:cubicBezTo>
                <a:cubicBezTo>
                  <a:pt x="12" y="135"/>
                  <a:pt x="13" y="136"/>
                  <a:pt x="16" y="136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6" y="136"/>
                  <a:pt x="37" y="135"/>
                  <a:pt x="37" y="134"/>
                </a:cubicBezTo>
                <a:cubicBezTo>
                  <a:pt x="37" y="88"/>
                  <a:pt x="37" y="88"/>
                  <a:pt x="37" y="88"/>
                </a:cubicBezTo>
                <a:cubicBezTo>
                  <a:pt x="23" y="102"/>
                  <a:pt x="23" y="102"/>
                  <a:pt x="23" y="102"/>
                </a:cubicBezTo>
                <a:cubicBezTo>
                  <a:pt x="20" y="105"/>
                  <a:pt x="17" y="107"/>
                  <a:pt x="12" y="108"/>
                </a:cubicBezTo>
                <a:close/>
                <a:moveTo>
                  <a:pt x="47" y="87"/>
                </a:moveTo>
                <a:cubicBezTo>
                  <a:pt x="47" y="134"/>
                  <a:pt x="47" y="134"/>
                  <a:pt x="47" y="134"/>
                </a:cubicBezTo>
                <a:cubicBezTo>
                  <a:pt x="47" y="135"/>
                  <a:pt x="49" y="136"/>
                  <a:pt x="51" y="136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71" y="136"/>
                  <a:pt x="73" y="135"/>
                  <a:pt x="73" y="134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69" y="106"/>
                  <a:pt x="64" y="104"/>
                  <a:pt x="62" y="101"/>
                </a:cubicBezTo>
                <a:lnTo>
                  <a:pt x="47" y="87"/>
                </a:lnTo>
                <a:close/>
                <a:moveTo>
                  <a:pt x="84" y="103"/>
                </a:moveTo>
                <a:cubicBezTo>
                  <a:pt x="84" y="134"/>
                  <a:pt x="84" y="134"/>
                  <a:pt x="84" y="134"/>
                </a:cubicBezTo>
                <a:cubicBezTo>
                  <a:pt x="84" y="135"/>
                  <a:pt x="85" y="136"/>
                  <a:pt x="86" y="136"/>
                </a:cubicBezTo>
                <a:cubicBezTo>
                  <a:pt x="106" y="136"/>
                  <a:pt x="106" y="136"/>
                  <a:pt x="106" y="136"/>
                </a:cubicBezTo>
                <a:cubicBezTo>
                  <a:pt x="108" y="136"/>
                  <a:pt x="110" y="135"/>
                  <a:pt x="110" y="134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102"/>
                  <a:pt x="84" y="103"/>
                  <a:pt x="84" y="103"/>
                </a:cubicBezTo>
                <a:close/>
                <a:moveTo>
                  <a:pt x="143" y="45"/>
                </a:moveTo>
                <a:cubicBezTo>
                  <a:pt x="120" y="69"/>
                  <a:pt x="120" y="69"/>
                  <a:pt x="120" y="69"/>
                </a:cubicBezTo>
                <a:cubicBezTo>
                  <a:pt x="120" y="134"/>
                  <a:pt x="120" y="134"/>
                  <a:pt x="120" y="134"/>
                </a:cubicBezTo>
                <a:cubicBezTo>
                  <a:pt x="120" y="135"/>
                  <a:pt x="121" y="136"/>
                  <a:pt x="122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5" y="136"/>
                  <a:pt x="146" y="135"/>
                  <a:pt x="146" y="134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5" y="46"/>
                  <a:pt x="145" y="46"/>
                  <a:pt x="145" y="45"/>
                </a:cubicBezTo>
                <a:lnTo>
                  <a:pt x="143" y="45"/>
                </a:lnTo>
                <a:close/>
                <a:moveTo>
                  <a:pt x="160" y="2"/>
                </a:moveTo>
                <a:cubicBezTo>
                  <a:pt x="158" y="1"/>
                  <a:pt x="157" y="0"/>
                  <a:pt x="155" y="0"/>
                </a:cubicBezTo>
                <a:cubicBezTo>
                  <a:pt x="145" y="1"/>
                  <a:pt x="136" y="1"/>
                  <a:pt x="127" y="1"/>
                </a:cubicBezTo>
                <a:cubicBezTo>
                  <a:pt x="125" y="1"/>
                  <a:pt x="124" y="1"/>
                  <a:pt x="123" y="4"/>
                </a:cubicBezTo>
                <a:cubicBezTo>
                  <a:pt x="122" y="4"/>
                  <a:pt x="122" y="4"/>
                  <a:pt x="122" y="5"/>
                </a:cubicBezTo>
                <a:cubicBezTo>
                  <a:pt x="120" y="7"/>
                  <a:pt x="122" y="10"/>
                  <a:pt x="123" y="11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27" y="15"/>
                  <a:pt x="128" y="16"/>
                  <a:pt x="130" y="17"/>
                </a:cubicBezTo>
                <a:cubicBezTo>
                  <a:pt x="74" y="74"/>
                  <a:pt x="74" y="74"/>
                  <a:pt x="74" y="74"/>
                </a:cubicBezTo>
                <a:cubicBezTo>
                  <a:pt x="48" y="49"/>
                  <a:pt x="48" y="49"/>
                  <a:pt x="48" y="49"/>
                </a:cubicBezTo>
                <a:cubicBezTo>
                  <a:pt x="47" y="48"/>
                  <a:pt x="44" y="46"/>
                  <a:pt x="42" y="46"/>
                </a:cubicBezTo>
                <a:cubicBezTo>
                  <a:pt x="41" y="46"/>
                  <a:pt x="38" y="48"/>
                  <a:pt x="37" y="49"/>
                </a:cubicBezTo>
                <a:cubicBezTo>
                  <a:pt x="3" y="82"/>
                  <a:pt x="3" y="82"/>
                  <a:pt x="3" y="82"/>
                </a:cubicBezTo>
                <a:cubicBezTo>
                  <a:pt x="0" y="85"/>
                  <a:pt x="0" y="90"/>
                  <a:pt x="3" y="94"/>
                </a:cubicBezTo>
                <a:cubicBezTo>
                  <a:pt x="5" y="95"/>
                  <a:pt x="5" y="95"/>
                  <a:pt x="5" y="95"/>
                </a:cubicBezTo>
                <a:cubicBezTo>
                  <a:pt x="6" y="96"/>
                  <a:pt x="8" y="98"/>
                  <a:pt x="10" y="98"/>
                </a:cubicBezTo>
                <a:cubicBezTo>
                  <a:pt x="13" y="98"/>
                  <a:pt x="15" y="96"/>
                  <a:pt x="16" y="95"/>
                </a:cubicBezTo>
                <a:cubicBezTo>
                  <a:pt x="42" y="68"/>
                  <a:pt x="42" y="68"/>
                  <a:pt x="42" y="68"/>
                </a:cubicBezTo>
                <a:cubicBezTo>
                  <a:pt x="68" y="94"/>
                  <a:pt x="68" y="94"/>
                  <a:pt x="68" y="94"/>
                </a:cubicBezTo>
                <a:cubicBezTo>
                  <a:pt x="69" y="95"/>
                  <a:pt x="71" y="96"/>
                  <a:pt x="74" y="96"/>
                </a:cubicBezTo>
                <a:cubicBezTo>
                  <a:pt x="76" y="96"/>
                  <a:pt x="78" y="95"/>
                  <a:pt x="79" y="94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50" y="38"/>
                  <a:pt x="150" y="38"/>
                  <a:pt x="150" y="38"/>
                </a:cubicBezTo>
                <a:cubicBezTo>
                  <a:pt x="151" y="39"/>
                  <a:pt x="152" y="40"/>
                  <a:pt x="154" y="40"/>
                </a:cubicBezTo>
                <a:cubicBezTo>
                  <a:pt x="155" y="40"/>
                  <a:pt x="156" y="39"/>
                  <a:pt x="156" y="39"/>
                </a:cubicBezTo>
                <a:cubicBezTo>
                  <a:pt x="157" y="39"/>
                  <a:pt x="157" y="39"/>
                  <a:pt x="157" y="38"/>
                </a:cubicBezTo>
                <a:cubicBezTo>
                  <a:pt x="160" y="37"/>
                  <a:pt x="160" y="35"/>
                  <a:pt x="160" y="33"/>
                </a:cubicBezTo>
                <a:cubicBezTo>
                  <a:pt x="160" y="27"/>
                  <a:pt x="160" y="22"/>
                  <a:pt x="161" y="16"/>
                </a:cubicBezTo>
                <a:cubicBezTo>
                  <a:pt x="161" y="6"/>
                  <a:pt x="161" y="6"/>
                  <a:pt x="161" y="6"/>
                </a:cubicBezTo>
                <a:cubicBezTo>
                  <a:pt x="161" y="5"/>
                  <a:pt x="161" y="2"/>
                  <a:pt x="16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66">
            <a:hlinkClick r:id="" action="ppaction://noaction"/>
            <a:extLst>
              <a:ext uri="{FF2B5EF4-FFF2-40B4-BE49-F238E27FC236}">
                <a16:creationId xmlns:a16="http://schemas.microsoft.com/office/drawing/2014/main" id="{12D0E0F7-9317-8B1F-6FAA-3C038690714A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9280" y="6272763"/>
            <a:ext cx="230832" cy="284101"/>
          </a:xfrm>
          <a:custGeom>
            <a:avLst/>
            <a:gdLst>
              <a:gd name="T0" fmla="*/ 91 w 130"/>
              <a:gd name="T1" fmla="*/ 69 h 160"/>
              <a:gd name="T2" fmla="*/ 74 w 130"/>
              <a:gd name="T3" fmla="*/ 72 h 160"/>
              <a:gd name="T4" fmla="*/ 51 w 130"/>
              <a:gd name="T5" fmla="*/ 73 h 160"/>
              <a:gd name="T6" fmla="*/ 2 w 130"/>
              <a:gd name="T7" fmla="*/ 81 h 160"/>
              <a:gd name="T8" fmla="*/ 5 w 130"/>
              <a:gd name="T9" fmla="*/ 128 h 160"/>
              <a:gd name="T10" fmla="*/ 21 w 130"/>
              <a:gd name="T11" fmla="*/ 129 h 160"/>
              <a:gd name="T12" fmla="*/ 23 w 130"/>
              <a:gd name="T13" fmla="*/ 160 h 160"/>
              <a:gd name="T14" fmla="*/ 104 w 130"/>
              <a:gd name="T15" fmla="*/ 155 h 160"/>
              <a:gd name="T16" fmla="*/ 113 w 130"/>
              <a:gd name="T17" fmla="*/ 146 h 160"/>
              <a:gd name="T18" fmla="*/ 124 w 130"/>
              <a:gd name="T19" fmla="*/ 103 h 160"/>
              <a:gd name="T20" fmla="*/ 25 w 130"/>
              <a:gd name="T21" fmla="*/ 126 h 160"/>
              <a:gd name="T22" fmla="*/ 34 w 130"/>
              <a:gd name="T23" fmla="*/ 112 h 160"/>
              <a:gd name="T24" fmla="*/ 28 w 130"/>
              <a:gd name="T25" fmla="*/ 89 h 160"/>
              <a:gd name="T26" fmla="*/ 25 w 130"/>
              <a:gd name="T27" fmla="*/ 89 h 160"/>
              <a:gd name="T28" fmla="*/ 29 w 130"/>
              <a:gd name="T29" fmla="*/ 109 h 160"/>
              <a:gd name="T30" fmla="*/ 8 w 130"/>
              <a:gd name="T31" fmla="*/ 83 h 160"/>
              <a:gd name="T32" fmla="*/ 98 w 130"/>
              <a:gd name="T33" fmla="*/ 145 h 160"/>
              <a:gd name="T34" fmla="*/ 103 w 130"/>
              <a:gd name="T35" fmla="*/ 109 h 160"/>
              <a:gd name="T36" fmla="*/ 77 w 130"/>
              <a:gd name="T37" fmla="*/ 62 h 160"/>
              <a:gd name="T38" fmla="*/ 51 w 130"/>
              <a:gd name="T39" fmla="*/ 26 h 160"/>
              <a:gd name="T40" fmla="*/ 80 w 130"/>
              <a:gd name="T41" fmla="*/ 121 h 160"/>
              <a:gd name="T42" fmla="*/ 35 w 130"/>
              <a:gd name="T43" fmla="*/ 124 h 160"/>
              <a:gd name="T44" fmla="*/ 79 w 130"/>
              <a:gd name="T45" fmla="*/ 136 h 160"/>
              <a:gd name="T46" fmla="*/ 42 w 130"/>
              <a:gd name="T47" fmla="*/ 146 h 160"/>
              <a:gd name="T48" fmla="*/ 79 w 130"/>
              <a:gd name="T49" fmla="*/ 136 h 160"/>
              <a:gd name="T50" fmla="*/ 50 w 130"/>
              <a:gd name="T51" fmla="*/ 108 h 160"/>
              <a:gd name="T52" fmla="*/ 42 w 130"/>
              <a:gd name="T53" fmla="*/ 87 h 160"/>
              <a:gd name="T54" fmla="*/ 34 w 130"/>
              <a:gd name="T55" fmla="*/ 91 h 160"/>
              <a:gd name="T56" fmla="*/ 38 w 130"/>
              <a:gd name="T57" fmla="*/ 90 h 160"/>
              <a:gd name="T58" fmla="*/ 47 w 130"/>
              <a:gd name="T59" fmla="*/ 105 h 160"/>
              <a:gd name="T60" fmla="*/ 42 w 130"/>
              <a:gd name="T61" fmla="*/ 105 h 160"/>
              <a:gd name="T62" fmla="*/ 57 w 130"/>
              <a:gd name="T63" fmla="*/ 111 h 160"/>
              <a:gd name="T64" fmla="*/ 65 w 130"/>
              <a:gd name="T65" fmla="*/ 106 h 160"/>
              <a:gd name="T66" fmla="*/ 61 w 130"/>
              <a:gd name="T67" fmla="*/ 97 h 160"/>
              <a:gd name="T68" fmla="*/ 58 w 130"/>
              <a:gd name="T69" fmla="*/ 85 h 160"/>
              <a:gd name="T70" fmla="*/ 47 w 130"/>
              <a:gd name="T71" fmla="*/ 87 h 160"/>
              <a:gd name="T72" fmla="*/ 60 w 130"/>
              <a:gd name="T73" fmla="*/ 100 h 160"/>
              <a:gd name="T74" fmla="*/ 61 w 130"/>
              <a:gd name="T75" fmla="*/ 108 h 160"/>
              <a:gd name="T76" fmla="*/ 58 w 130"/>
              <a:gd name="T77" fmla="*/ 100 h 160"/>
              <a:gd name="T78" fmla="*/ 54 w 130"/>
              <a:gd name="T79" fmla="*/ 88 h 160"/>
              <a:gd name="T80" fmla="*/ 58 w 130"/>
              <a:gd name="T81" fmla="*/ 95 h 160"/>
              <a:gd name="T82" fmla="*/ 52 w 130"/>
              <a:gd name="T83" fmla="*/ 88 h 160"/>
              <a:gd name="T84" fmla="*/ 74 w 130"/>
              <a:gd name="T85" fmla="*/ 98 h 160"/>
              <a:gd name="T86" fmla="*/ 75 w 130"/>
              <a:gd name="T87" fmla="*/ 105 h 160"/>
              <a:gd name="T88" fmla="*/ 73 w 130"/>
              <a:gd name="T89" fmla="*/ 103 h 160"/>
              <a:gd name="T90" fmla="*/ 68 w 130"/>
              <a:gd name="T91" fmla="*/ 105 h 160"/>
              <a:gd name="T92" fmla="*/ 80 w 130"/>
              <a:gd name="T93" fmla="*/ 108 h 160"/>
              <a:gd name="T94" fmla="*/ 75 w 130"/>
              <a:gd name="T95" fmla="*/ 96 h 160"/>
              <a:gd name="T96" fmla="*/ 68 w 130"/>
              <a:gd name="T97" fmla="*/ 93 h 160"/>
              <a:gd name="T98" fmla="*/ 70 w 130"/>
              <a:gd name="T99" fmla="*/ 87 h 160"/>
              <a:gd name="T100" fmla="*/ 73 w 130"/>
              <a:gd name="T101" fmla="*/ 90 h 160"/>
              <a:gd name="T102" fmla="*/ 74 w 130"/>
              <a:gd name="T103" fmla="*/ 88 h 160"/>
              <a:gd name="T104" fmla="*/ 64 w 130"/>
              <a:gd name="T105" fmla="*/ 85 h 160"/>
              <a:gd name="T106" fmla="*/ 67 w 130"/>
              <a:gd name="T107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0" h="160">
                <a:moveTo>
                  <a:pt x="124" y="103"/>
                </a:moveTo>
                <a:cubicBezTo>
                  <a:pt x="119" y="89"/>
                  <a:pt x="111" y="80"/>
                  <a:pt x="104" y="75"/>
                </a:cubicBezTo>
                <a:cubicBezTo>
                  <a:pt x="103" y="75"/>
                  <a:pt x="91" y="69"/>
                  <a:pt x="91" y="69"/>
                </a:cubicBezTo>
                <a:cubicBezTo>
                  <a:pt x="85" y="64"/>
                  <a:pt x="85" y="64"/>
                  <a:pt x="85" y="64"/>
                </a:cubicBezTo>
                <a:cubicBezTo>
                  <a:pt x="78" y="72"/>
                  <a:pt x="78" y="72"/>
                  <a:pt x="78" y="72"/>
                </a:cubicBezTo>
                <a:cubicBezTo>
                  <a:pt x="74" y="72"/>
                  <a:pt x="74" y="72"/>
                  <a:pt x="74" y="72"/>
                </a:cubicBezTo>
                <a:cubicBezTo>
                  <a:pt x="67" y="64"/>
                  <a:pt x="67" y="64"/>
                  <a:pt x="67" y="64"/>
                </a:cubicBezTo>
                <a:cubicBezTo>
                  <a:pt x="61" y="69"/>
                  <a:pt x="61" y="69"/>
                  <a:pt x="61" y="69"/>
                </a:cubicBezTo>
                <a:cubicBezTo>
                  <a:pt x="51" y="73"/>
                  <a:pt x="51" y="73"/>
                  <a:pt x="51" y="73"/>
                </a:cubicBezTo>
                <a:cubicBezTo>
                  <a:pt x="3" y="78"/>
                  <a:pt x="3" y="78"/>
                  <a:pt x="3" y="78"/>
                </a:cubicBezTo>
                <a:cubicBezTo>
                  <a:pt x="2" y="78"/>
                  <a:pt x="2" y="78"/>
                  <a:pt x="2" y="80"/>
                </a:cubicBezTo>
                <a:cubicBezTo>
                  <a:pt x="0" y="80"/>
                  <a:pt x="0" y="81"/>
                  <a:pt x="2" y="81"/>
                </a:cubicBezTo>
                <a:cubicBezTo>
                  <a:pt x="5" y="89"/>
                  <a:pt x="9" y="95"/>
                  <a:pt x="10" y="101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0" y="112"/>
                  <a:pt x="2" y="121"/>
                  <a:pt x="5" y="128"/>
                </a:cubicBezTo>
                <a:cubicBezTo>
                  <a:pt x="6" y="131"/>
                  <a:pt x="10" y="132"/>
                  <a:pt x="13" y="132"/>
                </a:cubicBezTo>
                <a:cubicBezTo>
                  <a:pt x="15" y="132"/>
                  <a:pt x="18" y="132"/>
                  <a:pt x="19" y="131"/>
                </a:cubicBezTo>
                <a:cubicBezTo>
                  <a:pt x="19" y="131"/>
                  <a:pt x="21" y="131"/>
                  <a:pt x="21" y="129"/>
                </a:cubicBezTo>
                <a:cubicBezTo>
                  <a:pt x="21" y="134"/>
                  <a:pt x="22" y="137"/>
                  <a:pt x="22" y="138"/>
                </a:cubicBezTo>
                <a:cubicBezTo>
                  <a:pt x="23" y="151"/>
                  <a:pt x="22" y="157"/>
                  <a:pt x="22" y="157"/>
                </a:cubicBezTo>
                <a:cubicBezTo>
                  <a:pt x="22" y="159"/>
                  <a:pt x="22" y="159"/>
                  <a:pt x="23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101" y="157"/>
                  <a:pt x="101" y="157"/>
                  <a:pt x="101" y="157"/>
                </a:cubicBezTo>
                <a:cubicBezTo>
                  <a:pt x="103" y="157"/>
                  <a:pt x="104" y="157"/>
                  <a:pt x="104" y="155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6" y="149"/>
                </a:cubicBezTo>
                <a:cubicBezTo>
                  <a:pt x="107" y="149"/>
                  <a:pt x="110" y="148"/>
                  <a:pt x="113" y="146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9" y="129"/>
                  <a:pt x="130" y="126"/>
                  <a:pt x="130" y="121"/>
                </a:cubicBezTo>
                <a:cubicBezTo>
                  <a:pt x="129" y="121"/>
                  <a:pt x="127" y="112"/>
                  <a:pt x="124" y="103"/>
                </a:cubicBezTo>
                <a:close/>
                <a:moveTo>
                  <a:pt x="98" y="152"/>
                </a:moveTo>
                <a:cubicBezTo>
                  <a:pt x="28" y="155"/>
                  <a:pt x="28" y="155"/>
                  <a:pt x="28" y="155"/>
                </a:cubicBezTo>
                <a:cubicBezTo>
                  <a:pt x="28" y="151"/>
                  <a:pt x="29" y="141"/>
                  <a:pt x="25" y="126"/>
                </a:cubicBezTo>
                <a:cubicBezTo>
                  <a:pt x="29" y="123"/>
                  <a:pt x="31" y="118"/>
                  <a:pt x="29" y="112"/>
                </a:cubicBezTo>
                <a:cubicBezTo>
                  <a:pt x="29" y="114"/>
                  <a:pt x="31" y="114"/>
                  <a:pt x="31" y="114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6" y="111"/>
                  <a:pt x="36" y="111"/>
                  <a:pt x="36" y="10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7"/>
                  <a:pt x="28" y="87"/>
                  <a:pt x="26" y="87"/>
                </a:cubicBezTo>
                <a:cubicBezTo>
                  <a:pt x="25" y="87"/>
                  <a:pt x="25" y="87"/>
                  <a:pt x="25" y="87"/>
                </a:cubicBezTo>
                <a:cubicBezTo>
                  <a:pt x="25" y="89"/>
                  <a:pt x="25" y="89"/>
                  <a:pt x="25" y="89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2" y="107"/>
                  <a:pt x="32" y="109"/>
                  <a:pt x="31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6" y="104"/>
                  <a:pt x="21" y="106"/>
                  <a:pt x="18" y="106"/>
                </a:cubicBezTo>
                <a:cubicBezTo>
                  <a:pt x="16" y="98"/>
                  <a:pt x="12" y="90"/>
                  <a:pt x="8" y="83"/>
                </a:cubicBezTo>
                <a:cubicBezTo>
                  <a:pt x="81" y="76"/>
                  <a:pt x="81" y="76"/>
                  <a:pt x="81" y="76"/>
                </a:cubicBezTo>
                <a:cubicBezTo>
                  <a:pt x="84" y="83"/>
                  <a:pt x="93" y="107"/>
                  <a:pt x="97" y="132"/>
                </a:cubicBezTo>
                <a:cubicBezTo>
                  <a:pt x="95" y="135"/>
                  <a:pt x="95" y="141"/>
                  <a:pt x="98" y="145"/>
                </a:cubicBezTo>
                <a:lnTo>
                  <a:pt x="98" y="152"/>
                </a:lnTo>
                <a:close/>
                <a:moveTo>
                  <a:pt x="101" y="126"/>
                </a:moveTo>
                <a:cubicBezTo>
                  <a:pt x="103" y="109"/>
                  <a:pt x="103" y="109"/>
                  <a:pt x="103" y="109"/>
                </a:cubicBezTo>
                <a:cubicBezTo>
                  <a:pt x="104" y="112"/>
                  <a:pt x="106" y="117"/>
                  <a:pt x="107" y="120"/>
                </a:cubicBezTo>
                <a:lnTo>
                  <a:pt x="101" y="126"/>
                </a:lnTo>
                <a:close/>
                <a:moveTo>
                  <a:pt x="77" y="62"/>
                </a:moveTo>
                <a:cubicBezTo>
                  <a:pt x="90" y="62"/>
                  <a:pt x="101" y="49"/>
                  <a:pt x="101" y="26"/>
                </a:cubicBezTo>
                <a:cubicBezTo>
                  <a:pt x="101" y="9"/>
                  <a:pt x="94" y="0"/>
                  <a:pt x="77" y="0"/>
                </a:cubicBezTo>
                <a:cubicBezTo>
                  <a:pt x="58" y="0"/>
                  <a:pt x="51" y="9"/>
                  <a:pt x="51" y="26"/>
                </a:cubicBezTo>
                <a:cubicBezTo>
                  <a:pt x="51" y="49"/>
                  <a:pt x="62" y="62"/>
                  <a:pt x="77" y="62"/>
                </a:cubicBezTo>
                <a:close/>
                <a:moveTo>
                  <a:pt x="77" y="126"/>
                </a:moveTo>
                <a:cubicBezTo>
                  <a:pt x="78" y="126"/>
                  <a:pt x="80" y="124"/>
                  <a:pt x="80" y="121"/>
                </a:cubicBezTo>
                <a:cubicBezTo>
                  <a:pt x="80" y="120"/>
                  <a:pt x="78" y="118"/>
                  <a:pt x="75" y="118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36" y="121"/>
                  <a:pt x="35" y="123"/>
                  <a:pt x="35" y="124"/>
                </a:cubicBezTo>
                <a:cubicBezTo>
                  <a:pt x="36" y="127"/>
                  <a:pt x="38" y="129"/>
                  <a:pt x="39" y="129"/>
                </a:cubicBezTo>
                <a:cubicBezTo>
                  <a:pt x="77" y="126"/>
                  <a:pt x="77" y="126"/>
                  <a:pt x="77" y="126"/>
                </a:cubicBezTo>
                <a:close/>
                <a:moveTo>
                  <a:pt x="79" y="136"/>
                </a:moveTo>
                <a:cubicBezTo>
                  <a:pt x="42" y="137"/>
                  <a:pt x="42" y="137"/>
                  <a:pt x="42" y="137"/>
                </a:cubicBezTo>
                <a:cubicBezTo>
                  <a:pt x="39" y="137"/>
                  <a:pt x="37" y="140"/>
                  <a:pt x="37" y="141"/>
                </a:cubicBezTo>
                <a:cubicBezTo>
                  <a:pt x="37" y="143"/>
                  <a:pt x="39" y="146"/>
                  <a:pt x="42" y="146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81" y="143"/>
                  <a:pt x="83" y="141"/>
                  <a:pt x="83" y="139"/>
                </a:cubicBezTo>
                <a:cubicBezTo>
                  <a:pt x="83" y="137"/>
                  <a:pt x="81" y="136"/>
                  <a:pt x="79" y="136"/>
                </a:cubicBezTo>
                <a:close/>
                <a:moveTo>
                  <a:pt x="42" y="110"/>
                </a:moveTo>
                <a:cubicBezTo>
                  <a:pt x="44" y="111"/>
                  <a:pt x="45" y="111"/>
                  <a:pt x="47" y="111"/>
                </a:cubicBezTo>
                <a:cubicBezTo>
                  <a:pt x="48" y="111"/>
                  <a:pt x="50" y="110"/>
                  <a:pt x="50" y="108"/>
                </a:cubicBezTo>
                <a:cubicBezTo>
                  <a:pt x="51" y="108"/>
                  <a:pt x="51" y="107"/>
                  <a:pt x="51" y="105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0"/>
                  <a:pt x="44" y="88"/>
                  <a:pt x="42" y="87"/>
                </a:cubicBezTo>
                <a:cubicBezTo>
                  <a:pt x="41" y="87"/>
                  <a:pt x="40" y="85"/>
                  <a:pt x="38" y="87"/>
                </a:cubicBezTo>
                <a:cubicBezTo>
                  <a:pt x="35" y="87"/>
                  <a:pt x="35" y="87"/>
                  <a:pt x="34" y="88"/>
                </a:cubicBezTo>
                <a:cubicBezTo>
                  <a:pt x="34" y="90"/>
                  <a:pt x="34" y="90"/>
                  <a:pt x="34" y="91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1" y="108"/>
                  <a:pt x="42" y="110"/>
                </a:cubicBezTo>
                <a:close/>
                <a:moveTo>
                  <a:pt x="38" y="90"/>
                </a:moveTo>
                <a:cubicBezTo>
                  <a:pt x="40" y="90"/>
                  <a:pt x="40" y="90"/>
                  <a:pt x="41" y="90"/>
                </a:cubicBezTo>
                <a:cubicBezTo>
                  <a:pt x="41" y="91"/>
                  <a:pt x="41" y="91"/>
                  <a:pt x="41" y="91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2" y="107"/>
                  <a:pt x="42" y="105"/>
                </a:cubicBezTo>
                <a:cubicBezTo>
                  <a:pt x="38" y="91"/>
                  <a:pt x="38" y="91"/>
                  <a:pt x="38" y="91"/>
                </a:cubicBezTo>
                <a:cubicBezTo>
                  <a:pt x="37" y="91"/>
                  <a:pt x="37" y="90"/>
                  <a:pt x="38" y="90"/>
                </a:cubicBezTo>
                <a:close/>
                <a:moveTo>
                  <a:pt x="57" y="111"/>
                </a:moveTo>
                <a:cubicBezTo>
                  <a:pt x="64" y="111"/>
                  <a:pt x="64" y="111"/>
                  <a:pt x="64" y="111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7" y="108"/>
                  <a:pt x="67" y="108"/>
                  <a:pt x="65" y="106"/>
                </a:cubicBezTo>
                <a:cubicBezTo>
                  <a:pt x="64" y="98"/>
                  <a:pt x="64" y="98"/>
                  <a:pt x="64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1" y="97"/>
                  <a:pt x="61" y="97"/>
                  <a:pt x="61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58" y="85"/>
                  <a:pt x="58" y="85"/>
                </a:cubicBezTo>
                <a:cubicBezTo>
                  <a:pt x="57" y="85"/>
                  <a:pt x="55" y="83"/>
                  <a:pt x="54" y="85"/>
                </a:cubicBezTo>
                <a:cubicBezTo>
                  <a:pt x="48" y="85"/>
                  <a:pt x="48" y="85"/>
                  <a:pt x="48" y="85"/>
                </a:cubicBezTo>
                <a:cubicBezTo>
                  <a:pt x="47" y="85"/>
                  <a:pt x="47" y="85"/>
                  <a:pt x="47" y="87"/>
                </a:cubicBezTo>
                <a:cubicBezTo>
                  <a:pt x="55" y="111"/>
                  <a:pt x="55" y="111"/>
                  <a:pt x="55" y="111"/>
                </a:cubicBezTo>
                <a:lnTo>
                  <a:pt x="57" y="111"/>
                </a:lnTo>
                <a:close/>
                <a:moveTo>
                  <a:pt x="60" y="100"/>
                </a:moveTo>
                <a:cubicBezTo>
                  <a:pt x="60" y="100"/>
                  <a:pt x="60" y="100"/>
                  <a:pt x="60" y="101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1" y="106"/>
                  <a:pt x="61" y="106"/>
                  <a:pt x="61" y="108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8" y="100"/>
                  <a:pt x="58" y="100"/>
                  <a:pt x="58" y="100"/>
                </a:cubicBezTo>
                <a:lnTo>
                  <a:pt x="60" y="100"/>
                </a:lnTo>
                <a:close/>
                <a:moveTo>
                  <a:pt x="52" y="88"/>
                </a:moveTo>
                <a:cubicBezTo>
                  <a:pt x="54" y="88"/>
                  <a:pt x="54" y="88"/>
                  <a:pt x="54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7" y="88"/>
                  <a:pt x="57" y="90"/>
                </a:cubicBezTo>
                <a:cubicBezTo>
                  <a:pt x="58" y="95"/>
                  <a:pt x="58" y="95"/>
                  <a:pt x="58" y="95"/>
                </a:cubicBezTo>
                <a:cubicBezTo>
                  <a:pt x="57" y="97"/>
                  <a:pt x="57" y="97"/>
                  <a:pt x="57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2" y="88"/>
                  <a:pt x="52" y="88"/>
                  <a:pt x="52" y="88"/>
                </a:cubicBezTo>
                <a:close/>
                <a:moveTo>
                  <a:pt x="67" y="96"/>
                </a:moveTo>
                <a:cubicBezTo>
                  <a:pt x="68" y="98"/>
                  <a:pt x="71" y="98"/>
                  <a:pt x="73" y="98"/>
                </a:cubicBezTo>
                <a:cubicBezTo>
                  <a:pt x="73" y="98"/>
                  <a:pt x="73" y="98"/>
                  <a:pt x="74" y="98"/>
                </a:cubicBezTo>
                <a:cubicBezTo>
                  <a:pt x="74" y="100"/>
                  <a:pt x="74" y="100"/>
                  <a:pt x="75" y="100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7" y="105"/>
                  <a:pt x="77" y="105"/>
                  <a:pt x="75" y="105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4" y="106"/>
                  <a:pt x="74" y="106"/>
                  <a:pt x="73" y="105"/>
                </a:cubicBezTo>
                <a:cubicBezTo>
                  <a:pt x="73" y="103"/>
                  <a:pt x="73" y="103"/>
                  <a:pt x="73" y="103"/>
                </a:cubicBezTo>
                <a:cubicBezTo>
                  <a:pt x="71" y="103"/>
                  <a:pt x="71" y="103"/>
                  <a:pt x="71" y="103"/>
                </a:cubicBezTo>
                <a:cubicBezTo>
                  <a:pt x="68" y="103"/>
                  <a:pt x="68" y="103"/>
                  <a:pt x="68" y="103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6"/>
                  <a:pt x="70" y="108"/>
                  <a:pt x="71" y="108"/>
                </a:cubicBezTo>
                <a:cubicBezTo>
                  <a:pt x="73" y="110"/>
                  <a:pt x="74" y="110"/>
                  <a:pt x="75" y="110"/>
                </a:cubicBezTo>
                <a:cubicBezTo>
                  <a:pt x="78" y="110"/>
                  <a:pt x="78" y="108"/>
                  <a:pt x="80" y="108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78" y="100"/>
                  <a:pt x="78" y="100"/>
                  <a:pt x="78" y="100"/>
                </a:cubicBezTo>
                <a:cubicBezTo>
                  <a:pt x="78" y="98"/>
                  <a:pt x="77" y="96"/>
                  <a:pt x="75" y="96"/>
                </a:cubicBezTo>
                <a:cubicBezTo>
                  <a:pt x="74" y="95"/>
                  <a:pt x="73" y="95"/>
                  <a:pt x="71" y="95"/>
                </a:cubicBezTo>
                <a:cubicBezTo>
                  <a:pt x="70" y="95"/>
                  <a:pt x="70" y="95"/>
                  <a:pt x="70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7"/>
                  <a:pt x="68" y="87"/>
                  <a:pt x="68" y="87"/>
                </a:cubicBezTo>
                <a:cubicBezTo>
                  <a:pt x="70" y="87"/>
                  <a:pt x="70" y="87"/>
                  <a:pt x="70" y="87"/>
                </a:cubicBezTo>
                <a:cubicBezTo>
                  <a:pt x="70" y="88"/>
                  <a:pt x="71" y="88"/>
                  <a:pt x="71" y="88"/>
                </a:cubicBezTo>
                <a:cubicBezTo>
                  <a:pt x="71" y="90"/>
                  <a:pt x="71" y="90"/>
                  <a:pt x="71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5" y="90"/>
                  <a:pt x="75" y="90"/>
                  <a:pt x="75" y="88"/>
                </a:cubicBezTo>
                <a:cubicBezTo>
                  <a:pt x="74" y="88"/>
                  <a:pt x="74" y="88"/>
                  <a:pt x="74" y="88"/>
                </a:cubicBezTo>
                <a:cubicBezTo>
                  <a:pt x="74" y="87"/>
                  <a:pt x="73" y="85"/>
                  <a:pt x="71" y="85"/>
                </a:cubicBezTo>
                <a:cubicBezTo>
                  <a:pt x="70" y="83"/>
                  <a:pt x="68" y="83"/>
                  <a:pt x="67" y="83"/>
                </a:cubicBezTo>
                <a:cubicBezTo>
                  <a:pt x="66" y="83"/>
                  <a:pt x="64" y="83"/>
                  <a:pt x="64" y="85"/>
                </a:cubicBezTo>
                <a:cubicBezTo>
                  <a:pt x="63" y="87"/>
                  <a:pt x="63" y="88"/>
                  <a:pt x="63" y="90"/>
                </a:cubicBezTo>
                <a:cubicBezTo>
                  <a:pt x="64" y="93"/>
                  <a:pt x="64" y="93"/>
                  <a:pt x="64" y="93"/>
                </a:cubicBezTo>
                <a:cubicBezTo>
                  <a:pt x="66" y="95"/>
                  <a:pt x="66" y="96"/>
                  <a:pt x="67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19">
            <a:extLst>
              <a:ext uri="{FF2B5EF4-FFF2-40B4-BE49-F238E27FC236}">
                <a16:creationId xmlns:a16="http://schemas.microsoft.com/office/drawing/2014/main" id="{DDAC4801-1677-6E26-A106-BDE2A6828FC9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4496376" y="6279844"/>
            <a:ext cx="291826" cy="269939"/>
          </a:xfrm>
          <a:custGeom>
            <a:avLst/>
            <a:gdLst>
              <a:gd name="T0" fmla="*/ 97 w 160"/>
              <a:gd name="T1" fmla="*/ 8 h 148"/>
              <a:gd name="T2" fmla="*/ 92 w 160"/>
              <a:gd name="T3" fmla="*/ 0 h 148"/>
              <a:gd name="T4" fmla="*/ 61 w 160"/>
              <a:gd name="T5" fmla="*/ 6 h 148"/>
              <a:gd name="T6" fmla="*/ 6 w 160"/>
              <a:gd name="T7" fmla="*/ 8 h 148"/>
              <a:gd name="T8" fmla="*/ 6 w 160"/>
              <a:gd name="T9" fmla="*/ 22 h 148"/>
              <a:gd name="T10" fmla="*/ 15 w 160"/>
              <a:gd name="T11" fmla="*/ 114 h 148"/>
              <a:gd name="T12" fmla="*/ 67 w 160"/>
              <a:gd name="T13" fmla="*/ 119 h 148"/>
              <a:gd name="T14" fmla="*/ 51 w 160"/>
              <a:gd name="T15" fmla="*/ 144 h 148"/>
              <a:gd name="T16" fmla="*/ 76 w 160"/>
              <a:gd name="T17" fmla="*/ 127 h 148"/>
              <a:gd name="T18" fmla="*/ 80 w 160"/>
              <a:gd name="T19" fmla="*/ 148 h 148"/>
              <a:gd name="T20" fmla="*/ 84 w 160"/>
              <a:gd name="T21" fmla="*/ 128 h 148"/>
              <a:gd name="T22" fmla="*/ 104 w 160"/>
              <a:gd name="T23" fmla="*/ 147 h 148"/>
              <a:gd name="T24" fmla="*/ 107 w 160"/>
              <a:gd name="T25" fmla="*/ 138 h 148"/>
              <a:gd name="T26" fmla="*/ 139 w 160"/>
              <a:gd name="T27" fmla="*/ 119 h 148"/>
              <a:gd name="T28" fmla="*/ 145 w 160"/>
              <a:gd name="T29" fmla="*/ 22 h 148"/>
              <a:gd name="T30" fmla="*/ 160 w 160"/>
              <a:gd name="T31" fmla="*/ 15 h 148"/>
              <a:gd name="T32" fmla="*/ 134 w 160"/>
              <a:gd name="T33" fmla="*/ 108 h 148"/>
              <a:gd name="T34" fmla="*/ 24 w 160"/>
              <a:gd name="T35" fmla="*/ 22 h 148"/>
              <a:gd name="T36" fmla="*/ 134 w 160"/>
              <a:gd name="T37" fmla="*/ 108 h 148"/>
              <a:gd name="T38" fmla="*/ 36 w 160"/>
              <a:gd name="T39" fmla="*/ 92 h 148"/>
              <a:gd name="T40" fmla="*/ 67 w 160"/>
              <a:gd name="T41" fmla="*/ 88 h 148"/>
              <a:gd name="T42" fmla="*/ 75 w 160"/>
              <a:gd name="T43" fmla="*/ 86 h 148"/>
              <a:gd name="T44" fmla="*/ 103 w 160"/>
              <a:gd name="T45" fmla="*/ 69 h 148"/>
              <a:gd name="T46" fmla="*/ 119 w 160"/>
              <a:gd name="T47" fmla="*/ 54 h 148"/>
              <a:gd name="T48" fmla="*/ 124 w 160"/>
              <a:gd name="T49" fmla="*/ 66 h 148"/>
              <a:gd name="T50" fmla="*/ 130 w 160"/>
              <a:gd name="T51" fmla="*/ 38 h 148"/>
              <a:gd name="T52" fmla="*/ 130 w 160"/>
              <a:gd name="T53" fmla="*/ 36 h 148"/>
              <a:gd name="T54" fmla="*/ 127 w 160"/>
              <a:gd name="T55" fmla="*/ 34 h 148"/>
              <a:gd name="T56" fmla="*/ 124 w 160"/>
              <a:gd name="T57" fmla="*/ 33 h 148"/>
              <a:gd name="T58" fmla="*/ 100 w 160"/>
              <a:gd name="T59" fmla="*/ 38 h 148"/>
              <a:gd name="T60" fmla="*/ 112 w 160"/>
              <a:gd name="T61" fmla="*/ 44 h 148"/>
              <a:gd name="T62" fmla="*/ 94 w 160"/>
              <a:gd name="T63" fmla="*/ 50 h 148"/>
              <a:gd name="T64" fmla="*/ 70 w 160"/>
              <a:gd name="T65" fmla="*/ 75 h 148"/>
              <a:gd name="T66" fmla="*/ 49 w 160"/>
              <a:gd name="T67" fmla="*/ 63 h 148"/>
              <a:gd name="T68" fmla="*/ 28 w 160"/>
              <a:gd name="T69" fmla="*/ 9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8">
                <a:moveTo>
                  <a:pt x="153" y="8"/>
                </a:moveTo>
                <a:cubicBezTo>
                  <a:pt x="97" y="8"/>
                  <a:pt x="97" y="8"/>
                  <a:pt x="97" y="8"/>
                </a:cubicBezTo>
                <a:cubicBezTo>
                  <a:pt x="97" y="6"/>
                  <a:pt x="97" y="6"/>
                  <a:pt x="97" y="6"/>
                </a:cubicBezTo>
                <a:cubicBezTo>
                  <a:pt x="97" y="3"/>
                  <a:pt x="95" y="0"/>
                  <a:pt x="9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3"/>
                  <a:pt x="61" y="6"/>
                </a:cubicBezTo>
                <a:cubicBezTo>
                  <a:pt x="61" y="8"/>
                  <a:pt x="61" y="8"/>
                  <a:pt x="61" y="8"/>
                </a:cubicBezTo>
                <a:cubicBezTo>
                  <a:pt x="6" y="8"/>
                  <a:pt x="6" y="8"/>
                  <a:pt x="6" y="8"/>
                </a:cubicBezTo>
                <a:cubicBezTo>
                  <a:pt x="2" y="8"/>
                  <a:pt x="0" y="11"/>
                  <a:pt x="0" y="15"/>
                </a:cubicBezTo>
                <a:cubicBezTo>
                  <a:pt x="0" y="19"/>
                  <a:pt x="2" y="22"/>
                  <a:pt x="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5" y="117"/>
                  <a:pt x="17" y="119"/>
                  <a:pt x="20" y="119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50" y="140"/>
                  <a:pt x="50" y="143"/>
                  <a:pt x="51" y="144"/>
                </a:cubicBezTo>
                <a:cubicBezTo>
                  <a:pt x="54" y="147"/>
                  <a:pt x="57" y="147"/>
                  <a:pt x="58" y="144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6" y="146"/>
                  <a:pt x="77" y="148"/>
                  <a:pt x="80" y="148"/>
                </a:cubicBezTo>
                <a:cubicBezTo>
                  <a:pt x="81" y="148"/>
                  <a:pt x="84" y="146"/>
                  <a:pt x="84" y="144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100" y="146"/>
                  <a:pt x="100" y="146"/>
                  <a:pt x="100" y="146"/>
                </a:cubicBezTo>
                <a:cubicBezTo>
                  <a:pt x="101" y="147"/>
                  <a:pt x="103" y="147"/>
                  <a:pt x="104" y="147"/>
                </a:cubicBezTo>
                <a:cubicBezTo>
                  <a:pt x="105" y="147"/>
                  <a:pt x="107" y="147"/>
                  <a:pt x="107" y="146"/>
                </a:cubicBezTo>
                <a:cubicBezTo>
                  <a:pt x="110" y="144"/>
                  <a:pt x="110" y="141"/>
                  <a:pt x="107" y="138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42" y="119"/>
                  <a:pt x="145" y="117"/>
                  <a:pt x="145" y="114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6" y="22"/>
                  <a:pt x="160" y="19"/>
                  <a:pt x="160" y="15"/>
                </a:cubicBezTo>
                <a:cubicBezTo>
                  <a:pt x="160" y="11"/>
                  <a:pt x="156" y="8"/>
                  <a:pt x="153" y="8"/>
                </a:cubicBezTo>
                <a:close/>
                <a:moveTo>
                  <a:pt x="134" y="108"/>
                </a:moveTo>
                <a:cubicBezTo>
                  <a:pt x="24" y="108"/>
                  <a:pt x="24" y="108"/>
                  <a:pt x="24" y="108"/>
                </a:cubicBezTo>
                <a:cubicBezTo>
                  <a:pt x="24" y="22"/>
                  <a:pt x="24" y="22"/>
                  <a:pt x="24" y="22"/>
                </a:cubicBezTo>
                <a:cubicBezTo>
                  <a:pt x="134" y="22"/>
                  <a:pt x="134" y="22"/>
                  <a:pt x="134" y="22"/>
                </a:cubicBezTo>
                <a:lnTo>
                  <a:pt x="134" y="108"/>
                </a:lnTo>
                <a:close/>
                <a:moveTo>
                  <a:pt x="32" y="94"/>
                </a:moveTo>
                <a:cubicBezTo>
                  <a:pt x="33" y="94"/>
                  <a:pt x="34" y="94"/>
                  <a:pt x="36" y="92"/>
                </a:cubicBezTo>
                <a:cubicBezTo>
                  <a:pt x="53" y="75"/>
                  <a:pt x="53" y="75"/>
                  <a:pt x="53" y="75"/>
                </a:cubicBezTo>
                <a:cubicBezTo>
                  <a:pt x="67" y="88"/>
                  <a:pt x="67" y="88"/>
                  <a:pt x="67" y="88"/>
                </a:cubicBezTo>
                <a:cubicBezTo>
                  <a:pt x="69" y="89"/>
                  <a:pt x="70" y="89"/>
                  <a:pt x="71" y="89"/>
                </a:cubicBezTo>
                <a:cubicBezTo>
                  <a:pt x="73" y="89"/>
                  <a:pt x="74" y="88"/>
                  <a:pt x="75" y="86"/>
                </a:cubicBezTo>
                <a:cubicBezTo>
                  <a:pt x="93" y="62"/>
                  <a:pt x="93" y="62"/>
                  <a:pt x="93" y="62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4" y="70"/>
                  <a:pt x="108" y="69"/>
                  <a:pt x="109" y="68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19" y="59"/>
                  <a:pt x="119" y="59"/>
                  <a:pt x="119" y="59"/>
                </a:cubicBezTo>
                <a:cubicBezTo>
                  <a:pt x="119" y="63"/>
                  <a:pt x="122" y="66"/>
                  <a:pt x="124" y="66"/>
                </a:cubicBezTo>
                <a:cubicBezTo>
                  <a:pt x="127" y="66"/>
                  <a:pt x="130" y="63"/>
                  <a:pt x="130" y="59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0" y="37"/>
                  <a:pt x="130" y="37"/>
                  <a:pt x="130" y="36"/>
                </a:cubicBezTo>
                <a:cubicBezTo>
                  <a:pt x="130" y="36"/>
                  <a:pt x="130" y="36"/>
                  <a:pt x="129" y="34"/>
                </a:cubicBezTo>
                <a:cubicBezTo>
                  <a:pt x="129" y="34"/>
                  <a:pt x="129" y="34"/>
                  <a:pt x="127" y="34"/>
                </a:cubicBezTo>
                <a:cubicBezTo>
                  <a:pt x="127" y="33"/>
                  <a:pt x="127" y="33"/>
                  <a:pt x="126" y="33"/>
                </a:cubicBezTo>
                <a:cubicBezTo>
                  <a:pt x="126" y="33"/>
                  <a:pt x="126" y="33"/>
                  <a:pt x="124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3" y="33"/>
                  <a:pt x="100" y="36"/>
                  <a:pt x="100" y="38"/>
                </a:cubicBezTo>
                <a:cubicBezTo>
                  <a:pt x="100" y="41"/>
                  <a:pt x="103" y="44"/>
                  <a:pt x="105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94" y="50"/>
                  <a:pt x="94" y="50"/>
                  <a:pt x="94" y="50"/>
                </a:cubicBezTo>
                <a:cubicBezTo>
                  <a:pt x="93" y="47"/>
                  <a:pt x="89" y="49"/>
                  <a:pt x="88" y="50"/>
                </a:cubicBezTo>
                <a:cubicBezTo>
                  <a:pt x="70" y="75"/>
                  <a:pt x="70" y="75"/>
                  <a:pt x="70" y="75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0"/>
                  <a:pt x="51" y="60"/>
                  <a:pt x="49" y="63"/>
                </a:cubicBezTo>
                <a:cubicBezTo>
                  <a:pt x="29" y="84"/>
                  <a:pt x="29" y="84"/>
                  <a:pt x="29" y="84"/>
                </a:cubicBezTo>
                <a:cubicBezTo>
                  <a:pt x="26" y="86"/>
                  <a:pt x="26" y="89"/>
                  <a:pt x="28" y="92"/>
                </a:cubicBezTo>
                <a:cubicBezTo>
                  <a:pt x="29" y="94"/>
                  <a:pt x="30" y="94"/>
                  <a:pt x="32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TextBox 145">
            <a:hlinkClick r:id="rId2" action="ppaction://hlinksldjump"/>
            <a:extLst>
              <a:ext uri="{FF2B5EF4-FFF2-40B4-BE49-F238E27FC236}">
                <a16:creationId xmlns:a16="http://schemas.microsoft.com/office/drawing/2014/main" id="{1B84BC53-B29D-4E38-D23C-BCDD1354EAAB}"/>
              </a:ext>
            </a:extLst>
          </p:cNvPr>
          <p:cNvSpPr txBox="1"/>
          <p:nvPr userDrawn="1"/>
        </p:nvSpPr>
        <p:spPr>
          <a:xfrm>
            <a:off x="9238379" y="6297814"/>
            <a:ext cx="12956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7" name="TextBox 146">
            <a:hlinkClick r:id="rId3" action="ppaction://hlinksldjump"/>
            <a:extLst>
              <a:ext uri="{FF2B5EF4-FFF2-40B4-BE49-F238E27FC236}">
                <a16:creationId xmlns:a16="http://schemas.microsoft.com/office/drawing/2014/main" id="{1B822DE2-EA21-0D17-232A-F8CABBBCB285}"/>
              </a:ext>
            </a:extLst>
          </p:cNvPr>
          <p:cNvSpPr txBox="1"/>
          <p:nvPr userDrawn="1"/>
        </p:nvSpPr>
        <p:spPr>
          <a:xfrm>
            <a:off x="7717546" y="6297814"/>
            <a:ext cx="13915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8" name="TextBox 147">
            <a:hlinkClick r:id="rId4" action="ppaction://hlinksldjump"/>
            <a:extLst>
              <a:ext uri="{FF2B5EF4-FFF2-40B4-BE49-F238E27FC236}">
                <a16:creationId xmlns:a16="http://schemas.microsoft.com/office/drawing/2014/main" id="{529585C2-3DA6-A15A-2A8A-F923BB0D970A}"/>
              </a:ext>
            </a:extLst>
          </p:cNvPr>
          <p:cNvSpPr txBox="1"/>
          <p:nvPr userDrawn="1"/>
        </p:nvSpPr>
        <p:spPr>
          <a:xfrm>
            <a:off x="6386547" y="6297814"/>
            <a:ext cx="13403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9" name="TextBox 148">
            <a:hlinkClick r:id="rId5" action="ppaction://hlinksldjump"/>
            <a:extLst>
              <a:ext uri="{FF2B5EF4-FFF2-40B4-BE49-F238E27FC236}">
                <a16:creationId xmlns:a16="http://schemas.microsoft.com/office/drawing/2014/main" id="{4D92B504-F4F0-7941-9FDF-584FBBF2853F}"/>
              </a:ext>
            </a:extLst>
          </p:cNvPr>
          <p:cNvSpPr txBox="1"/>
          <p:nvPr userDrawn="1"/>
        </p:nvSpPr>
        <p:spPr>
          <a:xfrm>
            <a:off x="4728388" y="6297814"/>
            <a:ext cx="14983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0" name="TextBox 149">
            <a:hlinkClick r:id="rId6" action="ppaction://hlinksldjump"/>
            <a:extLst>
              <a:ext uri="{FF2B5EF4-FFF2-40B4-BE49-F238E27FC236}">
                <a16:creationId xmlns:a16="http://schemas.microsoft.com/office/drawing/2014/main" id="{FFE49978-6C20-5770-60B7-CABDA7EC2E21}"/>
              </a:ext>
            </a:extLst>
          </p:cNvPr>
          <p:cNvSpPr txBox="1"/>
          <p:nvPr userDrawn="1"/>
        </p:nvSpPr>
        <p:spPr>
          <a:xfrm>
            <a:off x="3277473" y="6297814"/>
            <a:ext cx="14202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8" name="Rectangle: Rounded Corners 157">
            <a:extLst>
              <a:ext uri="{FF2B5EF4-FFF2-40B4-BE49-F238E27FC236}">
                <a16:creationId xmlns:a16="http://schemas.microsoft.com/office/drawing/2014/main" id="{87145549-9622-FE9A-BA17-AA60247F8FC7}"/>
              </a:ext>
            </a:extLst>
          </p:cNvPr>
          <p:cNvSpPr/>
          <p:nvPr userDrawn="1"/>
        </p:nvSpPr>
        <p:spPr>
          <a:xfrm>
            <a:off x="1402870" y="6159418"/>
            <a:ext cx="507129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60" name="Slide Number Placeholder 2">
            <a:extLst>
              <a:ext uri="{FF2B5EF4-FFF2-40B4-BE49-F238E27FC236}">
                <a16:creationId xmlns:a16="http://schemas.microsoft.com/office/drawing/2014/main" id="{80EC970C-5DB0-EC6A-3645-31BBB422BD36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401877" y="6230979"/>
            <a:ext cx="525344" cy="365125"/>
          </a:xfrm>
        </p:spPr>
        <p:txBody>
          <a:bodyPr/>
          <a:lstStyle>
            <a:lvl1pPr algn="ctr" rtl="1">
              <a:defRPr sz="1400" b="0">
                <a:solidFill>
                  <a:srgbClr val="012060"/>
                </a:solidFill>
                <a:latin typeface="B Titr (Body)"/>
                <a:cs typeface="B Titr" panose="00000700000000000000" pitchFamily="2" charset="-78"/>
              </a:defRPr>
            </a:lvl1pPr>
          </a:lstStyle>
          <a:p>
            <a:fld id="{A8043012-B8B5-47A7-9927-94221BE445D6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78FE619D-2366-2326-942F-8CDC5506BEB9}"/>
              </a:ext>
            </a:extLst>
          </p:cNvPr>
          <p:cNvGrpSpPr/>
          <p:nvPr userDrawn="1"/>
        </p:nvGrpSpPr>
        <p:grpSpPr>
          <a:xfrm>
            <a:off x="176328" y="356175"/>
            <a:ext cx="11814904" cy="4022705"/>
            <a:chOff x="176328" y="356175"/>
            <a:chExt cx="11814904" cy="4022705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F1277CB-04F9-0D4D-C999-F958D2344A38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F8334BB-8804-C6B0-585C-40CD727F4695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ACBD3FE-0B8D-C3BB-DEB5-278F2B329095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54AF13E-CF05-6D6F-849D-A664F7D1E6E6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5E75158-9347-0FA6-A667-C2B49861DF35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BE74EE2-F5AF-8F03-A06D-975B7D01C8D8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5DDB62D-1241-F712-4C72-1A29152CEBB6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D88CEE6-AB3A-2C74-C325-D8F10DBF28B1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246B1B6-EFB7-C0F8-4F33-1C468A806744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A42CA7-4A6D-95B2-F550-AA472B89D7C4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62DAE3-C511-6E1D-0141-70AD5FAE0B0F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2A474B0-750D-63CC-D389-AE2D959E5A32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0AB4FA1-86FF-91CA-225D-D43C95191E5F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FB32D45-6079-74D1-1478-1EC8360CD3E3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3795B88-855C-91E5-2B71-4CCD616B80D3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D1F1072-132F-486D-EE2A-B99DBCAEDB33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369A023-A659-9006-E059-E886577612AA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4F62A8C-844A-7AF0-A055-64DCED8D9795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284BF5E-A26A-9EAB-0544-610CE1F44EB0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22C74C9-828C-A447-9B95-76C9A63365F0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081BBDD-8D63-DCD3-5424-24B3C270648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8769ACF-5DB3-712D-8A0F-A3A9661746F7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C5BA5D8-765A-57B0-E0AA-0C1FC421D381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BA09E6E-A8D2-DFA9-32C2-D66E9691EE73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8E358F3-80AA-CC0F-58EF-0755541EEA0F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0776811-C3BD-08E9-DD3F-8A50E91016CE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3E23142-FC82-88AE-E587-B6A95EE0433A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328349A-F37E-2A39-2B1D-5EA6C304A939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017E0EC-410D-106D-45AA-1989D26A2970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2CE7341-D781-BE7C-0AD8-36036F7C96C1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EB25305-A4BC-1B8B-B47F-3492BF4E10E4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378CF93-212E-CC7E-096D-BD1C098B2E3C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37E2B72-DADB-88D7-DC2E-CED655E536EF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1B6B3A7-9831-39C0-7552-A45A3809F5BC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57922F0-4F17-14BF-22B0-AC6456B752C8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0081D9D0-3333-A8E4-8B9E-62C2B966CE67}"/>
                </a:ext>
              </a:extLst>
            </p:cNvPr>
            <p:cNvCxnSpPr>
              <a:cxnSpLocks/>
              <a:stCxn id="68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19AAA2D-0788-F000-D028-F9F2AB541C6F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sp>
        <p:nvSpPr>
          <p:cNvPr id="2" name="TextBox 1">
            <a:hlinkClick r:id="rId7" action="ppaction://hlinksldjump"/>
            <a:extLst>
              <a:ext uri="{FF2B5EF4-FFF2-40B4-BE49-F238E27FC236}">
                <a16:creationId xmlns:a16="http://schemas.microsoft.com/office/drawing/2014/main" id="{DAEF5C18-CB22-5148-B753-47A5DC1DDF93}"/>
              </a:ext>
            </a:extLst>
          </p:cNvPr>
          <p:cNvSpPr txBox="1"/>
          <p:nvPr userDrawn="1"/>
        </p:nvSpPr>
        <p:spPr>
          <a:xfrm>
            <a:off x="2029804" y="6296750"/>
            <a:ext cx="10390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 و ماخذ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D3F7CA0-B9EA-899D-9EB4-84F69571F75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994650" y="1015891"/>
            <a:ext cx="3154363" cy="4588569"/>
          </a:xfrm>
          <a:prstGeom prst="roundRect">
            <a:avLst>
              <a:gd name="adj" fmla="val 5247"/>
            </a:avLst>
          </a:prstGeom>
        </p:spPr>
        <p:txBody>
          <a:bodyPr/>
          <a:lstStyle/>
          <a:p>
            <a:endParaRPr lang="fa-IR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1DF660A8-EC60-209D-7427-27141E98995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672634" y="1015891"/>
            <a:ext cx="3154363" cy="4588569"/>
          </a:xfrm>
          <a:prstGeom prst="roundRect">
            <a:avLst>
              <a:gd name="adj" fmla="val 5247"/>
            </a:avLst>
          </a:prstGeom>
        </p:spPr>
        <p:txBody>
          <a:bodyPr/>
          <a:lstStyle/>
          <a:p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23429631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CD269778-B1B9-9036-2BF7-FF75DF4FBED1}"/>
              </a:ext>
            </a:extLst>
          </p:cNvPr>
          <p:cNvGrpSpPr/>
          <p:nvPr userDrawn="1"/>
        </p:nvGrpSpPr>
        <p:grpSpPr>
          <a:xfrm>
            <a:off x="6978398" y="6018460"/>
            <a:ext cx="268378" cy="784398"/>
            <a:chOff x="2524181" y="6035333"/>
            <a:chExt cx="268378" cy="784398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6EDDD64-7AA0-11D4-0F63-D2081D31125F}"/>
                </a:ext>
              </a:extLst>
            </p:cNvPr>
            <p:cNvSpPr/>
            <p:nvPr userDrawn="1"/>
          </p:nvSpPr>
          <p:spPr>
            <a:xfrm rot="13558100">
              <a:off x="2524003" y="6551176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F5DCD8F-65B0-C563-21F2-4C67A2ADA57B}"/>
                </a:ext>
              </a:extLst>
            </p:cNvPr>
            <p:cNvSpPr/>
            <p:nvPr userDrawn="1"/>
          </p:nvSpPr>
          <p:spPr>
            <a:xfrm rot="8041900" flipV="1">
              <a:off x="2524003" y="6035511"/>
              <a:ext cx="268733" cy="26837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371C1A71-962C-095B-A657-639A142793AC}"/>
              </a:ext>
            </a:extLst>
          </p:cNvPr>
          <p:cNvGrpSpPr/>
          <p:nvPr userDrawn="1"/>
        </p:nvGrpSpPr>
        <p:grpSpPr>
          <a:xfrm flipV="1">
            <a:off x="176328" y="2484061"/>
            <a:ext cx="11814904" cy="4022705"/>
            <a:chOff x="176328" y="356175"/>
            <a:chExt cx="11814904" cy="4022705"/>
          </a:xfrm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80DBD20-AD90-800C-D074-01BAD5BA544B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725D6CF-BD6D-66F7-B417-89C20D07D178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C4390D9-3077-B482-921B-235B3B42A316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2D91D0E5-6209-CFE0-AF35-509600585022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CC0686C-D4D7-7845-71E2-A7BCE8E55F7E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47645076-D85F-00D6-B5AB-D76E07AFE5B2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CA2D5EB-3CFB-5CA1-805E-B11800B08FEF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F8194F9E-32E2-C29E-2F8D-A87C4905D879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25A4C3B6-3EA0-A01C-B8E8-967076D2BCE5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0B213BC-7A96-2B67-0D31-20A719CA53FA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A2F5A5A8-AE2A-5D0C-A92F-60305A50205A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EA93923-3DFA-CAA4-CD5D-CBFE4984CE0F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FD1A9C1-1D68-45BA-573E-0D3E46903F4B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6448BB9-29D5-5A00-17DD-81ADA582099F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CD50595-4DBD-8260-E0E6-B6C9E3058BEE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6E4D622-6706-27D2-7CF6-DB4A40350C7D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CE09BA7-FC91-B6DD-3B14-CF6B53DEB5AD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B55449-34B5-B88E-9976-1B4E21284487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1AC6136-86E8-6BE5-4D54-3607136E0D26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72A97-45B6-0D5F-B666-79690490F77D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3ED6F51-F29D-5A79-132B-C8B9ECE3B4B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2D7FBA04-EA73-06A3-3BD6-78F34568CB0D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A3595E5-8FF6-ABE8-8F97-31FD176A1D25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C04BB04-8905-2F55-4999-0BD574A7F2AC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77E1F6F-B76A-5AAF-B473-7746CE3161E9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89CE4C30-3C98-2FCB-6503-BB4A0D9687F2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BE01711-065F-61C3-1ACC-86CA59353FCB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9E51A25-D318-A25C-A734-DF4E5FA93DAF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2F286704-D0AA-7D89-8C10-71B33FB6CC16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02F20CD-4A8C-3121-AC4D-1B4DEF7EF302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3D9CD7D-7F05-8CCC-A9DA-2092BADFC423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BD055E0-FA85-CF3C-6845-DFE497656BF1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97517E-BAF5-C7E2-9E68-07B1A6812CE3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ED7D8D9-43AC-F98C-0824-F13E23FBAD7E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2DC9AA4-8210-57A1-DC62-0EE5A5AAA487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1359D927-5E86-7A51-B990-4DB263D08704}"/>
                </a:ext>
              </a:extLst>
            </p:cNvPr>
            <p:cNvCxnSpPr>
              <a:cxnSpLocks/>
              <a:stCxn id="177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EAB8F981-D404-1749-0B5F-90F231299163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93EFD75-A7D2-17E4-0E53-877C55553A74}"/>
              </a:ext>
            </a:extLst>
          </p:cNvPr>
          <p:cNvGrpSpPr/>
          <p:nvPr userDrawn="1"/>
        </p:nvGrpSpPr>
        <p:grpSpPr>
          <a:xfrm>
            <a:off x="1961880" y="6173074"/>
            <a:ext cx="8829476" cy="507060"/>
            <a:chOff x="-237460" y="6075271"/>
            <a:chExt cx="10738440" cy="616689"/>
          </a:xfrm>
        </p:grpSpPr>
        <p:sp>
          <p:nvSpPr>
            <p:cNvPr id="152" name="Rectangle: Rounded Corners 151">
              <a:extLst>
                <a:ext uri="{FF2B5EF4-FFF2-40B4-BE49-F238E27FC236}">
                  <a16:creationId xmlns:a16="http://schemas.microsoft.com/office/drawing/2014/main" id="{148EBCBA-249D-2C0F-0E45-4615D2CB0332}"/>
                </a:ext>
              </a:extLst>
            </p:cNvPr>
            <p:cNvSpPr/>
            <p:nvPr/>
          </p:nvSpPr>
          <p:spPr>
            <a:xfrm>
              <a:off x="8775700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3" name="Rectangle: Rounded Corners 152">
              <a:extLst>
                <a:ext uri="{FF2B5EF4-FFF2-40B4-BE49-F238E27FC236}">
                  <a16:creationId xmlns:a16="http://schemas.microsoft.com/office/drawing/2014/main" id="{10F3A38B-0C5A-24DB-0D73-3C74F0302894}"/>
                </a:ext>
              </a:extLst>
            </p:cNvPr>
            <p:cNvSpPr/>
            <p:nvPr/>
          </p:nvSpPr>
          <p:spPr>
            <a:xfrm>
              <a:off x="6973068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4" name="Rectangle: Rounded Corners 153">
              <a:extLst>
                <a:ext uri="{FF2B5EF4-FFF2-40B4-BE49-F238E27FC236}">
                  <a16:creationId xmlns:a16="http://schemas.microsoft.com/office/drawing/2014/main" id="{DB8E2E36-F134-1AB1-A24D-F3FB8AC6610C}"/>
                </a:ext>
              </a:extLst>
            </p:cNvPr>
            <p:cNvSpPr/>
            <p:nvPr/>
          </p:nvSpPr>
          <p:spPr>
            <a:xfrm>
              <a:off x="5170436" y="6075271"/>
              <a:ext cx="1725280" cy="616689"/>
            </a:xfrm>
            <a:prstGeom prst="roundRect">
              <a:avLst>
                <a:gd name="adj" fmla="val 50000"/>
              </a:avLst>
            </a:prstGeom>
            <a:ln w="3175">
              <a:solidFill>
                <a:srgbClr val="012060"/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5" name="Rectangle: Rounded Corners 154">
              <a:extLst>
                <a:ext uri="{FF2B5EF4-FFF2-40B4-BE49-F238E27FC236}">
                  <a16:creationId xmlns:a16="http://schemas.microsoft.com/office/drawing/2014/main" id="{666F6AEB-1545-770A-3437-4D4B99CDBBF9}"/>
                </a:ext>
              </a:extLst>
            </p:cNvPr>
            <p:cNvSpPr/>
            <p:nvPr/>
          </p:nvSpPr>
          <p:spPr>
            <a:xfrm>
              <a:off x="3367804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6" name="Rectangle: Rounded Corners 155">
              <a:extLst>
                <a:ext uri="{FF2B5EF4-FFF2-40B4-BE49-F238E27FC236}">
                  <a16:creationId xmlns:a16="http://schemas.microsoft.com/office/drawing/2014/main" id="{96A35489-0686-A586-D5A4-9720BF04AE8B}"/>
                </a:ext>
              </a:extLst>
            </p:cNvPr>
            <p:cNvSpPr/>
            <p:nvPr/>
          </p:nvSpPr>
          <p:spPr>
            <a:xfrm>
              <a:off x="1565172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57" name="Rectangle: Rounded Corners 156">
              <a:extLst>
                <a:ext uri="{FF2B5EF4-FFF2-40B4-BE49-F238E27FC236}">
                  <a16:creationId xmlns:a16="http://schemas.microsoft.com/office/drawing/2014/main" id="{3B3D657B-378E-2A5B-5C6D-A254D55AFF72}"/>
                </a:ext>
              </a:extLst>
            </p:cNvPr>
            <p:cNvSpPr/>
            <p:nvPr/>
          </p:nvSpPr>
          <p:spPr>
            <a:xfrm>
              <a:off x="-237460" y="6075271"/>
              <a:ext cx="1725280" cy="616689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</p:grpSp>
      <p:sp>
        <p:nvSpPr>
          <p:cNvPr id="140" name="Freeform 123">
            <a:extLst>
              <a:ext uri="{FF2B5EF4-FFF2-40B4-BE49-F238E27FC236}">
                <a16:creationId xmlns:a16="http://schemas.microsoft.com/office/drawing/2014/main" id="{90398B16-B565-B67E-4C45-7FA8D02036F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3042663" y="6293942"/>
            <a:ext cx="241742" cy="241742"/>
          </a:xfrm>
          <a:custGeom>
            <a:avLst/>
            <a:gdLst>
              <a:gd name="T0" fmla="*/ 109 w 160"/>
              <a:gd name="T1" fmla="*/ 116 h 160"/>
              <a:gd name="T2" fmla="*/ 59 w 160"/>
              <a:gd name="T3" fmla="*/ 107 h 160"/>
              <a:gd name="T4" fmla="*/ 160 w 160"/>
              <a:gd name="T5" fmla="*/ 125 h 160"/>
              <a:gd name="T6" fmla="*/ 114 w 160"/>
              <a:gd name="T7" fmla="*/ 116 h 160"/>
              <a:gd name="T8" fmla="*/ 60 w 160"/>
              <a:gd name="T9" fmla="*/ 100 h 160"/>
              <a:gd name="T10" fmla="*/ 160 w 160"/>
              <a:gd name="T11" fmla="*/ 84 h 160"/>
              <a:gd name="T12" fmla="*/ 59 w 160"/>
              <a:gd name="T13" fmla="*/ 131 h 160"/>
              <a:gd name="T14" fmla="*/ 110 w 160"/>
              <a:gd name="T15" fmla="*/ 160 h 160"/>
              <a:gd name="T16" fmla="*/ 160 w 160"/>
              <a:gd name="T17" fmla="*/ 132 h 160"/>
              <a:gd name="T18" fmla="*/ 110 w 160"/>
              <a:gd name="T19" fmla="*/ 50 h 160"/>
              <a:gd name="T20" fmla="*/ 59 w 160"/>
              <a:gd name="T21" fmla="*/ 75 h 160"/>
              <a:gd name="T22" fmla="*/ 160 w 160"/>
              <a:gd name="T23" fmla="*/ 68 h 160"/>
              <a:gd name="T24" fmla="*/ 148 w 160"/>
              <a:gd name="T25" fmla="*/ 0 h 160"/>
              <a:gd name="T26" fmla="*/ 0 w 160"/>
              <a:gd name="T27" fmla="*/ 44 h 160"/>
              <a:gd name="T28" fmla="*/ 109 w 160"/>
              <a:gd name="T29" fmla="*/ 44 h 160"/>
              <a:gd name="T30" fmla="*/ 160 w 160"/>
              <a:gd name="T31" fmla="*/ 44 h 160"/>
              <a:gd name="T32" fmla="*/ 29 w 160"/>
              <a:gd name="T33" fmla="*/ 41 h 160"/>
              <a:gd name="T34" fmla="*/ 41 w 160"/>
              <a:gd name="T35" fmla="*/ 28 h 160"/>
              <a:gd name="T36" fmla="*/ 88 w 160"/>
              <a:gd name="T37" fmla="*/ 25 h 160"/>
              <a:gd name="T38" fmla="*/ 91 w 160"/>
              <a:gd name="T39" fmla="*/ 27 h 160"/>
              <a:gd name="T40" fmla="*/ 97 w 160"/>
              <a:gd name="T41" fmla="*/ 30 h 160"/>
              <a:gd name="T42" fmla="*/ 102 w 160"/>
              <a:gd name="T43" fmla="*/ 27 h 160"/>
              <a:gd name="T44" fmla="*/ 104 w 160"/>
              <a:gd name="T45" fmla="*/ 25 h 160"/>
              <a:gd name="T46" fmla="*/ 104 w 160"/>
              <a:gd name="T47" fmla="*/ 32 h 160"/>
              <a:gd name="T48" fmla="*/ 107 w 160"/>
              <a:gd name="T49" fmla="*/ 35 h 160"/>
              <a:gd name="T50" fmla="*/ 113 w 160"/>
              <a:gd name="T51" fmla="*/ 22 h 160"/>
              <a:gd name="T52" fmla="*/ 118 w 160"/>
              <a:gd name="T53" fmla="*/ 35 h 160"/>
              <a:gd name="T54" fmla="*/ 120 w 160"/>
              <a:gd name="T55" fmla="*/ 32 h 160"/>
              <a:gd name="T56" fmla="*/ 120 w 160"/>
              <a:gd name="T57" fmla="*/ 25 h 160"/>
              <a:gd name="T58" fmla="*/ 123 w 160"/>
              <a:gd name="T59" fmla="*/ 27 h 160"/>
              <a:gd name="T60" fmla="*/ 129 w 160"/>
              <a:gd name="T61" fmla="*/ 30 h 160"/>
              <a:gd name="T62" fmla="*/ 134 w 160"/>
              <a:gd name="T63" fmla="*/ 27 h 160"/>
              <a:gd name="T64" fmla="*/ 136 w 160"/>
              <a:gd name="T65" fmla="*/ 25 h 160"/>
              <a:gd name="T66" fmla="*/ 136 w 160"/>
              <a:gd name="T67" fmla="*/ 32 h 160"/>
              <a:gd name="T68" fmla="*/ 140 w 160"/>
              <a:gd name="T69" fmla="*/ 35 h 160"/>
              <a:gd name="T70" fmla="*/ 54 w 160"/>
              <a:gd name="T71" fmla="*/ 68 h 160"/>
              <a:gd name="T72" fmla="*/ 3 w 160"/>
              <a:gd name="T73" fmla="*/ 57 h 160"/>
              <a:gd name="T74" fmla="*/ 3 w 160"/>
              <a:gd name="T75" fmla="*/ 102 h 160"/>
              <a:gd name="T76" fmla="*/ 41 w 160"/>
              <a:gd name="T77" fmla="*/ 79 h 160"/>
              <a:gd name="T78" fmla="*/ 28 w 160"/>
              <a:gd name="T79" fmla="*/ 68 h 160"/>
              <a:gd name="T80" fmla="*/ 54 w 160"/>
              <a:gd name="T81" fmla="*/ 107 h 160"/>
              <a:gd name="T82" fmla="*/ 0 w 160"/>
              <a:gd name="T83" fmla="*/ 145 h 160"/>
              <a:gd name="T84" fmla="*/ 60 w 160"/>
              <a:gd name="T85" fmla="*/ 159 h 160"/>
              <a:gd name="T86" fmla="*/ 29 w 160"/>
              <a:gd name="T87" fmla="*/ 142 h 160"/>
              <a:gd name="T88" fmla="*/ 41 w 160"/>
              <a:gd name="T89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14" y="116"/>
                </a:moveTo>
                <a:cubicBezTo>
                  <a:pt x="113" y="116"/>
                  <a:pt x="112" y="116"/>
                  <a:pt x="112" y="116"/>
                </a:cubicBezTo>
                <a:cubicBezTo>
                  <a:pt x="110" y="116"/>
                  <a:pt x="109" y="116"/>
                  <a:pt x="109" y="116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8" y="116"/>
                  <a:pt x="107" y="116"/>
                  <a:pt x="105" y="116"/>
                </a:cubicBezTo>
                <a:cubicBezTo>
                  <a:pt x="87" y="116"/>
                  <a:pt x="69" y="112"/>
                  <a:pt x="59" y="107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5" y="129"/>
                  <a:pt x="85" y="133"/>
                  <a:pt x="112" y="133"/>
                </a:cubicBezTo>
                <a:cubicBezTo>
                  <a:pt x="135" y="133"/>
                  <a:pt x="152" y="130"/>
                  <a:pt x="160" y="125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51" y="113"/>
                  <a:pt x="134" y="116"/>
                  <a:pt x="116" y="116"/>
                </a:cubicBezTo>
                <a:cubicBezTo>
                  <a:pt x="116" y="116"/>
                  <a:pt x="115" y="116"/>
                  <a:pt x="114" y="116"/>
                </a:cubicBezTo>
                <a:close/>
                <a:moveTo>
                  <a:pt x="59" y="82"/>
                </a:moveTo>
                <a:cubicBezTo>
                  <a:pt x="59" y="100"/>
                  <a:pt x="59" y="100"/>
                  <a:pt x="59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6" y="106"/>
                  <a:pt x="86" y="111"/>
                  <a:pt x="112" y="111"/>
                </a:cubicBezTo>
                <a:cubicBezTo>
                  <a:pt x="134" y="111"/>
                  <a:pt x="152" y="106"/>
                  <a:pt x="160" y="101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49" y="89"/>
                  <a:pt x="130" y="92"/>
                  <a:pt x="112" y="92"/>
                </a:cubicBezTo>
                <a:cubicBezTo>
                  <a:pt x="91" y="92"/>
                  <a:pt x="70" y="89"/>
                  <a:pt x="59" y="82"/>
                </a:cubicBezTo>
                <a:close/>
                <a:moveTo>
                  <a:pt x="59" y="131"/>
                </a:moveTo>
                <a:cubicBezTo>
                  <a:pt x="59" y="141"/>
                  <a:pt x="59" y="141"/>
                  <a:pt x="59" y="141"/>
                </a:cubicBezTo>
                <a:cubicBezTo>
                  <a:pt x="59" y="143"/>
                  <a:pt x="59" y="143"/>
                  <a:pt x="60" y="143"/>
                </a:cubicBezTo>
                <a:cubicBezTo>
                  <a:pt x="63" y="154"/>
                  <a:pt x="87" y="160"/>
                  <a:pt x="110" y="160"/>
                </a:cubicBezTo>
                <a:cubicBezTo>
                  <a:pt x="132" y="160"/>
                  <a:pt x="157" y="154"/>
                  <a:pt x="160" y="143"/>
                </a:cubicBezTo>
                <a:cubicBezTo>
                  <a:pt x="160" y="143"/>
                  <a:pt x="160" y="143"/>
                  <a:pt x="160" y="141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9" y="138"/>
                  <a:pt x="130" y="140"/>
                  <a:pt x="112" y="140"/>
                </a:cubicBezTo>
                <a:cubicBezTo>
                  <a:pt x="91" y="140"/>
                  <a:pt x="70" y="137"/>
                  <a:pt x="59" y="131"/>
                </a:cubicBezTo>
                <a:close/>
                <a:moveTo>
                  <a:pt x="110" y="50"/>
                </a:moveTo>
                <a:cubicBezTo>
                  <a:pt x="87" y="50"/>
                  <a:pt x="63" y="56"/>
                  <a:pt x="59" y="67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75"/>
                  <a:pt x="59" y="75"/>
                  <a:pt x="59" y="75"/>
                </a:cubicBezTo>
                <a:cubicBezTo>
                  <a:pt x="65" y="82"/>
                  <a:pt x="86" y="87"/>
                  <a:pt x="112" y="87"/>
                </a:cubicBezTo>
                <a:cubicBezTo>
                  <a:pt x="134" y="87"/>
                  <a:pt x="152" y="83"/>
                  <a:pt x="160" y="7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58" y="56"/>
                  <a:pt x="134" y="50"/>
                  <a:pt x="110" y="50"/>
                </a:cubicBezTo>
                <a:close/>
                <a:moveTo>
                  <a:pt x="148" y="0"/>
                </a:moveTo>
                <a:cubicBezTo>
                  <a:pt x="13" y="0"/>
                  <a:pt x="13" y="0"/>
                  <a:pt x="13" y="0"/>
                </a:cubicBezTo>
                <a:cubicBezTo>
                  <a:pt x="7" y="0"/>
                  <a:pt x="0" y="6"/>
                  <a:pt x="0" y="1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7"/>
                  <a:pt x="2" y="49"/>
                  <a:pt x="3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77" y="47"/>
                  <a:pt x="93" y="44"/>
                  <a:pt x="109" y="44"/>
                </a:cubicBezTo>
                <a:cubicBezTo>
                  <a:pt x="124" y="44"/>
                  <a:pt x="140" y="47"/>
                  <a:pt x="151" y="50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59" y="49"/>
                  <a:pt x="160" y="47"/>
                  <a:pt x="160" y="4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8" y="0"/>
                </a:cubicBezTo>
                <a:close/>
                <a:moveTo>
                  <a:pt x="29" y="41"/>
                </a:moveTo>
                <a:cubicBezTo>
                  <a:pt x="22" y="41"/>
                  <a:pt x="16" y="35"/>
                  <a:pt x="16" y="28"/>
                </a:cubicBezTo>
                <a:cubicBezTo>
                  <a:pt x="16" y="22"/>
                  <a:pt x="22" y="16"/>
                  <a:pt x="29" y="16"/>
                </a:cubicBezTo>
                <a:cubicBezTo>
                  <a:pt x="36" y="16"/>
                  <a:pt x="41" y="22"/>
                  <a:pt x="41" y="28"/>
                </a:cubicBezTo>
                <a:cubicBezTo>
                  <a:pt x="41" y="35"/>
                  <a:pt x="36" y="41"/>
                  <a:pt x="29" y="41"/>
                </a:cubicBezTo>
                <a:close/>
                <a:moveTo>
                  <a:pt x="91" y="27"/>
                </a:moveTo>
                <a:cubicBezTo>
                  <a:pt x="90" y="27"/>
                  <a:pt x="88" y="26"/>
                  <a:pt x="88" y="25"/>
                </a:cubicBezTo>
                <a:cubicBezTo>
                  <a:pt x="88" y="24"/>
                  <a:pt x="90" y="22"/>
                  <a:pt x="91" y="22"/>
                </a:cubicBezTo>
                <a:cubicBezTo>
                  <a:pt x="93" y="22"/>
                  <a:pt x="94" y="24"/>
                  <a:pt x="94" y="25"/>
                </a:cubicBezTo>
                <a:cubicBezTo>
                  <a:pt x="94" y="26"/>
                  <a:pt x="93" y="27"/>
                  <a:pt x="91" y="27"/>
                </a:cubicBezTo>
                <a:close/>
                <a:moveTo>
                  <a:pt x="97" y="35"/>
                </a:moveTo>
                <a:cubicBezTo>
                  <a:pt x="96" y="35"/>
                  <a:pt x="94" y="33"/>
                  <a:pt x="94" y="32"/>
                </a:cubicBezTo>
                <a:cubicBezTo>
                  <a:pt x="94" y="31"/>
                  <a:pt x="96" y="30"/>
                  <a:pt x="97" y="30"/>
                </a:cubicBezTo>
                <a:cubicBezTo>
                  <a:pt x="98" y="30"/>
                  <a:pt x="99" y="31"/>
                  <a:pt x="99" y="32"/>
                </a:cubicBezTo>
                <a:cubicBezTo>
                  <a:pt x="99" y="33"/>
                  <a:pt x="98" y="35"/>
                  <a:pt x="97" y="35"/>
                </a:cubicBezTo>
                <a:close/>
                <a:moveTo>
                  <a:pt x="102" y="27"/>
                </a:moveTo>
                <a:cubicBezTo>
                  <a:pt x="101" y="27"/>
                  <a:pt x="99" y="26"/>
                  <a:pt x="99" y="25"/>
                </a:cubicBezTo>
                <a:cubicBezTo>
                  <a:pt x="99" y="24"/>
                  <a:pt x="101" y="22"/>
                  <a:pt x="102" y="22"/>
                </a:cubicBezTo>
                <a:cubicBezTo>
                  <a:pt x="103" y="22"/>
                  <a:pt x="104" y="24"/>
                  <a:pt x="104" y="25"/>
                </a:cubicBezTo>
                <a:cubicBezTo>
                  <a:pt x="104" y="26"/>
                  <a:pt x="103" y="27"/>
                  <a:pt x="102" y="27"/>
                </a:cubicBezTo>
                <a:close/>
                <a:moveTo>
                  <a:pt x="107" y="35"/>
                </a:moveTo>
                <a:cubicBezTo>
                  <a:pt x="105" y="35"/>
                  <a:pt x="104" y="33"/>
                  <a:pt x="104" y="32"/>
                </a:cubicBezTo>
                <a:cubicBezTo>
                  <a:pt x="104" y="31"/>
                  <a:pt x="105" y="30"/>
                  <a:pt x="107" y="30"/>
                </a:cubicBezTo>
                <a:cubicBezTo>
                  <a:pt x="109" y="30"/>
                  <a:pt x="110" y="31"/>
                  <a:pt x="110" y="32"/>
                </a:cubicBezTo>
                <a:cubicBezTo>
                  <a:pt x="110" y="33"/>
                  <a:pt x="109" y="35"/>
                  <a:pt x="107" y="35"/>
                </a:cubicBezTo>
                <a:close/>
                <a:moveTo>
                  <a:pt x="113" y="27"/>
                </a:moveTo>
                <a:cubicBezTo>
                  <a:pt x="112" y="27"/>
                  <a:pt x="110" y="26"/>
                  <a:pt x="110" y="25"/>
                </a:cubicBezTo>
                <a:cubicBezTo>
                  <a:pt x="110" y="24"/>
                  <a:pt x="112" y="22"/>
                  <a:pt x="113" y="22"/>
                </a:cubicBezTo>
                <a:cubicBezTo>
                  <a:pt x="114" y="22"/>
                  <a:pt x="115" y="24"/>
                  <a:pt x="115" y="25"/>
                </a:cubicBezTo>
                <a:cubicBezTo>
                  <a:pt x="115" y="26"/>
                  <a:pt x="114" y="27"/>
                  <a:pt x="113" y="27"/>
                </a:cubicBezTo>
                <a:close/>
                <a:moveTo>
                  <a:pt x="118" y="35"/>
                </a:moveTo>
                <a:cubicBezTo>
                  <a:pt x="116" y="35"/>
                  <a:pt x="115" y="33"/>
                  <a:pt x="115" y="32"/>
                </a:cubicBezTo>
                <a:cubicBezTo>
                  <a:pt x="115" y="31"/>
                  <a:pt x="116" y="30"/>
                  <a:pt x="118" y="30"/>
                </a:cubicBezTo>
                <a:cubicBezTo>
                  <a:pt x="119" y="30"/>
                  <a:pt x="120" y="31"/>
                  <a:pt x="120" y="32"/>
                </a:cubicBezTo>
                <a:cubicBezTo>
                  <a:pt x="120" y="33"/>
                  <a:pt x="119" y="35"/>
                  <a:pt x="118" y="35"/>
                </a:cubicBezTo>
                <a:close/>
                <a:moveTo>
                  <a:pt x="123" y="27"/>
                </a:moveTo>
                <a:cubicBezTo>
                  <a:pt x="121" y="27"/>
                  <a:pt x="120" y="26"/>
                  <a:pt x="120" y="25"/>
                </a:cubicBezTo>
                <a:cubicBezTo>
                  <a:pt x="120" y="24"/>
                  <a:pt x="121" y="22"/>
                  <a:pt x="123" y="22"/>
                </a:cubicBezTo>
                <a:cubicBezTo>
                  <a:pt x="125" y="22"/>
                  <a:pt x="126" y="24"/>
                  <a:pt x="126" y="25"/>
                </a:cubicBezTo>
                <a:cubicBezTo>
                  <a:pt x="126" y="26"/>
                  <a:pt x="125" y="27"/>
                  <a:pt x="123" y="27"/>
                </a:cubicBezTo>
                <a:close/>
                <a:moveTo>
                  <a:pt x="129" y="35"/>
                </a:moveTo>
                <a:cubicBezTo>
                  <a:pt x="127" y="35"/>
                  <a:pt x="126" y="33"/>
                  <a:pt x="126" y="32"/>
                </a:cubicBezTo>
                <a:cubicBezTo>
                  <a:pt x="126" y="31"/>
                  <a:pt x="127" y="30"/>
                  <a:pt x="129" y="30"/>
                </a:cubicBezTo>
                <a:cubicBezTo>
                  <a:pt x="130" y="30"/>
                  <a:pt x="131" y="31"/>
                  <a:pt x="131" y="32"/>
                </a:cubicBezTo>
                <a:cubicBezTo>
                  <a:pt x="131" y="33"/>
                  <a:pt x="130" y="35"/>
                  <a:pt x="129" y="35"/>
                </a:cubicBezTo>
                <a:close/>
                <a:moveTo>
                  <a:pt x="134" y="27"/>
                </a:moveTo>
                <a:cubicBezTo>
                  <a:pt x="132" y="27"/>
                  <a:pt x="131" y="26"/>
                  <a:pt x="131" y="25"/>
                </a:cubicBezTo>
                <a:cubicBezTo>
                  <a:pt x="131" y="24"/>
                  <a:pt x="132" y="22"/>
                  <a:pt x="134" y="22"/>
                </a:cubicBezTo>
                <a:cubicBezTo>
                  <a:pt x="135" y="22"/>
                  <a:pt x="136" y="24"/>
                  <a:pt x="136" y="25"/>
                </a:cubicBezTo>
                <a:cubicBezTo>
                  <a:pt x="136" y="26"/>
                  <a:pt x="135" y="27"/>
                  <a:pt x="134" y="27"/>
                </a:cubicBezTo>
                <a:close/>
                <a:moveTo>
                  <a:pt x="140" y="35"/>
                </a:moveTo>
                <a:cubicBezTo>
                  <a:pt x="137" y="35"/>
                  <a:pt x="136" y="33"/>
                  <a:pt x="136" y="32"/>
                </a:cubicBezTo>
                <a:cubicBezTo>
                  <a:pt x="136" y="31"/>
                  <a:pt x="137" y="30"/>
                  <a:pt x="140" y="30"/>
                </a:cubicBezTo>
                <a:cubicBezTo>
                  <a:pt x="141" y="30"/>
                  <a:pt x="142" y="31"/>
                  <a:pt x="142" y="32"/>
                </a:cubicBezTo>
                <a:cubicBezTo>
                  <a:pt x="142" y="33"/>
                  <a:pt x="141" y="35"/>
                  <a:pt x="140" y="35"/>
                </a:cubicBezTo>
                <a:close/>
                <a:moveTo>
                  <a:pt x="54" y="102"/>
                </a:moveTo>
                <a:cubicBezTo>
                  <a:pt x="54" y="101"/>
                  <a:pt x="54" y="94"/>
                  <a:pt x="54" y="94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7"/>
                  <a:pt x="54" y="67"/>
                  <a:pt x="54" y="67"/>
                </a:cubicBezTo>
                <a:cubicBezTo>
                  <a:pt x="55" y="63"/>
                  <a:pt x="59" y="60"/>
                  <a:pt x="65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8"/>
                  <a:pt x="0" y="61"/>
                  <a:pt x="0" y="6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3" y="102"/>
                </a:cubicBezTo>
                <a:lnTo>
                  <a:pt x="54" y="102"/>
                </a:lnTo>
                <a:close/>
                <a:moveTo>
                  <a:pt x="28" y="68"/>
                </a:moveTo>
                <a:cubicBezTo>
                  <a:pt x="36" y="68"/>
                  <a:pt x="41" y="73"/>
                  <a:pt x="41" y="79"/>
                </a:cubicBezTo>
                <a:cubicBezTo>
                  <a:pt x="41" y="87"/>
                  <a:pt x="36" y="91"/>
                  <a:pt x="28" y="91"/>
                </a:cubicBezTo>
                <a:cubicBezTo>
                  <a:pt x="22" y="91"/>
                  <a:pt x="16" y="87"/>
                  <a:pt x="16" y="79"/>
                </a:cubicBezTo>
                <a:cubicBezTo>
                  <a:pt x="16" y="73"/>
                  <a:pt x="22" y="68"/>
                  <a:pt x="28" y="68"/>
                </a:cubicBezTo>
                <a:close/>
                <a:moveTo>
                  <a:pt x="54" y="143"/>
                </a:moveTo>
                <a:cubicBezTo>
                  <a:pt x="54" y="143"/>
                  <a:pt x="54" y="143"/>
                  <a:pt x="54" y="142"/>
                </a:cubicBezTo>
                <a:cubicBezTo>
                  <a:pt x="54" y="107"/>
                  <a:pt x="54" y="107"/>
                  <a:pt x="54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2" y="110"/>
                  <a:pt x="0" y="112"/>
                  <a:pt x="0" y="1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2"/>
                  <a:pt x="7" y="159"/>
                  <a:pt x="13" y="159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3" y="157"/>
                  <a:pt x="64" y="154"/>
                  <a:pt x="62" y="151"/>
                </a:cubicBezTo>
                <a:cubicBezTo>
                  <a:pt x="58" y="149"/>
                  <a:pt x="56" y="146"/>
                  <a:pt x="54" y="143"/>
                </a:cubicBezTo>
                <a:close/>
                <a:moveTo>
                  <a:pt x="29" y="142"/>
                </a:moveTo>
                <a:cubicBezTo>
                  <a:pt x="22" y="142"/>
                  <a:pt x="16" y="137"/>
                  <a:pt x="16" y="131"/>
                </a:cubicBezTo>
                <a:cubicBezTo>
                  <a:pt x="16" y="123"/>
                  <a:pt x="22" y="118"/>
                  <a:pt x="29" y="118"/>
                </a:cubicBezTo>
                <a:cubicBezTo>
                  <a:pt x="36" y="118"/>
                  <a:pt x="41" y="123"/>
                  <a:pt x="41" y="131"/>
                </a:cubicBezTo>
                <a:cubicBezTo>
                  <a:pt x="41" y="137"/>
                  <a:pt x="36" y="142"/>
                  <a:pt x="29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34">
            <a:extLst>
              <a:ext uri="{FF2B5EF4-FFF2-40B4-BE49-F238E27FC236}">
                <a16:creationId xmlns:a16="http://schemas.microsoft.com/office/drawing/2014/main" id="{B188FA29-2385-DEDF-27DE-93B1E3733961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402060" y="6305465"/>
            <a:ext cx="284481" cy="218696"/>
          </a:xfrm>
          <a:custGeom>
            <a:avLst/>
            <a:gdLst>
              <a:gd name="T0" fmla="*/ 25 w 160"/>
              <a:gd name="T1" fmla="*/ 0 h 123"/>
              <a:gd name="T2" fmla="*/ 21 w 160"/>
              <a:gd name="T3" fmla="*/ 2 h 123"/>
              <a:gd name="T4" fmla="*/ 19 w 160"/>
              <a:gd name="T5" fmla="*/ 6 h 123"/>
              <a:gd name="T6" fmla="*/ 19 w 160"/>
              <a:gd name="T7" fmla="*/ 92 h 123"/>
              <a:gd name="T8" fmla="*/ 25 w 160"/>
              <a:gd name="T9" fmla="*/ 97 h 123"/>
              <a:gd name="T10" fmla="*/ 76 w 160"/>
              <a:gd name="T11" fmla="*/ 116 h 123"/>
              <a:gd name="T12" fmla="*/ 76 w 160"/>
              <a:gd name="T13" fmla="*/ 26 h 123"/>
              <a:gd name="T14" fmla="*/ 74 w 160"/>
              <a:gd name="T15" fmla="*/ 24 h 123"/>
              <a:gd name="T16" fmla="*/ 25 w 160"/>
              <a:gd name="T17" fmla="*/ 0 h 123"/>
              <a:gd name="T18" fmla="*/ 141 w 160"/>
              <a:gd name="T19" fmla="*/ 92 h 123"/>
              <a:gd name="T20" fmla="*/ 141 w 160"/>
              <a:gd name="T21" fmla="*/ 6 h 123"/>
              <a:gd name="T22" fmla="*/ 140 w 160"/>
              <a:gd name="T23" fmla="*/ 2 h 123"/>
              <a:gd name="T24" fmla="*/ 136 w 160"/>
              <a:gd name="T25" fmla="*/ 0 h 123"/>
              <a:gd name="T26" fmla="*/ 85 w 160"/>
              <a:gd name="T27" fmla="*/ 24 h 123"/>
              <a:gd name="T28" fmla="*/ 84 w 160"/>
              <a:gd name="T29" fmla="*/ 26 h 123"/>
              <a:gd name="T30" fmla="*/ 84 w 160"/>
              <a:gd name="T31" fmla="*/ 116 h 123"/>
              <a:gd name="T32" fmla="*/ 136 w 160"/>
              <a:gd name="T33" fmla="*/ 97 h 123"/>
              <a:gd name="T34" fmla="*/ 141 w 160"/>
              <a:gd name="T35" fmla="*/ 92 h 123"/>
              <a:gd name="T36" fmla="*/ 154 w 160"/>
              <a:gd name="T37" fmla="*/ 20 h 123"/>
              <a:gd name="T38" fmla="*/ 150 w 160"/>
              <a:gd name="T39" fmla="*/ 20 h 123"/>
              <a:gd name="T40" fmla="*/ 150 w 160"/>
              <a:gd name="T41" fmla="*/ 92 h 123"/>
              <a:gd name="T42" fmla="*/ 136 w 160"/>
              <a:gd name="T43" fmla="*/ 107 h 123"/>
              <a:gd name="T44" fmla="*/ 92 w 160"/>
              <a:gd name="T45" fmla="*/ 121 h 123"/>
              <a:gd name="T46" fmla="*/ 153 w 160"/>
              <a:gd name="T47" fmla="*/ 121 h 123"/>
              <a:gd name="T48" fmla="*/ 158 w 160"/>
              <a:gd name="T49" fmla="*/ 121 h 123"/>
              <a:gd name="T50" fmla="*/ 160 w 160"/>
              <a:gd name="T51" fmla="*/ 117 h 123"/>
              <a:gd name="T52" fmla="*/ 160 w 160"/>
              <a:gd name="T53" fmla="*/ 26 h 123"/>
              <a:gd name="T54" fmla="*/ 154 w 160"/>
              <a:gd name="T55" fmla="*/ 20 h 123"/>
              <a:gd name="T56" fmla="*/ 10 w 160"/>
              <a:gd name="T57" fmla="*/ 92 h 123"/>
              <a:gd name="T58" fmla="*/ 10 w 160"/>
              <a:gd name="T59" fmla="*/ 20 h 123"/>
              <a:gd name="T60" fmla="*/ 6 w 160"/>
              <a:gd name="T61" fmla="*/ 20 h 123"/>
              <a:gd name="T62" fmla="*/ 0 w 160"/>
              <a:gd name="T63" fmla="*/ 26 h 123"/>
              <a:gd name="T64" fmla="*/ 0 w 160"/>
              <a:gd name="T65" fmla="*/ 117 h 123"/>
              <a:gd name="T66" fmla="*/ 3 w 160"/>
              <a:gd name="T67" fmla="*/ 121 h 123"/>
              <a:gd name="T68" fmla="*/ 8 w 160"/>
              <a:gd name="T69" fmla="*/ 121 h 123"/>
              <a:gd name="T70" fmla="*/ 68 w 160"/>
              <a:gd name="T71" fmla="*/ 121 h 123"/>
              <a:gd name="T72" fmla="*/ 25 w 160"/>
              <a:gd name="T73" fmla="*/ 107 h 123"/>
              <a:gd name="T74" fmla="*/ 10 w 160"/>
              <a:gd name="T75" fmla="*/ 9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23">
                <a:moveTo>
                  <a:pt x="25" y="0"/>
                </a:moveTo>
                <a:cubicBezTo>
                  <a:pt x="24" y="0"/>
                  <a:pt x="22" y="0"/>
                  <a:pt x="21" y="2"/>
                </a:cubicBezTo>
                <a:cubicBezTo>
                  <a:pt x="20" y="3"/>
                  <a:pt x="19" y="4"/>
                  <a:pt x="19" y="6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94"/>
                  <a:pt x="21" y="97"/>
                  <a:pt x="25" y="97"/>
                </a:cubicBezTo>
                <a:cubicBezTo>
                  <a:pt x="38" y="97"/>
                  <a:pt x="60" y="100"/>
                  <a:pt x="76" y="116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26"/>
                  <a:pt x="76" y="25"/>
                  <a:pt x="74" y="24"/>
                </a:cubicBezTo>
                <a:cubicBezTo>
                  <a:pt x="62" y="3"/>
                  <a:pt x="38" y="0"/>
                  <a:pt x="25" y="0"/>
                </a:cubicBezTo>
                <a:close/>
                <a:moveTo>
                  <a:pt x="141" y="92"/>
                </a:moveTo>
                <a:cubicBezTo>
                  <a:pt x="141" y="6"/>
                  <a:pt x="141" y="6"/>
                  <a:pt x="141" y="6"/>
                </a:cubicBezTo>
                <a:cubicBezTo>
                  <a:pt x="141" y="4"/>
                  <a:pt x="141" y="3"/>
                  <a:pt x="140" y="2"/>
                </a:cubicBezTo>
                <a:cubicBezTo>
                  <a:pt x="139" y="0"/>
                  <a:pt x="137" y="0"/>
                  <a:pt x="136" y="0"/>
                </a:cubicBezTo>
                <a:cubicBezTo>
                  <a:pt x="122" y="0"/>
                  <a:pt x="98" y="3"/>
                  <a:pt x="85" y="24"/>
                </a:cubicBezTo>
                <a:cubicBezTo>
                  <a:pt x="84" y="25"/>
                  <a:pt x="84" y="26"/>
                  <a:pt x="84" y="26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100" y="100"/>
                  <a:pt x="122" y="97"/>
                  <a:pt x="136" y="97"/>
                </a:cubicBezTo>
                <a:cubicBezTo>
                  <a:pt x="139" y="97"/>
                  <a:pt x="141" y="94"/>
                  <a:pt x="141" y="92"/>
                </a:cubicBezTo>
                <a:close/>
                <a:moveTo>
                  <a:pt x="154" y="20"/>
                </a:moveTo>
                <a:cubicBezTo>
                  <a:pt x="150" y="20"/>
                  <a:pt x="150" y="20"/>
                  <a:pt x="150" y="20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0" y="99"/>
                  <a:pt x="143" y="106"/>
                  <a:pt x="136" y="107"/>
                </a:cubicBezTo>
                <a:cubicBezTo>
                  <a:pt x="123" y="107"/>
                  <a:pt x="105" y="108"/>
                  <a:pt x="92" y="121"/>
                </a:cubicBezTo>
                <a:cubicBezTo>
                  <a:pt x="115" y="115"/>
                  <a:pt x="139" y="119"/>
                  <a:pt x="153" y="121"/>
                </a:cubicBezTo>
                <a:cubicBezTo>
                  <a:pt x="154" y="123"/>
                  <a:pt x="157" y="121"/>
                  <a:pt x="158" y="121"/>
                </a:cubicBezTo>
                <a:cubicBezTo>
                  <a:pt x="159" y="120"/>
                  <a:pt x="160" y="118"/>
                  <a:pt x="160" y="117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60" y="22"/>
                  <a:pt x="158" y="20"/>
                  <a:pt x="154" y="20"/>
                </a:cubicBezTo>
                <a:close/>
                <a:moveTo>
                  <a:pt x="10" y="92"/>
                </a:moveTo>
                <a:cubicBezTo>
                  <a:pt x="10" y="20"/>
                  <a:pt x="10" y="20"/>
                  <a:pt x="10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8"/>
                  <a:pt x="2" y="120"/>
                  <a:pt x="3" y="121"/>
                </a:cubicBezTo>
                <a:cubicBezTo>
                  <a:pt x="4" y="121"/>
                  <a:pt x="5" y="123"/>
                  <a:pt x="8" y="121"/>
                </a:cubicBezTo>
                <a:cubicBezTo>
                  <a:pt x="21" y="119"/>
                  <a:pt x="46" y="115"/>
                  <a:pt x="68" y="121"/>
                </a:cubicBezTo>
                <a:cubicBezTo>
                  <a:pt x="55" y="108"/>
                  <a:pt x="36" y="107"/>
                  <a:pt x="25" y="107"/>
                </a:cubicBezTo>
                <a:cubicBezTo>
                  <a:pt x="16" y="106"/>
                  <a:pt x="10" y="99"/>
                  <a:pt x="10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70">
            <a:extLst>
              <a:ext uri="{FF2B5EF4-FFF2-40B4-BE49-F238E27FC236}">
                <a16:creationId xmlns:a16="http://schemas.microsoft.com/office/drawing/2014/main" id="{B38B7A63-CF7F-DEC8-694B-71F1415567A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912083" y="6287045"/>
            <a:ext cx="253941" cy="255537"/>
          </a:xfrm>
          <a:custGeom>
            <a:avLst/>
            <a:gdLst>
              <a:gd name="T0" fmla="*/ 34 w 159"/>
              <a:gd name="T1" fmla="*/ 27 h 160"/>
              <a:gd name="T2" fmla="*/ 34 w 159"/>
              <a:gd name="T3" fmla="*/ 41 h 160"/>
              <a:gd name="T4" fmla="*/ 95 w 159"/>
              <a:gd name="T5" fmla="*/ 34 h 160"/>
              <a:gd name="T6" fmla="*/ 95 w 159"/>
              <a:gd name="T7" fmla="*/ 63 h 160"/>
              <a:gd name="T8" fmla="*/ 34 w 159"/>
              <a:gd name="T9" fmla="*/ 55 h 160"/>
              <a:gd name="T10" fmla="*/ 34 w 159"/>
              <a:gd name="T11" fmla="*/ 69 h 160"/>
              <a:gd name="T12" fmla="*/ 95 w 159"/>
              <a:gd name="T13" fmla="*/ 63 h 160"/>
              <a:gd name="T14" fmla="*/ 68 w 159"/>
              <a:gd name="T15" fmla="*/ 90 h 160"/>
              <a:gd name="T16" fmla="*/ 34 w 159"/>
              <a:gd name="T17" fmla="*/ 83 h 160"/>
              <a:gd name="T18" fmla="*/ 34 w 159"/>
              <a:gd name="T19" fmla="*/ 97 h 160"/>
              <a:gd name="T20" fmla="*/ 115 w 159"/>
              <a:gd name="T21" fmla="*/ 122 h 160"/>
              <a:gd name="T22" fmla="*/ 108 w 159"/>
              <a:gd name="T23" fmla="*/ 145 h 160"/>
              <a:gd name="T24" fmla="*/ 14 w 159"/>
              <a:gd name="T25" fmla="*/ 14 h 160"/>
              <a:gd name="T26" fmla="*/ 108 w 159"/>
              <a:gd name="T27" fmla="*/ 42 h 160"/>
              <a:gd name="T28" fmla="*/ 123 w 159"/>
              <a:gd name="T29" fmla="*/ 7 h 160"/>
              <a:gd name="T30" fmla="*/ 7 w 159"/>
              <a:gd name="T31" fmla="*/ 0 h 160"/>
              <a:gd name="T32" fmla="*/ 0 w 159"/>
              <a:gd name="T33" fmla="*/ 152 h 160"/>
              <a:gd name="T34" fmla="*/ 115 w 159"/>
              <a:gd name="T35" fmla="*/ 160 h 160"/>
              <a:gd name="T36" fmla="*/ 123 w 159"/>
              <a:gd name="T37" fmla="*/ 112 h 160"/>
              <a:gd name="T38" fmla="*/ 115 w 159"/>
              <a:gd name="T39" fmla="*/ 122 h 160"/>
              <a:gd name="T40" fmla="*/ 132 w 159"/>
              <a:gd name="T41" fmla="*/ 18 h 160"/>
              <a:gd name="T42" fmla="*/ 84 w 159"/>
              <a:gd name="T43" fmla="*/ 98 h 160"/>
              <a:gd name="T44" fmla="*/ 82 w 159"/>
              <a:gd name="T45" fmla="*/ 127 h 160"/>
              <a:gd name="T46" fmla="*/ 87 w 159"/>
              <a:gd name="T47" fmla="*/ 131 h 160"/>
              <a:gd name="T48" fmla="*/ 113 w 159"/>
              <a:gd name="T49" fmla="*/ 114 h 160"/>
              <a:gd name="T50" fmla="*/ 159 w 159"/>
              <a:gd name="T51" fmla="*/ 33 h 160"/>
              <a:gd name="T52" fmla="*/ 97 w 159"/>
              <a:gd name="T53" fmla="*/ 118 h 160"/>
              <a:gd name="T54" fmla="*/ 89 w 159"/>
              <a:gd name="T55" fmla="*/ 113 h 160"/>
              <a:gd name="T56" fmla="*/ 97 w 159"/>
              <a:gd name="T57" fmla="*/ 108 h 160"/>
              <a:gd name="T58" fmla="*/ 97 w 159"/>
              <a:gd name="T59" fmla="*/ 118 h 160"/>
              <a:gd name="T60" fmla="*/ 56 w 159"/>
              <a:gd name="T61" fmla="*/ 131 h 160"/>
              <a:gd name="T62" fmla="*/ 75 w 159"/>
              <a:gd name="T63" fmla="*/ 126 h 160"/>
              <a:gd name="T64" fmla="*/ 55 w 159"/>
              <a:gd name="T65" fmla="*/ 124 h 160"/>
              <a:gd name="T66" fmla="*/ 50 w 159"/>
              <a:gd name="T67" fmla="*/ 121 h 160"/>
              <a:gd name="T68" fmla="*/ 50 w 159"/>
              <a:gd name="T69" fmla="*/ 110 h 160"/>
              <a:gd name="T70" fmla="*/ 39 w 159"/>
              <a:gd name="T71" fmla="*/ 115 h 160"/>
              <a:gd name="T72" fmla="*/ 28 w 159"/>
              <a:gd name="T73" fmla="*/ 135 h 160"/>
              <a:gd name="T74" fmla="*/ 38 w 159"/>
              <a:gd name="T75" fmla="*/ 125 h 160"/>
              <a:gd name="T76" fmla="*/ 44 w 159"/>
              <a:gd name="T77" fmla="*/ 127 h 160"/>
              <a:gd name="T78" fmla="*/ 44 w 159"/>
              <a:gd name="T79" fmla="*/ 127 h 160"/>
              <a:gd name="T80" fmla="*/ 44 w 159"/>
              <a:gd name="T81" fmla="*/ 128 h 160"/>
              <a:gd name="T82" fmla="*/ 50 w 159"/>
              <a:gd name="T83" fmla="*/ 128 h 160"/>
              <a:gd name="T84" fmla="*/ 53 w 159"/>
              <a:gd name="T85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9" h="160">
                <a:moveTo>
                  <a:pt x="88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0" y="27"/>
                  <a:pt x="26" y="31"/>
                  <a:pt x="26" y="34"/>
                </a:cubicBezTo>
                <a:cubicBezTo>
                  <a:pt x="26" y="39"/>
                  <a:pt x="30" y="41"/>
                  <a:pt x="34" y="41"/>
                </a:cubicBezTo>
                <a:cubicBezTo>
                  <a:pt x="88" y="41"/>
                  <a:pt x="88" y="41"/>
                  <a:pt x="88" y="41"/>
                </a:cubicBezTo>
                <a:cubicBezTo>
                  <a:pt x="93" y="41"/>
                  <a:pt x="95" y="39"/>
                  <a:pt x="95" y="34"/>
                </a:cubicBezTo>
                <a:cubicBezTo>
                  <a:pt x="95" y="31"/>
                  <a:pt x="93" y="27"/>
                  <a:pt x="88" y="27"/>
                </a:cubicBezTo>
                <a:close/>
                <a:moveTo>
                  <a:pt x="95" y="63"/>
                </a:moveTo>
                <a:cubicBezTo>
                  <a:pt x="95" y="57"/>
                  <a:pt x="93" y="55"/>
                  <a:pt x="88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5"/>
                  <a:pt x="26" y="57"/>
                  <a:pt x="26" y="63"/>
                </a:cubicBezTo>
                <a:cubicBezTo>
                  <a:pt x="26" y="67"/>
                  <a:pt x="30" y="69"/>
                  <a:pt x="34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93" y="69"/>
                  <a:pt x="95" y="67"/>
                  <a:pt x="95" y="63"/>
                </a:cubicBezTo>
                <a:close/>
                <a:moveTo>
                  <a:pt x="61" y="97"/>
                </a:moveTo>
                <a:cubicBezTo>
                  <a:pt x="65" y="97"/>
                  <a:pt x="68" y="93"/>
                  <a:pt x="68" y="90"/>
                </a:cubicBezTo>
                <a:cubicBezTo>
                  <a:pt x="68" y="85"/>
                  <a:pt x="65" y="83"/>
                  <a:pt x="61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0" y="83"/>
                  <a:pt x="26" y="85"/>
                  <a:pt x="26" y="90"/>
                </a:cubicBezTo>
                <a:cubicBezTo>
                  <a:pt x="26" y="93"/>
                  <a:pt x="30" y="97"/>
                  <a:pt x="34" y="97"/>
                </a:cubicBezTo>
                <a:lnTo>
                  <a:pt x="61" y="97"/>
                </a:lnTo>
                <a:close/>
                <a:moveTo>
                  <a:pt x="115" y="122"/>
                </a:moveTo>
                <a:cubicBezTo>
                  <a:pt x="108" y="127"/>
                  <a:pt x="108" y="127"/>
                  <a:pt x="108" y="127"/>
                </a:cubicBezTo>
                <a:cubicBezTo>
                  <a:pt x="108" y="145"/>
                  <a:pt x="108" y="145"/>
                  <a:pt x="108" y="145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4" y="14"/>
                  <a:pt x="14" y="14"/>
                  <a:pt x="14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3"/>
                  <a:pt x="119" y="0"/>
                  <a:pt x="115" y="0"/>
                </a:cubicBezTo>
                <a:cubicBezTo>
                  <a:pt x="7" y="0"/>
                  <a:pt x="7" y="0"/>
                  <a:pt x="7" y="0"/>
                </a:cubicBezTo>
                <a:cubicBezTo>
                  <a:pt x="2" y="0"/>
                  <a:pt x="0" y="3"/>
                  <a:pt x="0" y="7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2" y="160"/>
                  <a:pt x="7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9" y="160"/>
                  <a:pt x="123" y="156"/>
                  <a:pt x="123" y="15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19" y="118"/>
                  <a:pt x="119" y="118"/>
                  <a:pt x="119" y="118"/>
                </a:cubicBezTo>
                <a:cubicBezTo>
                  <a:pt x="118" y="119"/>
                  <a:pt x="117" y="120"/>
                  <a:pt x="115" y="122"/>
                </a:cubicBezTo>
                <a:close/>
                <a:moveTo>
                  <a:pt x="148" y="21"/>
                </a:moveTo>
                <a:cubicBezTo>
                  <a:pt x="139" y="16"/>
                  <a:pt x="133" y="18"/>
                  <a:pt x="132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84" y="98"/>
                  <a:pt x="84" y="98"/>
                  <a:pt x="84" y="98"/>
                </a:cubicBezTo>
                <a:cubicBezTo>
                  <a:pt x="84" y="98"/>
                  <a:pt x="84" y="98"/>
                  <a:pt x="84" y="99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9"/>
                  <a:pt x="82" y="130"/>
                  <a:pt x="84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2" y="115"/>
                  <a:pt x="112" y="114"/>
                  <a:pt x="113" y="114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5"/>
                  <a:pt x="159" y="33"/>
                  <a:pt x="159" y="33"/>
                </a:cubicBezTo>
                <a:cubicBezTo>
                  <a:pt x="159" y="32"/>
                  <a:pt x="157" y="26"/>
                  <a:pt x="148" y="21"/>
                </a:cubicBezTo>
                <a:close/>
                <a:moveTo>
                  <a:pt x="97" y="118"/>
                </a:moveTo>
                <a:cubicBezTo>
                  <a:pt x="96" y="118"/>
                  <a:pt x="95" y="116"/>
                  <a:pt x="92" y="115"/>
                </a:cubicBezTo>
                <a:cubicBezTo>
                  <a:pt x="91" y="114"/>
                  <a:pt x="90" y="114"/>
                  <a:pt x="89" y="113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5"/>
                  <a:pt x="94" y="105"/>
                  <a:pt x="97" y="108"/>
                </a:cubicBezTo>
                <a:cubicBezTo>
                  <a:pt x="101" y="110"/>
                  <a:pt x="103" y="112"/>
                  <a:pt x="105" y="114"/>
                </a:cubicBezTo>
                <a:lnTo>
                  <a:pt x="97" y="118"/>
                </a:lnTo>
                <a:close/>
                <a:moveTo>
                  <a:pt x="53" y="132"/>
                </a:moveTo>
                <a:cubicBezTo>
                  <a:pt x="53" y="132"/>
                  <a:pt x="55" y="132"/>
                  <a:pt x="56" y="131"/>
                </a:cubicBezTo>
                <a:cubicBezTo>
                  <a:pt x="62" y="128"/>
                  <a:pt x="69" y="132"/>
                  <a:pt x="75" y="132"/>
                </a:cubicBezTo>
                <a:cubicBezTo>
                  <a:pt x="79" y="132"/>
                  <a:pt x="79" y="126"/>
                  <a:pt x="75" y="126"/>
                </a:cubicBezTo>
                <a:cubicBezTo>
                  <a:pt x="68" y="126"/>
                  <a:pt x="62" y="125"/>
                  <a:pt x="56" y="126"/>
                </a:cubicBezTo>
                <a:cubicBezTo>
                  <a:pt x="56" y="125"/>
                  <a:pt x="56" y="125"/>
                  <a:pt x="55" y="124"/>
                </a:cubicBezTo>
                <a:cubicBezTo>
                  <a:pt x="53" y="122"/>
                  <a:pt x="52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0"/>
                  <a:pt x="49" y="120"/>
                  <a:pt x="49" y="120"/>
                </a:cubicBezTo>
                <a:cubicBezTo>
                  <a:pt x="50" y="116"/>
                  <a:pt x="51" y="113"/>
                  <a:pt x="50" y="110"/>
                </a:cubicBezTo>
                <a:cubicBezTo>
                  <a:pt x="50" y="109"/>
                  <a:pt x="49" y="109"/>
                  <a:pt x="49" y="109"/>
                </a:cubicBezTo>
                <a:cubicBezTo>
                  <a:pt x="45" y="109"/>
                  <a:pt x="41" y="113"/>
                  <a:pt x="39" y="115"/>
                </a:cubicBezTo>
                <a:cubicBezTo>
                  <a:pt x="33" y="120"/>
                  <a:pt x="28" y="127"/>
                  <a:pt x="23" y="133"/>
                </a:cubicBezTo>
                <a:cubicBezTo>
                  <a:pt x="20" y="135"/>
                  <a:pt x="25" y="138"/>
                  <a:pt x="28" y="135"/>
                </a:cubicBezTo>
                <a:cubicBezTo>
                  <a:pt x="31" y="129"/>
                  <a:pt x="36" y="125"/>
                  <a:pt x="41" y="120"/>
                </a:cubicBezTo>
                <a:cubicBezTo>
                  <a:pt x="40" y="121"/>
                  <a:pt x="39" y="124"/>
                  <a:pt x="38" y="125"/>
                </a:cubicBezTo>
                <a:cubicBezTo>
                  <a:pt x="36" y="128"/>
                  <a:pt x="40" y="131"/>
                  <a:pt x="42" y="128"/>
                </a:cubicBezTo>
                <a:cubicBezTo>
                  <a:pt x="42" y="128"/>
                  <a:pt x="43" y="127"/>
                  <a:pt x="44" y="127"/>
                </a:cubicBezTo>
                <a:cubicBezTo>
                  <a:pt x="44" y="126"/>
                  <a:pt x="44" y="126"/>
                  <a:pt x="45" y="126"/>
                </a:cubicBezTo>
                <a:cubicBezTo>
                  <a:pt x="45" y="126"/>
                  <a:pt x="44" y="127"/>
                  <a:pt x="44" y="127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44" y="127"/>
                  <a:pt x="44" y="127"/>
                  <a:pt x="44" y="128"/>
                </a:cubicBezTo>
                <a:cubicBezTo>
                  <a:pt x="42" y="131"/>
                  <a:pt x="47" y="132"/>
                  <a:pt x="49" y="129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50" y="131"/>
                  <a:pt x="52" y="132"/>
                  <a:pt x="53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79">
            <a:extLst>
              <a:ext uri="{FF2B5EF4-FFF2-40B4-BE49-F238E27FC236}">
                <a16:creationId xmlns:a16="http://schemas.microsoft.com/office/drawing/2014/main" id="{BCD83E62-95E4-3F30-E188-B248D495A17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6000173" y="6306209"/>
            <a:ext cx="257136" cy="217208"/>
          </a:xfrm>
          <a:custGeom>
            <a:avLst/>
            <a:gdLst>
              <a:gd name="T0" fmla="*/ 12 w 161"/>
              <a:gd name="T1" fmla="*/ 108 h 136"/>
              <a:gd name="T2" fmla="*/ 12 w 161"/>
              <a:gd name="T3" fmla="*/ 134 h 136"/>
              <a:gd name="T4" fmla="*/ 16 w 161"/>
              <a:gd name="T5" fmla="*/ 136 h 136"/>
              <a:gd name="T6" fmla="*/ 35 w 161"/>
              <a:gd name="T7" fmla="*/ 136 h 136"/>
              <a:gd name="T8" fmla="*/ 37 w 161"/>
              <a:gd name="T9" fmla="*/ 134 h 136"/>
              <a:gd name="T10" fmla="*/ 37 w 161"/>
              <a:gd name="T11" fmla="*/ 88 h 136"/>
              <a:gd name="T12" fmla="*/ 23 w 161"/>
              <a:gd name="T13" fmla="*/ 102 h 136"/>
              <a:gd name="T14" fmla="*/ 12 w 161"/>
              <a:gd name="T15" fmla="*/ 108 h 136"/>
              <a:gd name="T16" fmla="*/ 47 w 161"/>
              <a:gd name="T17" fmla="*/ 87 h 136"/>
              <a:gd name="T18" fmla="*/ 47 w 161"/>
              <a:gd name="T19" fmla="*/ 134 h 136"/>
              <a:gd name="T20" fmla="*/ 51 w 161"/>
              <a:gd name="T21" fmla="*/ 136 h 136"/>
              <a:gd name="T22" fmla="*/ 70 w 161"/>
              <a:gd name="T23" fmla="*/ 136 h 136"/>
              <a:gd name="T24" fmla="*/ 73 w 161"/>
              <a:gd name="T25" fmla="*/ 134 h 136"/>
              <a:gd name="T26" fmla="*/ 73 w 161"/>
              <a:gd name="T27" fmla="*/ 106 h 136"/>
              <a:gd name="T28" fmla="*/ 62 w 161"/>
              <a:gd name="T29" fmla="*/ 101 h 136"/>
              <a:gd name="T30" fmla="*/ 47 w 161"/>
              <a:gd name="T31" fmla="*/ 87 h 136"/>
              <a:gd name="T32" fmla="*/ 84 w 161"/>
              <a:gd name="T33" fmla="*/ 103 h 136"/>
              <a:gd name="T34" fmla="*/ 84 w 161"/>
              <a:gd name="T35" fmla="*/ 134 h 136"/>
              <a:gd name="T36" fmla="*/ 86 w 161"/>
              <a:gd name="T37" fmla="*/ 136 h 136"/>
              <a:gd name="T38" fmla="*/ 106 w 161"/>
              <a:gd name="T39" fmla="*/ 136 h 136"/>
              <a:gd name="T40" fmla="*/ 110 w 161"/>
              <a:gd name="T41" fmla="*/ 134 h 136"/>
              <a:gd name="T42" fmla="*/ 110 w 161"/>
              <a:gd name="T43" fmla="*/ 78 h 136"/>
              <a:gd name="T44" fmla="*/ 86 w 161"/>
              <a:gd name="T45" fmla="*/ 100 h 136"/>
              <a:gd name="T46" fmla="*/ 84 w 161"/>
              <a:gd name="T47" fmla="*/ 103 h 136"/>
              <a:gd name="T48" fmla="*/ 143 w 161"/>
              <a:gd name="T49" fmla="*/ 45 h 136"/>
              <a:gd name="T50" fmla="*/ 120 w 161"/>
              <a:gd name="T51" fmla="*/ 69 h 136"/>
              <a:gd name="T52" fmla="*/ 120 w 161"/>
              <a:gd name="T53" fmla="*/ 134 h 136"/>
              <a:gd name="T54" fmla="*/ 122 w 161"/>
              <a:gd name="T55" fmla="*/ 136 h 136"/>
              <a:gd name="T56" fmla="*/ 143 w 161"/>
              <a:gd name="T57" fmla="*/ 136 h 136"/>
              <a:gd name="T58" fmla="*/ 146 w 161"/>
              <a:gd name="T59" fmla="*/ 134 h 136"/>
              <a:gd name="T60" fmla="*/ 146 w 161"/>
              <a:gd name="T61" fmla="*/ 47 h 136"/>
              <a:gd name="T62" fmla="*/ 145 w 161"/>
              <a:gd name="T63" fmla="*/ 45 h 136"/>
              <a:gd name="T64" fmla="*/ 143 w 161"/>
              <a:gd name="T65" fmla="*/ 45 h 136"/>
              <a:gd name="T66" fmla="*/ 160 w 161"/>
              <a:gd name="T67" fmla="*/ 2 h 136"/>
              <a:gd name="T68" fmla="*/ 155 w 161"/>
              <a:gd name="T69" fmla="*/ 0 h 136"/>
              <a:gd name="T70" fmla="*/ 127 w 161"/>
              <a:gd name="T71" fmla="*/ 1 h 136"/>
              <a:gd name="T72" fmla="*/ 123 w 161"/>
              <a:gd name="T73" fmla="*/ 4 h 136"/>
              <a:gd name="T74" fmla="*/ 122 w 161"/>
              <a:gd name="T75" fmla="*/ 5 h 136"/>
              <a:gd name="T76" fmla="*/ 123 w 161"/>
              <a:gd name="T77" fmla="*/ 11 h 136"/>
              <a:gd name="T78" fmla="*/ 125 w 161"/>
              <a:gd name="T79" fmla="*/ 12 h 136"/>
              <a:gd name="T80" fmla="*/ 130 w 161"/>
              <a:gd name="T81" fmla="*/ 17 h 136"/>
              <a:gd name="T82" fmla="*/ 74 w 161"/>
              <a:gd name="T83" fmla="*/ 74 h 136"/>
              <a:gd name="T84" fmla="*/ 48 w 161"/>
              <a:gd name="T85" fmla="*/ 49 h 136"/>
              <a:gd name="T86" fmla="*/ 42 w 161"/>
              <a:gd name="T87" fmla="*/ 46 h 136"/>
              <a:gd name="T88" fmla="*/ 37 w 161"/>
              <a:gd name="T89" fmla="*/ 49 h 136"/>
              <a:gd name="T90" fmla="*/ 3 w 161"/>
              <a:gd name="T91" fmla="*/ 82 h 136"/>
              <a:gd name="T92" fmla="*/ 3 w 161"/>
              <a:gd name="T93" fmla="*/ 94 h 136"/>
              <a:gd name="T94" fmla="*/ 5 w 161"/>
              <a:gd name="T95" fmla="*/ 95 h 136"/>
              <a:gd name="T96" fmla="*/ 10 w 161"/>
              <a:gd name="T97" fmla="*/ 98 h 136"/>
              <a:gd name="T98" fmla="*/ 16 w 161"/>
              <a:gd name="T99" fmla="*/ 95 h 136"/>
              <a:gd name="T100" fmla="*/ 42 w 161"/>
              <a:gd name="T101" fmla="*/ 68 h 136"/>
              <a:gd name="T102" fmla="*/ 68 w 161"/>
              <a:gd name="T103" fmla="*/ 94 h 136"/>
              <a:gd name="T104" fmla="*/ 74 w 161"/>
              <a:gd name="T105" fmla="*/ 96 h 136"/>
              <a:gd name="T106" fmla="*/ 79 w 161"/>
              <a:gd name="T107" fmla="*/ 94 h 136"/>
              <a:gd name="T108" fmla="*/ 143 w 161"/>
              <a:gd name="T109" fmla="*/ 30 h 136"/>
              <a:gd name="T110" fmla="*/ 150 w 161"/>
              <a:gd name="T111" fmla="*/ 38 h 136"/>
              <a:gd name="T112" fmla="*/ 154 w 161"/>
              <a:gd name="T113" fmla="*/ 40 h 136"/>
              <a:gd name="T114" fmla="*/ 156 w 161"/>
              <a:gd name="T115" fmla="*/ 39 h 136"/>
              <a:gd name="T116" fmla="*/ 157 w 161"/>
              <a:gd name="T117" fmla="*/ 38 h 136"/>
              <a:gd name="T118" fmla="*/ 160 w 161"/>
              <a:gd name="T119" fmla="*/ 33 h 136"/>
              <a:gd name="T120" fmla="*/ 161 w 161"/>
              <a:gd name="T121" fmla="*/ 16 h 136"/>
              <a:gd name="T122" fmla="*/ 161 w 161"/>
              <a:gd name="T123" fmla="*/ 6 h 136"/>
              <a:gd name="T124" fmla="*/ 160 w 161"/>
              <a:gd name="T125" fmla="*/ 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1" h="136">
                <a:moveTo>
                  <a:pt x="12" y="108"/>
                </a:moveTo>
                <a:cubicBezTo>
                  <a:pt x="12" y="134"/>
                  <a:pt x="12" y="134"/>
                  <a:pt x="12" y="134"/>
                </a:cubicBezTo>
                <a:cubicBezTo>
                  <a:pt x="12" y="135"/>
                  <a:pt x="13" y="136"/>
                  <a:pt x="16" y="136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6" y="136"/>
                  <a:pt x="37" y="135"/>
                  <a:pt x="37" y="134"/>
                </a:cubicBezTo>
                <a:cubicBezTo>
                  <a:pt x="37" y="88"/>
                  <a:pt x="37" y="88"/>
                  <a:pt x="37" y="88"/>
                </a:cubicBezTo>
                <a:cubicBezTo>
                  <a:pt x="23" y="102"/>
                  <a:pt x="23" y="102"/>
                  <a:pt x="23" y="102"/>
                </a:cubicBezTo>
                <a:cubicBezTo>
                  <a:pt x="20" y="105"/>
                  <a:pt x="17" y="107"/>
                  <a:pt x="12" y="108"/>
                </a:cubicBezTo>
                <a:close/>
                <a:moveTo>
                  <a:pt x="47" y="87"/>
                </a:moveTo>
                <a:cubicBezTo>
                  <a:pt x="47" y="134"/>
                  <a:pt x="47" y="134"/>
                  <a:pt x="47" y="134"/>
                </a:cubicBezTo>
                <a:cubicBezTo>
                  <a:pt x="47" y="135"/>
                  <a:pt x="49" y="136"/>
                  <a:pt x="51" y="136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71" y="136"/>
                  <a:pt x="73" y="135"/>
                  <a:pt x="73" y="134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69" y="106"/>
                  <a:pt x="64" y="104"/>
                  <a:pt x="62" y="101"/>
                </a:cubicBezTo>
                <a:lnTo>
                  <a:pt x="47" y="87"/>
                </a:lnTo>
                <a:close/>
                <a:moveTo>
                  <a:pt x="84" y="103"/>
                </a:moveTo>
                <a:cubicBezTo>
                  <a:pt x="84" y="134"/>
                  <a:pt x="84" y="134"/>
                  <a:pt x="84" y="134"/>
                </a:cubicBezTo>
                <a:cubicBezTo>
                  <a:pt x="84" y="135"/>
                  <a:pt x="85" y="136"/>
                  <a:pt x="86" y="136"/>
                </a:cubicBezTo>
                <a:cubicBezTo>
                  <a:pt x="106" y="136"/>
                  <a:pt x="106" y="136"/>
                  <a:pt x="106" y="136"/>
                </a:cubicBezTo>
                <a:cubicBezTo>
                  <a:pt x="108" y="136"/>
                  <a:pt x="110" y="135"/>
                  <a:pt x="110" y="134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102"/>
                  <a:pt x="84" y="103"/>
                  <a:pt x="84" y="103"/>
                </a:cubicBezTo>
                <a:close/>
                <a:moveTo>
                  <a:pt x="143" y="45"/>
                </a:moveTo>
                <a:cubicBezTo>
                  <a:pt x="120" y="69"/>
                  <a:pt x="120" y="69"/>
                  <a:pt x="120" y="69"/>
                </a:cubicBezTo>
                <a:cubicBezTo>
                  <a:pt x="120" y="134"/>
                  <a:pt x="120" y="134"/>
                  <a:pt x="120" y="134"/>
                </a:cubicBezTo>
                <a:cubicBezTo>
                  <a:pt x="120" y="135"/>
                  <a:pt x="121" y="136"/>
                  <a:pt x="122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5" y="136"/>
                  <a:pt x="146" y="135"/>
                  <a:pt x="146" y="134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5" y="46"/>
                  <a:pt x="145" y="46"/>
                  <a:pt x="145" y="45"/>
                </a:cubicBezTo>
                <a:lnTo>
                  <a:pt x="143" y="45"/>
                </a:lnTo>
                <a:close/>
                <a:moveTo>
                  <a:pt x="160" y="2"/>
                </a:moveTo>
                <a:cubicBezTo>
                  <a:pt x="158" y="1"/>
                  <a:pt x="157" y="0"/>
                  <a:pt x="155" y="0"/>
                </a:cubicBezTo>
                <a:cubicBezTo>
                  <a:pt x="145" y="1"/>
                  <a:pt x="136" y="1"/>
                  <a:pt x="127" y="1"/>
                </a:cubicBezTo>
                <a:cubicBezTo>
                  <a:pt x="125" y="1"/>
                  <a:pt x="124" y="1"/>
                  <a:pt x="123" y="4"/>
                </a:cubicBezTo>
                <a:cubicBezTo>
                  <a:pt x="122" y="4"/>
                  <a:pt x="122" y="4"/>
                  <a:pt x="122" y="5"/>
                </a:cubicBezTo>
                <a:cubicBezTo>
                  <a:pt x="120" y="7"/>
                  <a:pt x="122" y="10"/>
                  <a:pt x="123" y="11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27" y="15"/>
                  <a:pt x="128" y="16"/>
                  <a:pt x="130" y="17"/>
                </a:cubicBezTo>
                <a:cubicBezTo>
                  <a:pt x="74" y="74"/>
                  <a:pt x="74" y="74"/>
                  <a:pt x="74" y="74"/>
                </a:cubicBezTo>
                <a:cubicBezTo>
                  <a:pt x="48" y="49"/>
                  <a:pt x="48" y="49"/>
                  <a:pt x="48" y="49"/>
                </a:cubicBezTo>
                <a:cubicBezTo>
                  <a:pt x="47" y="48"/>
                  <a:pt x="44" y="46"/>
                  <a:pt x="42" y="46"/>
                </a:cubicBezTo>
                <a:cubicBezTo>
                  <a:pt x="41" y="46"/>
                  <a:pt x="38" y="48"/>
                  <a:pt x="37" y="49"/>
                </a:cubicBezTo>
                <a:cubicBezTo>
                  <a:pt x="3" y="82"/>
                  <a:pt x="3" y="82"/>
                  <a:pt x="3" y="82"/>
                </a:cubicBezTo>
                <a:cubicBezTo>
                  <a:pt x="0" y="85"/>
                  <a:pt x="0" y="90"/>
                  <a:pt x="3" y="94"/>
                </a:cubicBezTo>
                <a:cubicBezTo>
                  <a:pt x="5" y="95"/>
                  <a:pt x="5" y="95"/>
                  <a:pt x="5" y="95"/>
                </a:cubicBezTo>
                <a:cubicBezTo>
                  <a:pt x="6" y="96"/>
                  <a:pt x="8" y="98"/>
                  <a:pt x="10" y="98"/>
                </a:cubicBezTo>
                <a:cubicBezTo>
                  <a:pt x="13" y="98"/>
                  <a:pt x="15" y="96"/>
                  <a:pt x="16" y="95"/>
                </a:cubicBezTo>
                <a:cubicBezTo>
                  <a:pt x="42" y="68"/>
                  <a:pt x="42" y="68"/>
                  <a:pt x="42" y="68"/>
                </a:cubicBezTo>
                <a:cubicBezTo>
                  <a:pt x="68" y="94"/>
                  <a:pt x="68" y="94"/>
                  <a:pt x="68" y="94"/>
                </a:cubicBezTo>
                <a:cubicBezTo>
                  <a:pt x="69" y="95"/>
                  <a:pt x="71" y="96"/>
                  <a:pt x="74" y="96"/>
                </a:cubicBezTo>
                <a:cubicBezTo>
                  <a:pt x="76" y="96"/>
                  <a:pt x="78" y="95"/>
                  <a:pt x="79" y="94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50" y="38"/>
                  <a:pt x="150" y="38"/>
                  <a:pt x="150" y="38"/>
                </a:cubicBezTo>
                <a:cubicBezTo>
                  <a:pt x="151" y="39"/>
                  <a:pt x="152" y="40"/>
                  <a:pt x="154" y="40"/>
                </a:cubicBezTo>
                <a:cubicBezTo>
                  <a:pt x="155" y="40"/>
                  <a:pt x="156" y="39"/>
                  <a:pt x="156" y="39"/>
                </a:cubicBezTo>
                <a:cubicBezTo>
                  <a:pt x="157" y="39"/>
                  <a:pt x="157" y="39"/>
                  <a:pt x="157" y="38"/>
                </a:cubicBezTo>
                <a:cubicBezTo>
                  <a:pt x="160" y="37"/>
                  <a:pt x="160" y="35"/>
                  <a:pt x="160" y="33"/>
                </a:cubicBezTo>
                <a:cubicBezTo>
                  <a:pt x="160" y="27"/>
                  <a:pt x="160" y="22"/>
                  <a:pt x="161" y="16"/>
                </a:cubicBezTo>
                <a:cubicBezTo>
                  <a:pt x="161" y="6"/>
                  <a:pt x="161" y="6"/>
                  <a:pt x="161" y="6"/>
                </a:cubicBezTo>
                <a:cubicBezTo>
                  <a:pt x="161" y="5"/>
                  <a:pt x="161" y="2"/>
                  <a:pt x="16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66">
            <a:hlinkClick r:id="" action="ppaction://noaction"/>
            <a:extLst>
              <a:ext uri="{FF2B5EF4-FFF2-40B4-BE49-F238E27FC236}">
                <a16:creationId xmlns:a16="http://schemas.microsoft.com/office/drawing/2014/main" id="{12D0E0F7-9317-8B1F-6FAA-3C038690714A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9280" y="6272763"/>
            <a:ext cx="230832" cy="284101"/>
          </a:xfrm>
          <a:custGeom>
            <a:avLst/>
            <a:gdLst>
              <a:gd name="T0" fmla="*/ 91 w 130"/>
              <a:gd name="T1" fmla="*/ 69 h 160"/>
              <a:gd name="T2" fmla="*/ 74 w 130"/>
              <a:gd name="T3" fmla="*/ 72 h 160"/>
              <a:gd name="T4" fmla="*/ 51 w 130"/>
              <a:gd name="T5" fmla="*/ 73 h 160"/>
              <a:gd name="T6" fmla="*/ 2 w 130"/>
              <a:gd name="T7" fmla="*/ 81 h 160"/>
              <a:gd name="T8" fmla="*/ 5 w 130"/>
              <a:gd name="T9" fmla="*/ 128 h 160"/>
              <a:gd name="T10" fmla="*/ 21 w 130"/>
              <a:gd name="T11" fmla="*/ 129 h 160"/>
              <a:gd name="T12" fmla="*/ 23 w 130"/>
              <a:gd name="T13" fmla="*/ 160 h 160"/>
              <a:gd name="T14" fmla="*/ 104 w 130"/>
              <a:gd name="T15" fmla="*/ 155 h 160"/>
              <a:gd name="T16" fmla="*/ 113 w 130"/>
              <a:gd name="T17" fmla="*/ 146 h 160"/>
              <a:gd name="T18" fmla="*/ 124 w 130"/>
              <a:gd name="T19" fmla="*/ 103 h 160"/>
              <a:gd name="T20" fmla="*/ 25 w 130"/>
              <a:gd name="T21" fmla="*/ 126 h 160"/>
              <a:gd name="T22" fmla="*/ 34 w 130"/>
              <a:gd name="T23" fmla="*/ 112 h 160"/>
              <a:gd name="T24" fmla="*/ 28 w 130"/>
              <a:gd name="T25" fmla="*/ 89 h 160"/>
              <a:gd name="T26" fmla="*/ 25 w 130"/>
              <a:gd name="T27" fmla="*/ 89 h 160"/>
              <a:gd name="T28" fmla="*/ 29 w 130"/>
              <a:gd name="T29" fmla="*/ 109 h 160"/>
              <a:gd name="T30" fmla="*/ 8 w 130"/>
              <a:gd name="T31" fmla="*/ 83 h 160"/>
              <a:gd name="T32" fmla="*/ 98 w 130"/>
              <a:gd name="T33" fmla="*/ 145 h 160"/>
              <a:gd name="T34" fmla="*/ 103 w 130"/>
              <a:gd name="T35" fmla="*/ 109 h 160"/>
              <a:gd name="T36" fmla="*/ 77 w 130"/>
              <a:gd name="T37" fmla="*/ 62 h 160"/>
              <a:gd name="T38" fmla="*/ 51 w 130"/>
              <a:gd name="T39" fmla="*/ 26 h 160"/>
              <a:gd name="T40" fmla="*/ 80 w 130"/>
              <a:gd name="T41" fmla="*/ 121 h 160"/>
              <a:gd name="T42" fmla="*/ 35 w 130"/>
              <a:gd name="T43" fmla="*/ 124 h 160"/>
              <a:gd name="T44" fmla="*/ 79 w 130"/>
              <a:gd name="T45" fmla="*/ 136 h 160"/>
              <a:gd name="T46" fmla="*/ 42 w 130"/>
              <a:gd name="T47" fmla="*/ 146 h 160"/>
              <a:gd name="T48" fmla="*/ 79 w 130"/>
              <a:gd name="T49" fmla="*/ 136 h 160"/>
              <a:gd name="T50" fmla="*/ 50 w 130"/>
              <a:gd name="T51" fmla="*/ 108 h 160"/>
              <a:gd name="T52" fmla="*/ 42 w 130"/>
              <a:gd name="T53" fmla="*/ 87 h 160"/>
              <a:gd name="T54" fmla="*/ 34 w 130"/>
              <a:gd name="T55" fmla="*/ 91 h 160"/>
              <a:gd name="T56" fmla="*/ 38 w 130"/>
              <a:gd name="T57" fmla="*/ 90 h 160"/>
              <a:gd name="T58" fmla="*/ 47 w 130"/>
              <a:gd name="T59" fmla="*/ 105 h 160"/>
              <a:gd name="T60" fmla="*/ 42 w 130"/>
              <a:gd name="T61" fmla="*/ 105 h 160"/>
              <a:gd name="T62" fmla="*/ 57 w 130"/>
              <a:gd name="T63" fmla="*/ 111 h 160"/>
              <a:gd name="T64" fmla="*/ 65 w 130"/>
              <a:gd name="T65" fmla="*/ 106 h 160"/>
              <a:gd name="T66" fmla="*/ 61 w 130"/>
              <a:gd name="T67" fmla="*/ 97 h 160"/>
              <a:gd name="T68" fmla="*/ 58 w 130"/>
              <a:gd name="T69" fmla="*/ 85 h 160"/>
              <a:gd name="T70" fmla="*/ 47 w 130"/>
              <a:gd name="T71" fmla="*/ 87 h 160"/>
              <a:gd name="T72" fmla="*/ 60 w 130"/>
              <a:gd name="T73" fmla="*/ 100 h 160"/>
              <a:gd name="T74" fmla="*/ 61 w 130"/>
              <a:gd name="T75" fmla="*/ 108 h 160"/>
              <a:gd name="T76" fmla="*/ 58 w 130"/>
              <a:gd name="T77" fmla="*/ 100 h 160"/>
              <a:gd name="T78" fmla="*/ 54 w 130"/>
              <a:gd name="T79" fmla="*/ 88 h 160"/>
              <a:gd name="T80" fmla="*/ 58 w 130"/>
              <a:gd name="T81" fmla="*/ 95 h 160"/>
              <a:gd name="T82" fmla="*/ 52 w 130"/>
              <a:gd name="T83" fmla="*/ 88 h 160"/>
              <a:gd name="T84" fmla="*/ 74 w 130"/>
              <a:gd name="T85" fmla="*/ 98 h 160"/>
              <a:gd name="T86" fmla="*/ 75 w 130"/>
              <a:gd name="T87" fmla="*/ 105 h 160"/>
              <a:gd name="T88" fmla="*/ 73 w 130"/>
              <a:gd name="T89" fmla="*/ 103 h 160"/>
              <a:gd name="T90" fmla="*/ 68 w 130"/>
              <a:gd name="T91" fmla="*/ 105 h 160"/>
              <a:gd name="T92" fmla="*/ 80 w 130"/>
              <a:gd name="T93" fmla="*/ 108 h 160"/>
              <a:gd name="T94" fmla="*/ 75 w 130"/>
              <a:gd name="T95" fmla="*/ 96 h 160"/>
              <a:gd name="T96" fmla="*/ 68 w 130"/>
              <a:gd name="T97" fmla="*/ 93 h 160"/>
              <a:gd name="T98" fmla="*/ 70 w 130"/>
              <a:gd name="T99" fmla="*/ 87 h 160"/>
              <a:gd name="T100" fmla="*/ 73 w 130"/>
              <a:gd name="T101" fmla="*/ 90 h 160"/>
              <a:gd name="T102" fmla="*/ 74 w 130"/>
              <a:gd name="T103" fmla="*/ 88 h 160"/>
              <a:gd name="T104" fmla="*/ 64 w 130"/>
              <a:gd name="T105" fmla="*/ 85 h 160"/>
              <a:gd name="T106" fmla="*/ 67 w 130"/>
              <a:gd name="T107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0" h="160">
                <a:moveTo>
                  <a:pt x="124" y="103"/>
                </a:moveTo>
                <a:cubicBezTo>
                  <a:pt x="119" y="89"/>
                  <a:pt x="111" y="80"/>
                  <a:pt x="104" y="75"/>
                </a:cubicBezTo>
                <a:cubicBezTo>
                  <a:pt x="103" y="75"/>
                  <a:pt x="91" y="69"/>
                  <a:pt x="91" y="69"/>
                </a:cubicBezTo>
                <a:cubicBezTo>
                  <a:pt x="85" y="64"/>
                  <a:pt x="85" y="64"/>
                  <a:pt x="85" y="64"/>
                </a:cubicBezTo>
                <a:cubicBezTo>
                  <a:pt x="78" y="72"/>
                  <a:pt x="78" y="72"/>
                  <a:pt x="78" y="72"/>
                </a:cubicBezTo>
                <a:cubicBezTo>
                  <a:pt x="74" y="72"/>
                  <a:pt x="74" y="72"/>
                  <a:pt x="74" y="72"/>
                </a:cubicBezTo>
                <a:cubicBezTo>
                  <a:pt x="67" y="64"/>
                  <a:pt x="67" y="64"/>
                  <a:pt x="67" y="64"/>
                </a:cubicBezTo>
                <a:cubicBezTo>
                  <a:pt x="61" y="69"/>
                  <a:pt x="61" y="69"/>
                  <a:pt x="61" y="69"/>
                </a:cubicBezTo>
                <a:cubicBezTo>
                  <a:pt x="51" y="73"/>
                  <a:pt x="51" y="73"/>
                  <a:pt x="51" y="73"/>
                </a:cubicBezTo>
                <a:cubicBezTo>
                  <a:pt x="3" y="78"/>
                  <a:pt x="3" y="78"/>
                  <a:pt x="3" y="78"/>
                </a:cubicBezTo>
                <a:cubicBezTo>
                  <a:pt x="2" y="78"/>
                  <a:pt x="2" y="78"/>
                  <a:pt x="2" y="80"/>
                </a:cubicBezTo>
                <a:cubicBezTo>
                  <a:pt x="0" y="80"/>
                  <a:pt x="0" y="81"/>
                  <a:pt x="2" y="81"/>
                </a:cubicBezTo>
                <a:cubicBezTo>
                  <a:pt x="5" y="89"/>
                  <a:pt x="9" y="95"/>
                  <a:pt x="10" y="101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0" y="112"/>
                  <a:pt x="2" y="121"/>
                  <a:pt x="5" y="128"/>
                </a:cubicBezTo>
                <a:cubicBezTo>
                  <a:pt x="6" y="131"/>
                  <a:pt x="10" y="132"/>
                  <a:pt x="13" y="132"/>
                </a:cubicBezTo>
                <a:cubicBezTo>
                  <a:pt x="15" y="132"/>
                  <a:pt x="18" y="132"/>
                  <a:pt x="19" y="131"/>
                </a:cubicBezTo>
                <a:cubicBezTo>
                  <a:pt x="19" y="131"/>
                  <a:pt x="21" y="131"/>
                  <a:pt x="21" y="129"/>
                </a:cubicBezTo>
                <a:cubicBezTo>
                  <a:pt x="21" y="134"/>
                  <a:pt x="22" y="137"/>
                  <a:pt x="22" y="138"/>
                </a:cubicBezTo>
                <a:cubicBezTo>
                  <a:pt x="23" y="151"/>
                  <a:pt x="22" y="157"/>
                  <a:pt x="22" y="157"/>
                </a:cubicBezTo>
                <a:cubicBezTo>
                  <a:pt x="22" y="159"/>
                  <a:pt x="22" y="159"/>
                  <a:pt x="23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101" y="157"/>
                  <a:pt x="101" y="157"/>
                  <a:pt x="101" y="157"/>
                </a:cubicBezTo>
                <a:cubicBezTo>
                  <a:pt x="103" y="157"/>
                  <a:pt x="104" y="157"/>
                  <a:pt x="104" y="155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6" y="149"/>
                </a:cubicBezTo>
                <a:cubicBezTo>
                  <a:pt x="107" y="149"/>
                  <a:pt x="110" y="148"/>
                  <a:pt x="113" y="146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9" y="129"/>
                  <a:pt x="130" y="126"/>
                  <a:pt x="130" y="121"/>
                </a:cubicBezTo>
                <a:cubicBezTo>
                  <a:pt x="129" y="121"/>
                  <a:pt x="127" y="112"/>
                  <a:pt x="124" y="103"/>
                </a:cubicBezTo>
                <a:close/>
                <a:moveTo>
                  <a:pt x="98" y="152"/>
                </a:moveTo>
                <a:cubicBezTo>
                  <a:pt x="28" y="155"/>
                  <a:pt x="28" y="155"/>
                  <a:pt x="28" y="155"/>
                </a:cubicBezTo>
                <a:cubicBezTo>
                  <a:pt x="28" y="151"/>
                  <a:pt x="29" y="141"/>
                  <a:pt x="25" y="126"/>
                </a:cubicBezTo>
                <a:cubicBezTo>
                  <a:pt x="29" y="123"/>
                  <a:pt x="31" y="118"/>
                  <a:pt x="29" y="112"/>
                </a:cubicBezTo>
                <a:cubicBezTo>
                  <a:pt x="29" y="114"/>
                  <a:pt x="31" y="114"/>
                  <a:pt x="31" y="114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6" y="111"/>
                  <a:pt x="36" y="111"/>
                  <a:pt x="36" y="10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7"/>
                  <a:pt x="28" y="87"/>
                  <a:pt x="26" y="87"/>
                </a:cubicBezTo>
                <a:cubicBezTo>
                  <a:pt x="25" y="87"/>
                  <a:pt x="25" y="87"/>
                  <a:pt x="25" y="87"/>
                </a:cubicBezTo>
                <a:cubicBezTo>
                  <a:pt x="25" y="89"/>
                  <a:pt x="25" y="89"/>
                  <a:pt x="25" y="89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2" y="107"/>
                  <a:pt x="32" y="109"/>
                  <a:pt x="31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6" y="104"/>
                  <a:pt x="21" y="106"/>
                  <a:pt x="18" y="106"/>
                </a:cubicBezTo>
                <a:cubicBezTo>
                  <a:pt x="16" y="98"/>
                  <a:pt x="12" y="90"/>
                  <a:pt x="8" y="83"/>
                </a:cubicBezTo>
                <a:cubicBezTo>
                  <a:pt x="81" y="76"/>
                  <a:pt x="81" y="76"/>
                  <a:pt x="81" y="76"/>
                </a:cubicBezTo>
                <a:cubicBezTo>
                  <a:pt x="84" y="83"/>
                  <a:pt x="93" y="107"/>
                  <a:pt x="97" y="132"/>
                </a:cubicBezTo>
                <a:cubicBezTo>
                  <a:pt x="95" y="135"/>
                  <a:pt x="95" y="141"/>
                  <a:pt x="98" y="145"/>
                </a:cubicBezTo>
                <a:lnTo>
                  <a:pt x="98" y="152"/>
                </a:lnTo>
                <a:close/>
                <a:moveTo>
                  <a:pt x="101" y="126"/>
                </a:moveTo>
                <a:cubicBezTo>
                  <a:pt x="103" y="109"/>
                  <a:pt x="103" y="109"/>
                  <a:pt x="103" y="109"/>
                </a:cubicBezTo>
                <a:cubicBezTo>
                  <a:pt x="104" y="112"/>
                  <a:pt x="106" y="117"/>
                  <a:pt x="107" y="120"/>
                </a:cubicBezTo>
                <a:lnTo>
                  <a:pt x="101" y="126"/>
                </a:lnTo>
                <a:close/>
                <a:moveTo>
                  <a:pt x="77" y="62"/>
                </a:moveTo>
                <a:cubicBezTo>
                  <a:pt x="90" y="62"/>
                  <a:pt x="101" y="49"/>
                  <a:pt x="101" y="26"/>
                </a:cubicBezTo>
                <a:cubicBezTo>
                  <a:pt x="101" y="9"/>
                  <a:pt x="94" y="0"/>
                  <a:pt x="77" y="0"/>
                </a:cubicBezTo>
                <a:cubicBezTo>
                  <a:pt x="58" y="0"/>
                  <a:pt x="51" y="9"/>
                  <a:pt x="51" y="26"/>
                </a:cubicBezTo>
                <a:cubicBezTo>
                  <a:pt x="51" y="49"/>
                  <a:pt x="62" y="62"/>
                  <a:pt x="77" y="62"/>
                </a:cubicBezTo>
                <a:close/>
                <a:moveTo>
                  <a:pt x="77" y="126"/>
                </a:moveTo>
                <a:cubicBezTo>
                  <a:pt x="78" y="126"/>
                  <a:pt x="80" y="124"/>
                  <a:pt x="80" y="121"/>
                </a:cubicBezTo>
                <a:cubicBezTo>
                  <a:pt x="80" y="120"/>
                  <a:pt x="78" y="118"/>
                  <a:pt x="75" y="118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36" y="121"/>
                  <a:pt x="35" y="123"/>
                  <a:pt x="35" y="124"/>
                </a:cubicBezTo>
                <a:cubicBezTo>
                  <a:pt x="36" y="127"/>
                  <a:pt x="38" y="129"/>
                  <a:pt x="39" y="129"/>
                </a:cubicBezTo>
                <a:cubicBezTo>
                  <a:pt x="77" y="126"/>
                  <a:pt x="77" y="126"/>
                  <a:pt x="77" y="126"/>
                </a:cubicBezTo>
                <a:close/>
                <a:moveTo>
                  <a:pt x="79" y="136"/>
                </a:moveTo>
                <a:cubicBezTo>
                  <a:pt x="42" y="137"/>
                  <a:pt x="42" y="137"/>
                  <a:pt x="42" y="137"/>
                </a:cubicBezTo>
                <a:cubicBezTo>
                  <a:pt x="39" y="137"/>
                  <a:pt x="37" y="140"/>
                  <a:pt x="37" y="141"/>
                </a:cubicBezTo>
                <a:cubicBezTo>
                  <a:pt x="37" y="143"/>
                  <a:pt x="39" y="146"/>
                  <a:pt x="42" y="146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81" y="143"/>
                  <a:pt x="83" y="141"/>
                  <a:pt x="83" y="139"/>
                </a:cubicBezTo>
                <a:cubicBezTo>
                  <a:pt x="83" y="137"/>
                  <a:pt x="81" y="136"/>
                  <a:pt x="79" y="136"/>
                </a:cubicBezTo>
                <a:close/>
                <a:moveTo>
                  <a:pt x="42" y="110"/>
                </a:moveTo>
                <a:cubicBezTo>
                  <a:pt x="44" y="111"/>
                  <a:pt x="45" y="111"/>
                  <a:pt x="47" y="111"/>
                </a:cubicBezTo>
                <a:cubicBezTo>
                  <a:pt x="48" y="111"/>
                  <a:pt x="50" y="110"/>
                  <a:pt x="50" y="108"/>
                </a:cubicBezTo>
                <a:cubicBezTo>
                  <a:pt x="51" y="108"/>
                  <a:pt x="51" y="107"/>
                  <a:pt x="51" y="105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0"/>
                  <a:pt x="44" y="88"/>
                  <a:pt x="42" y="87"/>
                </a:cubicBezTo>
                <a:cubicBezTo>
                  <a:pt x="41" y="87"/>
                  <a:pt x="40" y="85"/>
                  <a:pt x="38" y="87"/>
                </a:cubicBezTo>
                <a:cubicBezTo>
                  <a:pt x="35" y="87"/>
                  <a:pt x="35" y="87"/>
                  <a:pt x="34" y="88"/>
                </a:cubicBezTo>
                <a:cubicBezTo>
                  <a:pt x="34" y="90"/>
                  <a:pt x="34" y="90"/>
                  <a:pt x="34" y="91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1" y="108"/>
                  <a:pt x="42" y="110"/>
                </a:cubicBezTo>
                <a:close/>
                <a:moveTo>
                  <a:pt x="38" y="90"/>
                </a:moveTo>
                <a:cubicBezTo>
                  <a:pt x="40" y="90"/>
                  <a:pt x="40" y="90"/>
                  <a:pt x="41" y="90"/>
                </a:cubicBezTo>
                <a:cubicBezTo>
                  <a:pt x="41" y="91"/>
                  <a:pt x="41" y="91"/>
                  <a:pt x="41" y="91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2" y="107"/>
                  <a:pt x="42" y="105"/>
                </a:cubicBezTo>
                <a:cubicBezTo>
                  <a:pt x="38" y="91"/>
                  <a:pt x="38" y="91"/>
                  <a:pt x="38" y="91"/>
                </a:cubicBezTo>
                <a:cubicBezTo>
                  <a:pt x="37" y="91"/>
                  <a:pt x="37" y="90"/>
                  <a:pt x="38" y="90"/>
                </a:cubicBezTo>
                <a:close/>
                <a:moveTo>
                  <a:pt x="57" y="111"/>
                </a:moveTo>
                <a:cubicBezTo>
                  <a:pt x="64" y="111"/>
                  <a:pt x="64" y="111"/>
                  <a:pt x="64" y="111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7" y="108"/>
                  <a:pt x="67" y="108"/>
                  <a:pt x="65" y="106"/>
                </a:cubicBezTo>
                <a:cubicBezTo>
                  <a:pt x="64" y="98"/>
                  <a:pt x="64" y="98"/>
                  <a:pt x="64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1" y="97"/>
                  <a:pt x="61" y="97"/>
                  <a:pt x="61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58" y="85"/>
                  <a:pt x="58" y="85"/>
                </a:cubicBezTo>
                <a:cubicBezTo>
                  <a:pt x="57" y="85"/>
                  <a:pt x="55" y="83"/>
                  <a:pt x="54" y="85"/>
                </a:cubicBezTo>
                <a:cubicBezTo>
                  <a:pt x="48" y="85"/>
                  <a:pt x="48" y="85"/>
                  <a:pt x="48" y="85"/>
                </a:cubicBezTo>
                <a:cubicBezTo>
                  <a:pt x="47" y="85"/>
                  <a:pt x="47" y="85"/>
                  <a:pt x="47" y="87"/>
                </a:cubicBezTo>
                <a:cubicBezTo>
                  <a:pt x="55" y="111"/>
                  <a:pt x="55" y="111"/>
                  <a:pt x="55" y="111"/>
                </a:cubicBezTo>
                <a:lnTo>
                  <a:pt x="57" y="111"/>
                </a:lnTo>
                <a:close/>
                <a:moveTo>
                  <a:pt x="60" y="100"/>
                </a:moveTo>
                <a:cubicBezTo>
                  <a:pt x="60" y="100"/>
                  <a:pt x="60" y="100"/>
                  <a:pt x="60" y="101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1" y="106"/>
                  <a:pt x="61" y="106"/>
                  <a:pt x="61" y="108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8" y="100"/>
                  <a:pt x="58" y="100"/>
                  <a:pt x="58" y="100"/>
                </a:cubicBezTo>
                <a:lnTo>
                  <a:pt x="60" y="100"/>
                </a:lnTo>
                <a:close/>
                <a:moveTo>
                  <a:pt x="52" y="88"/>
                </a:moveTo>
                <a:cubicBezTo>
                  <a:pt x="54" y="88"/>
                  <a:pt x="54" y="88"/>
                  <a:pt x="54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7" y="88"/>
                  <a:pt x="57" y="90"/>
                </a:cubicBezTo>
                <a:cubicBezTo>
                  <a:pt x="58" y="95"/>
                  <a:pt x="58" y="95"/>
                  <a:pt x="58" y="95"/>
                </a:cubicBezTo>
                <a:cubicBezTo>
                  <a:pt x="57" y="97"/>
                  <a:pt x="57" y="97"/>
                  <a:pt x="57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2" y="88"/>
                  <a:pt x="52" y="88"/>
                  <a:pt x="52" y="88"/>
                </a:cubicBezTo>
                <a:close/>
                <a:moveTo>
                  <a:pt x="67" y="96"/>
                </a:moveTo>
                <a:cubicBezTo>
                  <a:pt x="68" y="98"/>
                  <a:pt x="71" y="98"/>
                  <a:pt x="73" y="98"/>
                </a:cubicBezTo>
                <a:cubicBezTo>
                  <a:pt x="73" y="98"/>
                  <a:pt x="73" y="98"/>
                  <a:pt x="74" y="98"/>
                </a:cubicBezTo>
                <a:cubicBezTo>
                  <a:pt x="74" y="100"/>
                  <a:pt x="74" y="100"/>
                  <a:pt x="75" y="100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7" y="105"/>
                  <a:pt x="77" y="105"/>
                  <a:pt x="75" y="105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4" y="106"/>
                  <a:pt x="74" y="106"/>
                  <a:pt x="73" y="105"/>
                </a:cubicBezTo>
                <a:cubicBezTo>
                  <a:pt x="73" y="103"/>
                  <a:pt x="73" y="103"/>
                  <a:pt x="73" y="103"/>
                </a:cubicBezTo>
                <a:cubicBezTo>
                  <a:pt x="71" y="103"/>
                  <a:pt x="71" y="103"/>
                  <a:pt x="71" y="103"/>
                </a:cubicBezTo>
                <a:cubicBezTo>
                  <a:pt x="68" y="103"/>
                  <a:pt x="68" y="103"/>
                  <a:pt x="68" y="103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6"/>
                  <a:pt x="70" y="108"/>
                  <a:pt x="71" y="108"/>
                </a:cubicBezTo>
                <a:cubicBezTo>
                  <a:pt x="73" y="110"/>
                  <a:pt x="74" y="110"/>
                  <a:pt x="75" y="110"/>
                </a:cubicBezTo>
                <a:cubicBezTo>
                  <a:pt x="78" y="110"/>
                  <a:pt x="78" y="108"/>
                  <a:pt x="80" y="108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78" y="100"/>
                  <a:pt x="78" y="100"/>
                  <a:pt x="78" y="100"/>
                </a:cubicBezTo>
                <a:cubicBezTo>
                  <a:pt x="78" y="98"/>
                  <a:pt x="77" y="96"/>
                  <a:pt x="75" y="96"/>
                </a:cubicBezTo>
                <a:cubicBezTo>
                  <a:pt x="74" y="95"/>
                  <a:pt x="73" y="95"/>
                  <a:pt x="71" y="95"/>
                </a:cubicBezTo>
                <a:cubicBezTo>
                  <a:pt x="70" y="95"/>
                  <a:pt x="70" y="95"/>
                  <a:pt x="70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7"/>
                  <a:pt x="68" y="87"/>
                  <a:pt x="68" y="87"/>
                </a:cubicBezTo>
                <a:cubicBezTo>
                  <a:pt x="70" y="87"/>
                  <a:pt x="70" y="87"/>
                  <a:pt x="70" y="87"/>
                </a:cubicBezTo>
                <a:cubicBezTo>
                  <a:pt x="70" y="88"/>
                  <a:pt x="71" y="88"/>
                  <a:pt x="71" y="88"/>
                </a:cubicBezTo>
                <a:cubicBezTo>
                  <a:pt x="71" y="90"/>
                  <a:pt x="71" y="90"/>
                  <a:pt x="71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5" y="90"/>
                  <a:pt x="75" y="90"/>
                  <a:pt x="75" y="88"/>
                </a:cubicBezTo>
                <a:cubicBezTo>
                  <a:pt x="74" y="88"/>
                  <a:pt x="74" y="88"/>
                  <a:pt x="74" y="88"/>
                </a:cubicBezTo>
                <a:cubicBezTo>
                  <a:pt x="74" y="87"/>
                  <a:pt x="73" y="85"/>
                  <a:pt x="71" y="85"/>
                </a:cubicBezTo>
                <a:cubicBezTo>
                  <a:pt x="70" y="83"/>
                  <a:pt x="68" y="83"/>
                  <a:pt x="67" y="83"/>
                </a:cubicBezTo>
                <a:cubicBezTo>
                  <a:pt x="66" y="83"/>
                  <a:pt x="64" y="83"/>
                  <a:pt x="64" y="85"/>
                </a:cubicBezTo>
                <a:cubicBezTo>
                  <a:pt x="63" y="87"/>
                  <a:pt x="63" y="88"/>
                  <a:pt x="63" y="90"/>
                </a:cubicBezTo>
                <a:cubicBezTo>
                  <a:pt x="64" y="93"/>
                  <a:pt x="64" y="93"/>
                  <a:pt x="64" y="93"/>
                </a:cubicBezTo>
                <a:cubicBezTo>
                  <a:pt x="66" y="95"/>
                  <a:pt x="66" y="96"/>
                  <a:pt x="67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19">
            <a:extLst>
              <a:ext uri="{FF2B5EF4-FFF2-40B4-BE49-F238E27FC236}">
                <a16:creationId xmlns:a16="http://schemas.microsoft.com/office/drawing/2014/main" id="{DDAC4801-1677-6E26-A106-BDE2A6828FC9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4496376" y="6279844"/>
            <a:ext cx="291826" cy="269939"/>
          </a:xfrm>
          <a:custGeom>
            <a:avLst/>
            <a:gdLst>
              <a:gd name="T0" fmla="*/ 97 w 160"/>
              <a:gd name="T1" fmla="*/ 8 h 148"/>
              <a:gd name="T2" fmla="*/ 92 w 160"/>
              <a:gd name="T3" fmla="*/ 0 h 148"/>
              <a:gd name="T4" fmla="*/ 61 w 160"/>
              <a:gd name="T5" fmla="*/ 6 h 148"/>
              <a:gd name="T6" fmla="*/ 6 w 160"/>
              <a:gd name="T7" fmla="*/ 8 h 148"/>
              <a:gd name="T8" fmla="*/ 6 w 160"/>
              <a:gd name="T9" fmla="*/ 22 h 148"/>
              <a:gd name="T10" fmla="*/ 15 w 160"/>
              <a:gd name="T11" fmla="*/ 114 h 148"/>
              <a:gd name="T12" fmla="*/ 67 w 160"/>
              <a:gd name="T13" fmla="*/ 119 h 148"/>
              <a:gd name="T14" fmla="*/ 51 w 160"/>
              <a:gd name="T15" fmla="*/ 144 h 148"/>
              <a:gd name="T16" fmla="*/ 76 w 160"/>
              <a:gd name="T17" fmla="*/ 127 h 148"/>
              <a:gd name="T18" fmla="*/ 80 w 160"/>
              <a:gd name="T19" fmla="*/ 148 h 148"/>
              <a:gd name="T20" fmla="*/ 84 w 160"/>
              <a:gd name="T21" fmla="*/ 128 h 148"/>
              <a:gd name="T22" fmla="*/ 104 w 160"/>
              <a:gd name="T23" fmla="*/ 147 h 148"/>
              <a:gd name="T24" fmla="*/ 107 w 160"/>
              <a:gd name="T25" fmla="*/ 138 h 148"/>
              <a:gd name="T26" fmla="*/ 139 w 160"/>
              <a:gd name="T27" fmla="*/ 119 h 148"/>
              <a:gd name="T28" fmla="*/ 145 w 160"/>
              <a:gd name="T29" fmla="*/ 22 h 148"/>
              <a:gd name="T30" fmla="*/ 160 w 160"/>
              <a:gd name="T31" fmla="*/ 15 h 148"/>
              <a:gd name="T32" fmla="*/ 134 w 160"/>
              <a:gd name="T33" fmla="*/ 108 h 148"/>
              <a:gd name="T34" fmla="*/ 24 w 160"/>
              <a:gd name="T35" fmla="*/ 22 h 148"/>
              <a:gd name="T36" fmla="*/ 134 w 160"/>
              <a:gd name="T37" fmla="*/ 108 h 148"/>
              <a:gd name="T38" fmla="*/ 36 w 160"/>
              <a:gd name="T39" fmla="*/ 92 h 148"/>
              <a:gd name="T40" fmla="*/ 67 w 160"/>
              <a:gd name="T41" fmla="*/ 88 h 148"/>
              <a:gd name="T42" fmla="*/ 75 w 160"/>
              <a:gd name="T43" fmla="*/ 86 h 148"/>
              <a:gd name="T44" fmla="*/ 103 w 160"/>
              <a:gd name="T45" fmla="*/ 69 h 148"/>
              <a:gd name="T46" fmla="*/ 119 w 160"/>
              <a:gd name="T47" fmla="*/ 54 h 148"/>
              <a:gd name="T48" fmla="*/ 124 w 160"/>
              <a:gd name="T49" fmla="*/ 66 h 148"/>
              <a:gd name="T50" fmla="*/ 130 w 160"/>
              <a:gd name="T51" fmla="*/ 38 h 148"/>
              <a:gd name="T52" fmla="*/ 130 w 160"/>
              <a:gd name="T53" fmla="*/ 36 h 148"/>
              <a:gd name="T54" fmla="*/ 127 w 160"/>
              <a:gd name="T55" fmla="*/ 34 h 148"/>
              <a:gd name="T56" fmla="*/ 124 w 160"/>
              <a:gd name="T57" fmla="*/ 33 h 148"/>
              <a:gd name="T58" fmla="*/ 100 w 160"/>
              <a:gd name="T59" fmla="*/ 38 h 148"/>
              <a:gd name="T60" fmla="*/ 112 w 160"/>
              <a:gd name="T61" fmla="*/ 44 h 148"/>
              <a:gd name="T62" fmla="*/ 94 w 160"/>
              <a:gd name="T63" fmla="*/ 50 h 148"/>
              <a:gd name="T64" fmla="*/ 70 w 160"/>
              <a:gd name="T65" fmla="*/ 75 h 148"/>
              <a:gd name="T66" fmla="*/ 49 w 160"/>
              <a:gd name="T67" fmla="*/ 63 h 148"/>
              <a:gd name="T68" fmla="*/ 28 w 160"/>
              <a:gd name="T69" fmla="*/ 9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8">
                <a:moveTo>
                  <a:pt x="153" y="8"/>
                </a:moveTo>
                <a:cubicBezTo>
                  <a:pt x="97" y="8"/>
                  <a:pt x="97" y="8"/>
                  <a:pt x="97" y="8"/>
                </a:cubicBezTo>
                <a:cubicBezTo>
                  <a:pt x="97" y="6"/>
                  <a:pt x="97" y="6"/>
                  <a:pt x="97" y="6"/>
                </a:cubicBezTo>
                <a:cubicBezTo>
                  <a:pt x="97" y="3"/>
                  <a:pt x="95" y="0"/>
                  <a:pt x="9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3"/>
                  <a:pt x="61" y="6"/>
                </a:cubicBezTo>
                <a:cubicBezTo>
                  <a:pt x="61" y="8"/>
                  <a:pt x="61" y="8"/>
                  <a:pt x="61" y="8"/>
                </a:cubicBezTo>
                <a:cubicBezTo>
                  <a:pt x="6" y="8"/>
                  <a:pt x="6" y="8"/>
                  <a:pt x="6" y="8"/>
                </a:cubicBezTo>
                <a:cubicBezTo>
                  <a:pt x="2" y="8"/>
                  <a:pt x="0" y="11"/>
                  <a:pt x="0" y="15"/>
                </a:cubicBezTo>
                <a:cubicBezTo>
                  <a:pt x="0" y="19"/>
                  <a:pt x="2" y="22"/>
                  <a:pt x="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5" y="117"/>
                  <a:pt x="17" y="119"/>
                  <a:pt x="20" y="119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50" y="140"/>
                  <a:pt x="50" y="143"/>
                  <a:pt x="51" y="144"/>
                </a:cubicBezTo>
                <a:cubicBezTo>
                  <a:pt x="54" y="147"/>
                  <a:pt x="57" y="147"/>
                  <a:pt x="58" y="144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6" y="146"/>
                  <a:pt x="77" y="148"/>
                  <a:pt x="80" y="148"/>
                </a:cubicBezTo>
                <a:cubicBezTo>
                  <a:pt x="81" y="148"/>
                  <a:pt x="84" y="146"/>
                  <a:pt x="84" y="144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100" y="146"/>
                  <a:pt x="100" y="146"/>
                  <a:pt x="100" y="146"/>
                </a:cubicBezTo>
                <a:cubicBezTo>
                  <a:pt x="101" y="147"/>
                  <a:pt x="103" y="147"/>
                  <a:pt x="104" y="147"/>
                </a:cubicBezTo>
                <a:cubicBezTo>
                  <a:pt x="105" y="147"/>
                  <a:pt x="107" y="147"/>
                  <a:pt x="107" y="146"/>
                </a:cubicBezTo>
                <a:cubicBezTo>
                  <a:pt x="110" y="144"/>
                  <a:pt x="110" y="141"/>
                  <a:pt x="107" y="138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42" y="119"/>
                  <a:pt x="145" y="117"/>
                  <a:pt x="145" y="114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6" y="22"/>
                  <a:pt x="160" y="19"/>
                  <a:pt x="160" y="15"/>
                </a:cubicBezTo>
                <a:cubicBezTo>
                  <a:pt x="160" y="11"/>
                  <a:pt x="156" y="8"/>
                  <a:pt x="153" y="8"/>
                </a:cubicBezTo>
                <a:close/>
                <a:moveTo>
                  <a:pt x="134" y="108"/>
                </a:moveTo>
                <a:cubicBezTo>
                  <a:pt x="24" y="108"/>
                  <a:pt x="24" y="108"/>
                  <a:pt x="24" y="108"/>
                </a:cubicBezTo>
                <a:cubicBezTo>
                  <a:pt x="24" y="22"/>
                  <a:pt x="24" y="22"/>
                  <a:pt x="24" y="22"/>
                </a:cubicBezTo>
                <a:cubicBezTo>
                  <a:pt x="134" y="22"/>
                  <a:pt x="134" y="22"/>
                  <a:pt x="134" y="22"/>
                </a:cubicBezTo>
                <a:lnTo>
                  <a:pt x="134" y="108"/>
                </a:lnTo>
                <a:close/>
                <a:moveTo>
                  <a:pt x="32" y="94"/>
                </a:moveTo>
                <a:cubicBezTo>
                  <a:pt x="33" y="94"/>
                  <a:pt x="34" y="94"/>
                  <a:pt x="36" y="92"/>
                </a:cubicBezTo>
                <a:cubicBezTo>
                  <a:pt x="53" y="75"/>
                  <a:pt x="53" y="75"/>
                  <a:pt x="53" y="75"/>
                </a:cubicBezTo>
                <a:cubicBezTo>
                  <a:pt x="67" y="88"/>
                  <a:pt x="67" y="88"/>
                  <a:pt x="67" y="88"/>
                </a:cubicBezTo>
                <a:cubicBezTo>
                  <a:pt x="69" y="89"/>
                  <a:pt x="70" y="89"/>
                  <a:pt x="71" y="89"/>
                </a:cubicBezTo>
                <a:cubicBezTo>
                  <a:pt x="73" y="89"/>
                  <a:pt x="74" y="88"/>
                  <a:pt x="75" y="86"/>
                </a:cubicBezTo>
                <a:cubicBezTo>
                  <a:pt x="93" y="62"/>
                  <a:pt x="93" y="62"/>
                  <a:pt x="93" y="62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4" y="70"/>
                  <a:pt x="108" y="69"/>
                  <a:pt x="109" y="68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19" y="59"/>
                  <a:pt x="119" y="59"/>
                  <a:pt x="119" y="59"/>
                </a:cubicBezTo>
                <a:cubicBezTo>
                  <a:pt x="119" y="63"/>
                  <a:pt x="122" y="66"/>
                  <a:pt x="124" y="66"/>
                </a:cubicBezTo>
                <a:cubicBezTo>
                  <a:pt x="127" y="66"/>
                  <a:pt x="130" y="63"/>
                  <a:pt x="130" y="59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0" y="37"/>
                  <a:pt x="130" y="37"/>
                  <a:pt x="130" y="36"/>
                </a:cubicBezTo>
                <a:cubicBezTo>
                  <a:pt x="130" y="36"/>
                  <a:pt x="130" y="36"/>
                  <a:pt x="129" y="34"/>
                </a:cubicBezTo>
                <a:cubicBezTo>
                  <a:pt x="129" y="34"/>
                  <a:pt x="129" y="34"/>
                  <a:pt x="127" y="34"/>
                </a:cubicBezTo>
                <a:cubicBezTo>
                  <a:pt x="127" y="33"/>
                  <a:pt x="127" y="33"/>
                  <a:pt x="126" y="33"/>
                </a:cubicBezTo>
                <a:cubicBezTo>
                  <a:pt x="126" y="33"/>
                  <a:pt x="126" y="33"/>
                  <a:pt x="124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3" y="33"/>
                  <a:pt x="100" y="36"/>
                  <a:pt x="100" y="38"/>
                </a:cubicBezTo>
                <a:cubicBezTo>
                  <a:pt x="100" y="41"/>
                  <a:pt x="103" y="44"/>
                  <a:pt x="105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94" y="50"/>
                  <a:pt x="94" y="50"/>
                  <a:pt x="94" y="50"/>
                </a:cubicBezTo>
                <a:cubicBezTo>
                  <a:pt x="93" y="47"/>
                  <a:pt x="89" y="49"/>
                  <a:pt x="88" y="50"/>
                </a:cubicBezTo>
                <a:cubicBezTo>
                  <a:pt x="70" y="75"/>
                  <a:pt x="70" y="75"/>
                  <a:pt x="70" y="75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0"/>
                  <a:pt x="51" y="60"/>
                  <a:pt x="49" y="63"/>
                </a:cubicBezTo>
                <a:cubicBezTo>
                  <a:pt x="29" y="84"/>
                  <a:pt x="29" y="84"/>
                  <a:pt x="29" y="84"/>
                </a:cubicBezTo>
                <a:cubicBezTo>
                  <a:pt x="26" y="86"/>
                  <a:pt x="26" y="89"/>
                  <a:pt x="28" y="92"/>
                </a:cubicBezTo>
                <a:cubicBezTo>
                  <a:pt x="29" y="94"/>
                  <a:pt x="30" y="94"/>
                  <a:pt x="32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TextBox 145">
            <a:hlinkClick r:id="rId2" action="ppaction://hlinksldjump"/>
            <a:extLst>
              <a:ext uri="{FF2B5EF4-FFF2-40B4-BE49-F238E27FC236}">
                <a16:creationId xmlns:a16="http://schemas.microsoft.com/office/drawing/2014/main" id="{1B84BC53-B29D-4E38-D23C-BCDD1354EAAB}"/>
              </a:ext>
            </a:extLst>
          </p:cNvPr>
          <p:cNvSpPr txBox="1"/>
          <p:nvPr userDrawn="1"/>
        </p:nvSpPr>
        <p:spPr>
          <a:xfrm>
            <a:off x="9238379" y="6297814"/>
            <a:ext cx="12956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7" name="TextBox 146">
            <a:hlinkClick r:id="rId3" action="ppaction://hlinksldjump"/>
            <a:extLst>
              <a:ext uri="{FF2B5EF4-FFF2-40B4-BE49-F238E27FC236}">
                <a16:creationId xmlns:a16="http://schemas.microsoft.com/office/drawing/2014/main" id="{1B822DE2-EA21-0D17-232A-F8CABBBCB285}"/>
              </a:ext>
            </a:extLst>
          </p:cNvPr>
          <p:cNvSpPr txBox="1"/>
          <p:nvPr userDrawn="1"/>
        </p:nvSpPr>
        <p:spPr>
          <a:xfrm>
            <a:off x="7717546" y="6297814"/>
            <a:ext cx="13915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8" name="TextBox 147">
            <a:hlinkClick r:id="rId4" action="ppaction://hlinksldjump"/>
            <a:extLst>
              <a:ext uri="{FF2B5EF4-FFF2-40B4-BE49-F238E27FC236}">
                <a16:creationId xmlns:a16="http://schemas.microsoft.com/office/drawing/2014/main" id="{529585C2-3DA6-A15A-2A8A-F923BB0D970A}"/>
              </a:ext>
            </a:extLst>
          </p:cNvPr>
          <p:cNvSpPr txBox="1"/>
          <p:nvPr userDrawn="1"/>
        </p:nvSpPr>
        <p:spPr>
          <a:xfrm>
            <a:off x="6386547" y="6297814"/>
            <a:ext cx="13403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9" name="TextBox 148">
            <a:hlinkClick r:id="rId5" action="ppaction://hlinksldjump"/>
            <a:extLst>
              <a:ext uri="{FF2B5EF4-FFF2-40B4-BE49-F238E27FC236}">
                <a16:creationId xmlns:a16="http://schemas.microsoft.com/office/drawing/2014/main" id="{4D92B504-F4F0-7941-9FDF-584FBBF2853F}"/>
              </a:ext>
            </a:extLst>
          </p:cNvPr>
          <p:cNvSpPr txBox="1"/>
          <p:nvPr userDrawn="1"/>
        </p:nvSpPr>
        <p:spPr>
          <a:xfrm>
            <a:off x="4728388" y="6297814"/>
            <a:ext cx="14983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0" name="TextBox 149">
            <a:hlinkClick r:id="rId6" action="ppaction://hlinksldjump"/>
            <a:extLst>
              <a:ext uri="{FF2B5EF4-FFF2-40B4-BE49-F238E27FC236}">
                <a16:creationId xmlns:a16="http://schemas.microsoft.com/office/drawing/2014/main" id="{FFE49978-6C20-5770-60B7-CABDA7EC2E21}"/>
              </a:ext>
            </a:extLst>
          </p:cNvPr>
          <p:cNvSpPr txBox="1"/>
          <p:nvPr userDrawn="1"/>
        </p:nvSpPr>
        <p:spPr>
          <a:xfrm>
            <a:off x="3277473" y="6297814"/>
            <a:ext cx="14202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8" name="Rectangle: Rounded Corners 157">
            <a:extLst>
              <a:ext uri="{FF2B5EF4-FFF2-40B4-BE49-F238E27FC236}">
                <a16:creationId xmlns:a16="http://schemas.microsoft.com/office/drawing/2014/main" id="{87145549-9622-FE9A-BA17-AA60247F8FC7}"/>
              </a:ext>
            </a:extLst>
          </p:cNvPr>
          <p:cNvSpPr/>
          <p:nvPr userDrawn="1"/>
        </p:nvSpPr>
        <p:spPr>
          <a:xfrm>
            <a:off x="1402870" y="6143652"/>
            <a:ext cx="507129" cy="50706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60" name="Slide Number Placeholder 2">
            <a:extLst>
              <a:ext uri="{FF2B5EF4-FFF2-40B4-BE49-F238E27FC236}">
                <a16:creationId xmlns:a16="http://schemas.microsoft.com/office/drawing/2014/main" id="{80EC970C-5DB0-EC6A-3645-31BBB422BD36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401877" y="6215213"/>
            <a:ext cx="525344" cy="365125"/>
          </a:xfrm>
        </p:spPr>
        <p:txBody>
          <a:bodyPr/>
          <a:lstStyle>
            <a:lvl1pPr algn="ctr" rtl="1">
              <a:defRPr sz="1400" b="0">
                <a:solidFill>
                  <a:srgbClr val="012060"/>
                </a:solidFill>
                <a:latin typeface="B Titr (Body)"/>
                <a:cs typeface="B Titr" panose="00000700000000000000" pitchFamily="2" charset="-78"/>
              </a:defRPr>
            </a:lvl1pPr>
          </a:lstStyle>
          <a:p>
            <a:fld id="{A8043012-B8B5-47A7-9927-94221BE445D6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78FE619D-2366-2326-942F-8CDC5506BEB9}"/>
              </a:ext>
            </a:extLst>
          </p:cNvPr>
          <p:cNvGrpSpPr/>
          <p:nvPr userDrawn="1"/>
        </p:nvGrpSpPr>
        <p:grpSpPr>
          <a:xfrm>
            <a:off x="176328" y="356175"/>
            <a:ext cx="11814904" cy="4022705"/>
            <a:chOff x="176328" y="356175"/>
            <a:chExt cx="11814904" cy="4022705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F1277CB-04F9-0D4D-C999-F958D2344A38}"/>
                </a:ext>
              </a:extLst>
            </p:cNvPr>
            <p:cNvSpPr/>
            <p:nvPr/>
          </p:nvSpPr>
          <p:spPr>
            <a:xfrm flipH="1" flipV="1">
              <a:off x="11927199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F8334BB-8804-C6B0-585C-40CD727F4695}"/>
                </a:ext>
              </a:extLst>
            </p:cNvPr>
            <p:cNvSpPr/>
            <p:nvPr/>
          </p:nvSpPr>
          <p:spPr>
            <a:xfrm>
              <a:off x="195154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ACBD3FE-0B8D-C3BB-DEB5-278F2B329095}"/>
                </a:ext>
              </a:extLst>
            </p:cNvPr>
            <p:cNvSpPr/>
            <p:nvPr/>
          </p:nvSpPr>
          <p:spPr>
            <a:xfrm>
              <a:off x="176328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54AF13E-CF05-6D6F-849D-A664F7D1E6E6}"/>
                </a:ext>
              </a:extLst>
            </p:cNvPr>
            <p:cNvSpPr/>
            <p:nvPr/>
          </p:nvSpPr>
          <p:spPr>
            <a:xfrm>
              <a:off x="251878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5E75158-9347-0FA6-A667-C2B49861DF35}"/>
                </a:ext>
              </a:extLst>
            </p:cNvPr>
            <p:cNvSpPr/>
            <p:nvPr/>
          </p:nvSpPr>
          <p:spPr>
            <a:xfrm>
              <a:off x="227035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BE74EE2-F5AF-8F03-A06D-975B7D01C8D8}"/>
                </a:ext>
              </a:extLst>
            </p:cNvPr>
            <p:cNvSpPr/>
            <p:nvPr/>
          </p:nvSpPr>
          <p:spPr>
            <a:xfrm>
              <a:off x="330628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5DDB62D-1241-F712-4C72-1A29152CEBB6}"/>
                </a:ext>
              </a:extLst>
            </p:cNvPr>
            <p:cNvSpPr/>
            <p:nvPr/>
          </p:nvSpPr>
          <p:spPr>
            <a:xfrm>
              <a:off x="318579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D88CEE6-AB3A-2C74-C325-D8F10DBF28B1}"/>
                </a:ext>
              </a:extLst>
            </p:cNvPr>
            <p:cNvSpPr/>
            <p:nvPr/>
          </p:nvSpPr>
          <p:spPr>
            <a:xfrm>
              <a:off x="309103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246B1B6-EFB7-C0F8-4F33-1C468A806744}"/>
                </a:ext>
              </a:extLst>
            </p:cNvPr>
            <p:cNvSpPr/>
            <p:nvPr/>
          </p:nvSpPr>
          <p:spPr>
            <a:xfrm>
              <a:off x="323145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A42CA7-4A6D-95B2-F550-AA472B89D7C4}"/>
                </a:ext>
              </a:extLst>
            </p:cNvPr>
            <p:cNvSpPr/>
            <p:nvPr/>
          </p:nvSpPr>
          <p:spPr>
            <a:xfrm>
              <a:off x="325544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62DAE3-C511-6E1D-0141-70AD5FAE0B0F}"/>
                </a:ext>
              </a:extLst>
            </p:cNvPr>
            <p:cNvSpPr/>
            <p:nvPr/>
          </p:nvSpPr>
          <p:spPr>
            <a:xfrm>
              <a:off x="352060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2A474B0-750D-63CC-D389-AE2D959E5A32}"/>
                </a:ext>
              </a:extLst>
            </p:cNvPr>
            <p:cNvSpPr/>
            <p:nvPr/>
          </p:nvSpPr>
          <p:spPr>
            <a:xfrm>
              <a:off x="75457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0AB4FA1-86FF-91CA-225D-D43C95191E5F}"/>
                </a:ext>
              </a:extLst>
            </p:cNvPr>
            <p:cNvSpPr/>
            <p:nvPr/>
          </p:nvSpPr>
          <p:spPr>
            <a:xfrm>
              <a:off x="931082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FB32D45-6079-74D1-1478-1EC8360CD3E3}"/>
                </a:ext>
              </a:extLst>
            </p:cNvPr>
            <p:cNvSpPr/>
            <p:nvPr/>
          </p:nvSpPr>
          <p:spPr>
            <a:xfrm>
              <a:off x="823362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3795B88-855C-91E5-2B71-4CCD616B80D3}"/>
                </a:ext>
              </a:extLst>
            </p:cNvPr>
            <p:cNvSpPr/>
            <p:nvPr/>
          </p:nvSpPr>
          <p:spPr>
            <a:xfrm>
              <a:off x="559944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D1F1072-132F-486D-EE2A-B99DBCAEDB33}"/>
                </a:ext>
              </a:extLst>
            </p:cNvPr>
            <p:cNvSpPr/>
            <p:nvPr/>
          </p:nvSpPr>
          <p:spPr>
            <a:xfrm>
              <a:off x="517149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369A023-A659-9006-E059-E886577612AA}"/>
                </a:ext>
              </a:extLst>
            </p:cNvPr>
            <p:cNvSpPr/>
            <p:nvPr/>
          </p:nvSpPr>
          <p:spPr>
            <a:xfrm>
              <a:off x="641973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4F62A8C-844A-7AF0-A055-64DCED8D9795}"/>
                </a:ext>
              </a:extLst>
            </p:cNvPr>
            <p:cNvSpPr/>
            <p:nvPr/>
          </p:nvSpPr>
          <p:spPr>
            <a:xfrm>
              <a:off x="606249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284BF5E-A26A-9EAB-0544-610CE1F44EB0}"/>
                </a:ext>
              </a:extLst>
            </p:cNvPr>
            <p:cNvSpPr/>
            <p:nvPr/>
          </p:nvSpPr>
          <p:spPr>
            <a:xfrm flipH="1">
              <a:off x="11855040" y="1360535"/>
              <a:ext cx="117366" cy="179172"/>
            </a:xfrm>
            <a:custGeom>
              <a:avLst/>
              <a:gdLst>
                <a:gd name="connsiteX0" fmla="*/ 135260 w 135323"/>
                <a:gd name="connsiteY0" fmla="*/ 44572 h 206585"/>
                <a:gd name="connsiteX1" fmla="*/ 134927 w 135323"/>
                <a:gd name="connsiteY1" fmla="*/ 43821 h 206585"/>
                <a:gd name="connsiteX2" fmla="*/ 134762 w 135323"/>
                <a:gd name="connsiteY2" fmla="*/ 43784 h 206585"/>
                <a:gd name="connsiteX3" fmla="*/ 126462 w 135323"/>
                <a:gd name="connsiteY3" fmla="*/ 43410 h 206585"/>
                <a:gd name="connsiteX4" fmla="*/ 118161 w 135323"/>
                <a:gd name="connsiteY4" fmla="*/ 38555 h 206585"/>
                <a:gd name="connsiteX5" fmla="*/ 116252 w 135323"/>
                <a:gd name="connsiteY5" fmla="*/ 36065 h 206585"/>
                <a:gd name="connsiteX6" fmla="*/ 118535 w 135323"/>
                <a:gd name="connsiteY6" fmla="*/ 33533 h 206585"/>
                <a:gd name="connsiteX7" fmla="*/ 122685 w 135323"/>
                <a:gd name="connsiteY7" fmla="*/ 28429 h 206585"/>
                <a:gd name="connsiteX8" fmla="*/ 127582 w 135323"/>
                <a:gd name="connsiteY8" fmla="*/ 5022 h 206585"/>
                <a:gd name="connsiteX9" fmla="*/ 125756 w 135323"/>
                <a:gd name="connsiteY9" fmla="*/ 84 h 206585"/>
                <a:gd name="connsiteX10" fmla="*/ 124946 w 135323"/>
                <a:gd name="connsiteY10" fmla="*/ 225 h 206585"/>
                <a:gd name="connsiteX11" fmla="*/ 124843 w 135323"/>
                <a:gd name="connsiteY11" fmla="*/ 499 h 206585"/>
                <a:gd name="connsiteX12" fmla="*/ 120402 w 135323"/>
                <a:gd name="connsiteY12" fmla="*/ 12658 h 206585"/>
                <a:gd name="connsiteX13" fmla="*/ 111687 w 135323"/>
                <a:gd name="connsiteY13" fmla="*/ 22203 h 206585"/>
                <a:gd name="connsiteX14" fmla="*/ 102308 w 135323"/>
                <a:gd name="connsiteY14" fmla="*/ 29674 h 206585"/>
                <a:gd name="connsiteX15" fmla="*/ 91103 w 135323"/>
                <a:gd name="connsiteY15" fmla="*/ 35608 h 206585"/>
                <a:gd name="connsiteX16" fmla="*/ 69357 w 135323"/>
                <a:gd name="connsiteY16" fmla="*/ 46232 h 206585"/>
                <a:gd name="connsiteX17" fmla="*/ 58899 w 135323"/>
                <a:gd name="connsiteY17" fmla="*/ 60259 h 206585"/>
                <a:gd name="connsiteX18" fmla="*/ 54997 w 135323"/>
                <a:gd name="connsiteY18" fmla="*/ 63206 h 206585"/>
                <a:gd name="connsiteX19" fmla="*/ 45452 w 135323"/>
                <a:gd name="connsiteY19" fmla="*/ 75283 h 206585"/>
                <a:gd name="connsiteX20" fmla="*/ 45452 w 135323"/>
                <a:gd name="connsiteY20" fmla="*/ 70427 h 206585"/>
                <a:gd name="connsiteX21" fmla="*/ 31467 w 135323"/>
                <a:gd name="connsiteY21" fmla="*/ 48224 h 206585"/>
                <a:gd name="connsiteX22" fmla="*/ 3344 w 135323"/>
                <a:gd name="connsiteY22" fmla="*/ 53951 h 206585"/>
                <a:gd name="connsiteX23" fmla="*/ 51 w 135323"/>
                <a:gd name="connsiteY23" fmla="*/ 66900 h 206585"/>
                <a:gd name="connsiteX24" fmla="*/ 5778 w 135323"/>
                <a:gd name="connsiteY24" fmla="*/ 66900 h 206585"/>
                <a:gd name="connsiteX25" fmla="*/ 20303 w 135323"/>
                <a:gd name="connsiteY25" fmla="*/ 71340 h 206585"/>
                <a:gd name="connsiteX26" fmla="*/ 27981 w 135323"/>
                <a:gd name="connsiteY26" fmla="*/ 98440 h 206585"/>
                <a:gd name="connsiteX27" fmla="*/ 26238 w 135323"/>
                <a:gd name="connsiteY27" fmla="*/ 98440 h 206585"/>
                <a:gd name="connsiteX28" fmla="*/ 18933 w 135323"/>
                <a:gd name="connsiteY28" fmla="*/ 102300 h 206585"/>
                <a:gd name="connsiteX29" fmla="*/ 18269 w 135323"/>
                <a:gd name="connsiteY29" fmla="*/ 102798 h 206585"/>
                <a:gd name="connsiteX30" fmla="*/ 18269 w 135323"/>
                <a:gd name="connsiteY30" fmla="*/ 103088 h 206585"/>
                <a:gd name="connsiteX31" fmla="*/ 17979 w 135323"/>
                <a:gd name="connsiteY31" fmla="*/ 103462 h 206585"/>
                <a:gd name="connsiteX32" fmla="*/ 4491 w 135323"/>
                <a:gd name="connsiteY32" fmla="*/ 107736 h 206585"/>
                <a:gd name="connsiteX33" fmla="*/ 715 w 135323"/>
                <a:gd name="connsiteY33" fmla="*/ 118568 h 206585"/>
                <a:gd name="connsiteX34" fmla="*/ 424 w 135323"/>
                <a:gd name="connsiteY34" fmla="*/ 121680 h 206585"/>
                <a:gd name="connsiteX35" fmla="*/ 7230 w 135323"/>
                <a:gd name="connsiteY35" fmla="*/ 130561 h 206585"/>
                <a:gd name="connsiteX36" fmla="*/ 12750 w 135323"/>
                <a:gd name="connsiteY36" fmla="*/ 126411 h 206585"/>
                <a:gd name="connsiteX37" fmla="*/ 10052 w 135323"/>
                <a:gd name="connsiteY37" fmla="*/ 124544 h 206585"/>
                <a:gd name="connsiteX38" fmla="*/ 13248 w 135323"/>
                <a:gd name="connsiteY38" fmla="*/ 119315 h 206585"/>
                <a:gd name="connsiteX39" fmla="*/ 16775 w 135323"/>
                <a:gd name="connsiteY39" fmla="*/ 116908 h 206585"/>
                <a:gd name="connsiteX40" fmla="*/ 16775 w 135323"/>
                <a:gd name="connsiteY40" fmla="*/ 116908 h 206585"/>
                <a:gd name="connsiteX41" fmla="*/ 20925 w 135323"/>
                <a:gd name="connsiteY41" fmla="*/ 123174 h 206585"/>
                <a:gd name="connsiteX42" fmla="*/ 24287 w 135323"/>
                <a:gd name="connsiteY42" fmla="*/ 123174 h 206585"/>
                <a:gd name="connsiteX43" fmla="*/ 24287 w 135323"/>
                <a:gd name="connsiteY43" fmla="*/ 123174 h 206585"/>
                <a:gd name="connsiteX44" fmla="*/ 24661 w 135323"/>
                <a:gd name="connsiteY44" fmla="*/ 122967 h 206585"/>
                <a:gd name="connsiteX45" fmla="*/ 25698 w 135323"/>
                <a:gd name="connsiteY45" fmla="*/ 121639 h 206585"/>
                <a:gd name="connsiteX46" fmla="*/ 25200 w 135323"/>
                <a:gd name="connsiteY46" fmla="*/ 120809 h 206585"/>
                <a:gd name="connsiteX47" fmla="*/ 24080 w 135323"/>
                <a:gd name="connsiteY47" fmla="*/ 117032 h 206585"/>
                <a:gd name="connsiteX48" fmla="*/ 28230 w 135323"/>
                <a:gd name="connsiteY48" fmla="*/ 117323 h 206585"/>
                <a:gd name="connsiteX49" fmla="*/ 31591 w 135323"/>
                <a:gd name="connsiteY49" fmla="*/ 118817 h 206585"/>
                <a:gd name="connsiteX50" fmla="*/ 31591 w 135323"/>
                <a:gd name="connsiteY50" fmla="*/ 118817 h 206585"/>
                <a:gd name="connsiteX51" fmla="*/ 31882 w 135323"/>
                <a:gd name="connsiteY51" fmla="*/ 118817 h 206585"/>
                <a:gd name="connsiteX52" fmla="*/ 33417 w 135323"/>
                <a:gd name="connsiteY52" fmla="*/ 120228 h 206585"/>
                <a:gd name="connsiteX53" fmla="*/ 36322 w 135323"/>
                <a:gd name="connsiteY53" fmla="*/ 124129 h 206585"/>
                <a:gd name="connsiteX54" fmla="*/ 38065 w 135323"/>
                <a:gd name="connsiteY54" fmla="*/ 130603 h 206585"/>
                <a:gd name="connsiteX55" fmla="*/ 37733 w 135323"/>
                <a:gd name="connsiteY55" fmla="*/ 141642 h 206585"/>
                <a:gd name="connsiteX56" fmla="*/ 34809 w 135323"/>
                <a:gd name="connsiteY56" fmla="*/ 142518 h 206585"/>
                <a:gd name="connsiteX57" fmla="*/ 34953 w 135323"/>
                <a:gd name="connsiteY57" fmla="*/ 144796 h 206585"/>
                <a:gd name="connsiteX58" fmla="*/ 42630 w 135323"/>
                <a:gd name="connsiteY58" fmla="*/ 140646 h 206585"/>
                <a:gd name="connsiteX59" fmla="*/ 42298 w 135323"/>
                <a:gd name="connsiteY59" fmla="*/ 128196 h 206585"/>
                <a:gd name="connsiteX60" fmla="*/ 42630 w 135323"/>
                <a:gd name="connsiteY60" fmla="*/ 127864 h 206585"/>
                <a:gd name="connsiteX61" fmla="*/ 61721 w 135323"/>
                <a:gd name="connsiteY61" fmla="*/ 170029 h 206585"/>
                <a:gd name="connsiteX62" fmla="*/ 54167 w 135323"/>
                <a:gd name="connsiteY62" fmla="*/ 177665 h 206585"/>
                <a:gd name="connsiteX63" fmla="*/ 5570 w 135323"/>
                <a:gd name="connsiteY63" fmla="*/ 185965 h 206585"/>
                <a:gd name="connsiteX64" fmla="*/ 8060 w 135323"/>
                <a:gd name="connsiteY64" fmla="*/ 205595 h 206585"/>
                <a:gd name="connsiteX65" fmla="*/ 28271 w 135323"/>
                <a:gd name="connsiteY65" fmla="*/ 197792 h 206585"/>
                <a:gd name="connsiteX66" fmla="*/ 27856 w 135323"/>
                <a:gd name="connsiteY66" fmla="*/ 194306 h 206585"/>
                <a:gd name="connsiteX67" fmla="*/ 23706 w 135323"/>
                <a:gd name="connsiteY67" fmla="*/ 191775 h 206585"/>
                <a:gd name="connsiteX68" fmla="*/ 21797 w 135323"/>
                <a:gd name="connsiteY68" fmla="*/ 197004 h 206585"/>
                <a:gd name="connsiteX69" fmla="*/ 15530 w 135323"/>
                <a:gd name="connsiteY69" fmla="*/ 200739 h 206585"/>
                <a:gd name="connsiteX70" fmla="*/ 11588 w 135323"/>
                <a:gd name="connsiteY70" fmla="*/ 187459 h 206585"/>
                <a:gd name="connsiteX71" fmla="*/ 25200 w 135323"/>
                <a:gd name="connsiteY71" fmla="*/ 179408 h 206585"/>
                <a:gd name="connsiteX72" fmla="*/ 49478 w 135323"/>
                <a:gd name="connsiteY72" fmla="*/ 181690 h 206585"/>
                <a:gd name="connsiteX73" fmla="*/ 54873 w 135323"/>
                <a:gd name="connsiteY73" fmla="*/ 185633 h 206585"/>
                <a:gd name="connsiteX74" fmla="*/ 56242 w 135323"/>
                <a:gd name="connsiteY74" fmla="*/ 186006 h 206585"/>
                <a:gd name="connsiteX75" fmla="*/ 58608 w 135323"/>
                <a:gd name="connsiteY75" fmla="*/ 153760 h 206585"/>
                <a:gd name="connsiteX76" fmla="*/ 70726 w 135323"/>
                <a:gd name="connsiteY76" fmla="*/ 73789 h 206585"/>
                <a:gd name="connsiteX77" fmla="*/ 101354 w 135323"/>
                <a:gd name="connsiteY77" fmla="*/ 78644 h 206585"/>
                <a:gd name="connsiteX78" fmla="*/ 98034 w 135323"/>
                <a:gd name="connsiteY78" fmla="*/ 85077 h 206585"/>
                <a:gd name="connsiteX79" fmla="*/ 94133 w 135323"/>
                <a:gd name="connsiteY79" fmla="*/ 83085 h 206585"/>
                <a:gd name="connsiteX80" fmla="*/ 91975 w 135323"/>
                <a:gd name="connsiteY80" fmla="*/ 98232 h 206585"/>
                <a:gd name="connsiteX81" fmla="*/ 113057 w 135323"/>
                <a:gd name="connsiteY81" fmla="*/ 78437 h 206585"/>
                <a:gd name="connsiteX82" fmla="*/ 113057 w 135323"/>
                <a:gd name="connsiteY82" fmla="*/ 78063 h 206585"/>
                <a:gd name="connsiteX83" fmla="*/ 113057 w 135323"/>
                <a:gd name="connsiteY83" fmla="*/ 75905 h 206585"/>
                <a:gd name="connsiteX84" fmla="*/ 113057 w 135323"/>
                <a:gd name="connsiteY84" fmla="*/ 73415 h 206585"/>
                <a:gd name="connsiteX85" fmla="*/ 111438 w 135323"/>
                <a:gd name="connsiteY85" fmla="*/ 68394 h 206585"/>
                <a:gd name="connsiteX86" fmla="*/ 102682 w 135323"/>
                <a:gd name="connsiteY86" fmla="*/ 57354 h 206585"/>
                <a:gd name="connsiteX87" fmla="*/ 98532 w 135323"/>
                <a:gd name="connsiteY87" fmla="*/ 55570 h 206585"/>
                <a:gd name="connsiteX88" fmla="*/ 93884 w 135323"/>
                <a:gd name="connsiteY88" fmla="*/ 53495 h 206585"/>
                <a:gd name="connsiteX89" fmla="*/ 79566 w 135323"/>
                <a:gd name="connsiteY89" fmla="*/ 53038 h 206585"/>
                <a:gd name="connsiteX90" fmla="*/ 61762 w 135323"/>
                <a:gd name="connsiteY90" fmla="*/ 58433 h 206585"/>
                <a:gd name="connsiteX91" fmla="*/ 64958 w 135323"/>
                <a:gd name="connsiteY91" fmla="*/ 54740 h 206585"/>
                <a:gd name="connsiteX92" fmla="*/ 76370 w 135323"/>
                <a:gd name="connsiteY92" fmla="*/ 47768 h 206585"/>
                <a:gd name="connsiteX93" fmla="*/ 90398 w 135323"/>
                <a:gd name="connsiteY93" fmla="*/ 46108 h 206585"/>
                <a:gd name="connsiteX94" fmla="*/ 97494 w 135323"/>
                <a:gd name="connsiteY94" fmla="*/ 48930 h 206585"/>
                <a:gd name="connsiteX95" fmla="*/ 100150 w 135323"/>
                <a:gd name="connsiteY95" fmla="*/ 55528 h 206585"/>
                <a:gd name="connsiteX96" fmla="*/ 100778 w 135323"/>
                <a:gd name="connsiteY96" fmla="*/ 56147 h 206585"/>
                <a:gd name="connsiteX97" fmla="*/ 100980 w 135323"/>
                <a:gd name="connsiteY97" fmla="*/ 56109 h 206585"/>
                <a:gd name="connsiteX98" fmla="*/ 106873 w 135323"/>
                <a:gd name="connsiteY98" fmla="*/ 48639 h 206585"/>
                <a:gd name="connsiteX99" fmla="*/ 106541 w 135323"/>
                <a:gd name="connsiteY99" fmla="*/ 44116 h 206585"/>
                <a:gd name="connsiteX100" fmla="*/ 104715 w 135323"/>
                <a:gd name="connsiteY100" fmla="*/ 40920 h 206585"/>
                <a:gd name="connsiteX101" fmla="*/ 110359 w 135323"/>
                <a:gd name="connsiteY101" fmla="*/ 50258 h 206585"/>
                <a:gd name="connsiteX102" fmla="*/ 118078 w 135323"/>
                <a:gd name="connsiteY102" fmla="*/ 52499 h 206585"/>
                <a:gd name="connsiteX103" fmla="*/ 128620 w 135323"/>
                <a:gd name="connsiteY103" fmla="*/ 49013 h 206585"/>
                <a:gd name="connsiteX104" fmla="*/ 135260 w 135323"/>
                <a:gd name="connsiteY104" fmla="*/ 44572 h 206585"/>
                <a:gd name="connsiteX105" fmla="*/ 21382 w 135323"/>
                <a:gd name="connsiteY105" fmla="*/ 107944 h 206585"/>
                <a:gd name="connsiteX106" fmla="*/ 6110 w 135323"/>
                <a:gd name="connsiteY106" fmla="*/ 110185 h 206585"/>
                <a:gd name="connsiteX107" fmla="*/ 2209 w 135323"/>
                <a:gd name="connsiteY107" fmla="*/ 114750 h 206585"/>
                <a:gd name="connsiteX108" fmla="*/ 6566 w 135323"/>
                <a:gd name="connsiteY108" fmla="*/ 107446 h 206585"/>
                <a:gd name="connsiteX109" fmla="*/ 19016 w 135323"/>
                <a:gd name="connsiteY109" fmla="*/ 104582 h 206585"/>
                <a:gd name="connsiteX110" fmla="*/ 19680 w 135323"/>
                <a:gd name="connsiteY110" fmla="*/ 105703 h 206585"/>
                <a:gd name="connsiteX111" fmla="*/ 21382 w 135323"/>
                <a:gd name="connsiteY111" fmla="*/ 107944 h 206585"/>
                <a:gd name="connsiteX112" fmla="*/ 74254 w 135323"/>
                <a:gd name="connsiteY112" fmla="*/ 54989 h 206585"/>
                <a:gd name="connsiteX113" fmla="*/ 87658 w 135323"/>
                <a:gd name="connsiteY113" fmla="*/ 53910 h 206585"/>
                <a:gd name="connsiteX114" fmla="*/ 95627 w 135323"/>
                <a:gd name="connsiteY114" fmla="*/ 54906 h 206585"/>
                <a:gd name="connsiteX115" fmla="*/ 91477 w 135323"/>
                <a:gd name="connsiteY115" fmla="*/ 54283 h 206585"/>
                <a:gd name="connsiteX116" fmla="*/ 63422 w 135323"/>
                <a:gd name="connsiteY116" fmla="*/ 62998 h 206585"/>
                <a:gd name="connsiteX117" fmla="*/ 41053 w 135323"/>
                <a:gd name="connsiteY117" fmla="*/ 102881 h 206585"/>
                <a:gd name="connsiteX118" fmla="*/ 41053 w 135323"/>
                <a:gd name="connsiteY118" fmla="*/ 109147 h 206585"/>
                <a:gd name="connsiteX119" fmla="*/ 40306 w 135323"/>
                <a:gd name="connsiteY119" fmla="*/ 105537 h 206585"/>
                <a:gd name="connsiteX120" fmla="*/ 41178 w 135323"/>
                <a:gd name="connsiteY120" fmla="*/ 102881 h 206585"/>
                <a:gd name="connsiteX121" fmla="*/ 41925 w 135323"/>
                <a:gd name="connsiteY121" fmla="*/ 90140 h 206585"/>
                <a:gd name="connsiteX122" fmla="*/ 45286 w 135323"/>
                <a:gd name="connsiteY122" fmla="*/ 78354 h 206585"/>
                <a:gd name="connsiteX123" fmla="*/ 53586 w 135323"/>
                <a:gd name="connsiteY123" fmla="*/ 66360 h 206585"/>
                <a:gd name="connsiteX124" fmla="*/ 74254 w 135323"/>
                <a:gd name="connsiteY124" fmla="*/ 54989 h 20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35323" h="206585">
                  <a:moveTo>
                    <a:pt x="135260" y="44572"/>
                  </a:moveTo>
                  <a:cubicBezTo>
                    <a:pt x="135375" y="44273"/>
                    <a:pt x="135226" y="43937"/>
                    <a:pt x="134927" y="43821"/>
                  </a:cubicBezTo>
                  <a:cubicBezTo>
                    <a:pt x="134874" y="43800"/>
                    <a:pt x="134818" y="43788"/>
                    <a:pt x="134762" y="43784"/>
                  </a:cubicBezTo>
                  <a:cubicBezTo>
                    <a:pt x="131981" y="43784"/>
                    <a:pt x="129325" y="43784"/>
                    <a:pt x="126462" y="43410"/>
                  </a:cubicBezTo>
                  <a:cubicBezTo>
                    <a:pt x="123187" y="42883"/>
                    <a:pt x="120227" y="41148"/>
                    <a:pt x="118161" y="38555"/>
                  </a:cubicBezTo>
                  <a:cubicBezTo>
                    <a:pt x="117331" y="37766"/>
                    <a:pt x="116335" y="37185"/>
                    <a:pt x="116252" y="36065"/>
                  </a:cubicBezTo>
                  <a:cubicBezTo>
                    <a:pt x="116169" y="34944"/>
                    <a:pt x="117414" y="34446"/>
                    <a:pt x="118535" y="33533"/>
                  </a:cubicBezTo>
                  <a:cubicBezTo>
                    <a:pt x="120134" y="32018"/>
                    <a:pt x="121529" y="30304"/>
                    <a:pt x="122685" y="28429"/>
                  </a:cubicBezTo>
                  <a:cubicBezTo>
                    <a:pt x="126821" y="21365"/>
                    <a:pt x="128540" y="13148"/>
                    <a:pt x="127582" y="5022"/>
                  </a:cubicBezTo>
                  <a:cubicBezTo>
                    <a:pt x="127526" y="3221"/>
                    <a:pt x="126884" y="1486"/>
                    <a:pt x="125756" y="84"/>
                  </a:cubicBezTo>
                  <a:cubicBezTo>
                    <a:pt x="125494" y="-103"/>
                    <a:pt x="125131" y="-41"/>
                    <a:pt x="124946" y="225"/>
                  </a:cubicBezTo>
                  <a:cubicBezTo>
                    <a:pt x="124889" y="304"/>
                    <a:pt x="124853" y="399"/>
                    <a:pt x="124843" y="499"/>
                  </a:cubicBezTo>
                  <a:cubicBezTo>
                    <a:pt x="124579" y="4898"/>
                    <a:pt x="123036" y="9122"/>
                    <a:pt x="120402" y="12658"/>
                  </a:cubicBezTo>
                  <a:cubicBezTo>
                    <a:pt x="117808" y="16111"/>
                    <a:pt x="114890" y="19307"/>
                    <a:pt x="111687" y="22203"/>
                  </a:cubicBezTo>
                  <a:cubicBezTo>
                    <a:pt x="108782" y="25025"/>
                    <a:pt x="105379" y="27100"/>
                    <a:pt x="102308" y="29674"/>
                  </a:cubicBezTo>
                  <a:cubicBezTo>
                    <a:pt x="98935" y="32271"/>
                    <a:pt x="95146" y="34276"/>
                    <a:pt x="91103" y="35608"/>
                  </a:cubicBezTo>
                  <a:cubicBezTo>
                    <a:pt x="83379" y="38082"/>
                    <a:pt x="76054" y="41659"/>
                    <a:pt x="69357" y="46232"/>
                  </a:cubicBezTo>
                  <a:cubicBezTo>
                    <a:pt x="64829" y="50034"/>
                    <a:pt x="61248" y="54835"/>
                    <a:pt x="58899" y="60259"/>
                  </a:cubicBezTo>
                  <a:cubicBezTo>
                    <a:pt x="57520" y="61135"/>
                    <a:pt x="56216" y="62119"/>
                    <a:pt x="54997" y="63206"/>
                  </a:cubicBezTo>
                  <a:cubicBezTo>
                    <a:pt x="51235" y="66738"/>
                    <a:pt x="48019" y="70809"/>
                    <a:pt x="45452" y="75283"/>
                  </a:cubicBezTo>
                  <a:cubicBezTo>
                    <a:pt x="45558" y="73664"/>
                    <a:pt x="45558" y="72046"/>
                    <a:pt x="45452" y="70427"/>
                  </a:cubicBezTo>
                  <a:cubicBezTo>
                    <a:pt x="44995" y="61089"/>
                    <a:pt x="39691" y="52669"/>
                    <a:pt x="31467" y="48224"/>
                  </a:cubicBezTo>
                  <a:cubicBezTo>
                    <a:pt x="22119" y="42041"/>
                    <a:pt x="9529" y="44605"/>
                    <a:pt x="3344" y="53951"/>
                  </a:cubicBezTo>
                  <a:cubicBezTo>
                    <a:pt x="816" y="57774"/>
                    <a:pt x="-344" y="62334"/>
                    <a:pt x="51" y="66900"/>
                  </a:cubicBezTo>
                  <a:cubicBezTo>
                    <a:pt x="341" y="70510"/>
                    <a:pt x="5985" y="70593"/>
                    <a:pt x="5778" y="66900"/>
                  </a:cubicBezTo>
                  <a:cubicBezTo>
                    <a:pt x="5197" y="56898"/>
                    <a:pt x="17813" y="67522"/>
                    <a:pt x="20303" y="71340"/>
                  </a:cubicBezTo>
                  <a:cubicBezTo>
                    <a:pt x="25631" y="79350"/>
                    <a:pt x="28316" y="88828"/>
                    <a:pt x="27981" y="98440"/>
                  </a:cubicBezTo>
                  <a:cubicBezTo>
                    <a:pt x="27400" y="98398"/>
                    <a:pt x="26818" y="98398"/>
                    <a:pt x="26238" y="98440"/>
                  </a:cubicBezTo>
                  <a:cubicBezTo>
                    <a:pt x="23340" y="98540"/>
                    <a:pt x="20648" y="99963"/>
                    <a:pt x="18933" y="102300"/>
                  </a:cubicBezTo>
                  <a:cubicBezTo>
                    <a:pt x="18696" y="102445"/>
                    <a:pt x="18474" y="102611"/>
                    <a:pt x="18269" y="102798"/>
                  </a:cubicBezTo>
                  <a:lnTo>
                    <a:pt x="18269" y="103088"/>
                  </a:lnTo>
                  <a:lnTo>
                    <a:pt x="17979" y="103462"/>
                  </a:lnTo>
                  <a:cubicBezTo>
                    <a:pt x="13071" y="102802"/>
                    <a:pt x="8125" y="104370"/>
                    <a:pt x="4491" y="107736"/>
                  </a:cubicBezTo>
                  <a:cubicBezTo>
                    <a:pt x="1865" y="110716"/>
                    <a:pt x="509" y="114604"/>
                    <a:pt x="715" y="118568"/>
                  </a:cubicBezTo>
                  <a:cubicBezTo>
                    <a:pt x="476" y="119589"/>
                    <a:pt x="378" y="120635"/>
                    <a:pt x="424" y="121680"/>
                  </a:cubicBezTo>
                  <a:cubicBezTo>
                    <a:pt x="681" y="125747"/>
                    <a:pt x="3370" y="129254"/>
                    <a:pt x="7230" y="130561"/>
                  </a:cubicBezTo>
                  <a:cubicBezTo>
                    <a:pt x="10135" y="131267"/>
                    <a:pt x="13206" y="129607"/>
                    <a:pt x="12750" y="126411"/>
                  </a:cubicBezTo>
                  <a:cubicBezTo>
                    <a:pt x="12501" y="124502"/>
                    <a:pt x="11131" y="123631"/>
                    <a:pt x="10052" y="124544"/>
                  </a:cubicBezTo>
                  <a:cubicBezTo>
                    <a:pt x="10675" y="122564"/>
                    <a:pt x="11772" y="120771"/>
                    <a:pt x="13248" y="119315"/>
                  </a:cubicBezTo>
                  <a:cubicBezTo>
                    <a:pt x="14231" y="118261"/>
                    <a:pt x="15436" y="117439"/>
                    <a:pt x="16775" y="116908"/>
                  </a:cubicBezTo>
                  <a:cubicBezTo>
                    <a:pt x="16775" y="116908"/>
                    <a:pt x="16775" y="116908"/>
                    <a:pt x="16775" y="116908"/>
                  </a:cubicBezTo>
                  <a:cubicBezTo>
                    <a:pt x="17024" y="119896"/>
                    <a:pt x="17896" y="122344"/>
                    <a:pt x="20925" y="123174"/>
                  </a:cubicBezTo>
                  <a:cubicBezTo>
                    <a:pt x="22027" y="123465"/>
                    <a:pt x="23185" y="123465"/>
                    <a:pt x="24287" y="123174"/>
                  </a:cubicBezTo>
                  <a:lnTo>
                    <a:pt x="24287" y="123174"/>
                  </a:lnTo>
                  <a:cubicBezTo>
                    <a:pt x="24428" y="123141"/>
                    <a:pt x="24558" y="123071"/>
                    <a:pt x="24661" y="122967"/>
                  </a:cubicBezTo>
                  <a:cubicBezTo>
                    <a:pt x="25186" y="122701"/>
                    <a:pt x="25566" y="122212"/>
                    <a:pt x="25698" y="121639"/>
                  </a:cubicBezTo>
                  <a:cubicBezTo>
                    <a:pt x="25698" y="121307"/>
                    <a:pt x="25698" y="120809"/>
                    <a:pt x="25200" y="120809"/>
                  </a:cubicBezTo>
                  <a:cubicBezTo>
                    <a:pt x="23457" y="121099"/>
                    <a:pt x="23083" y="119813"/>
                    <a:pt x="24080" y="117032"/>
                  </a:cubicBezTo>
                  <a:cubicBezTo>
                    <a:pt x="25455" y="116646"/>
                    <a:pt x="26921" y="116750"/>
                    <a:pt x="28230" y="117323"/>
                  </a:cubicBezTo>
                  <a:cubicBezTo>
                    <a:pt x="29376" y="117763"/>
                    <a:pt x="30498" y="118261"/>
                    <a:pt x="31591" y="118817"/>
                  </a:cubicBezTo>
                  <a:cubicBezTo>
                    <a:pt x="31591" y="118817"/>
                    <a:pt x="31591" y="118817"/>
                    <a:pt x="31591" y="118817"/>
                  </a:cubicBezTo>
                  <a:lnTo>
                    <a:pt x="31882" y="118817"/>
                  </a:lnTo>
                  <a:cubicBezTo>
                    <a:pt x="32432" y="119244"/>
                    <a:pt x="32946" y="119717"/>
                    <a:pt x="33417" y="120228"/>
                  </a:cubicBezTo>
                  <a:cubicBezTo>
                    <a:pt x="34461" y="121469"/>
                    <a:pt x="35432" y="122772"/>
                    <a:pt x="36322" y="124129"/>
                  </a:cubicBezTo>
                  <a:cubicBezTo>
                    <a:pt x="37306" y="126158"/>
                    <a:pt x="37898" y="128354"/>
                    <a:pt x="38065" y="130603"/>
                  </a:cubicBezTo>
                  <a:cubicBezTo>
                    <a:pt x="38572" y="134276"/>
                    <a:pt x="38459" y="138007"/>
                    <a:pt x="37733" y="141642"/>
                  </a:cubicBezTo>
                  <a:cubicBezTo>
                    <a:pt x="36684" y="141078"/>
                    <a:pt x="35375" y="141468"/>
                    <a:pt x="34809" y="142518"/>
                  </a:cubicBezTo>
                  <a:cubicBezTo>
                    <a:pt x="34418" y="143240"/>
                    <a:pt x="34474" y="144128"/>
                    <a:pt x="34953" y="144796"/>
                  </a:cubicBezTo>
                  <a:cubicBezTo>
                    <a:pt x="36945" y="147618"/>
                    <a:pt x="41800" y="142306"/>
                    <a:pt x="42630" y="140646"/>
                  </a:cubicBezTo>
                  <a:cubicBezTo>
                    <a:pt x="43938" y="136579"/>
                    <a:pt x="43821" y="132188"/>
                    <a:pt x="42298" y="128196"/>
                  </a:cubicBezTo>
                  <a:lnTo>
                    <a:pt x="42630" y="127864"/>
                  </a:lnTo>
                  <a:cubicBezTo>
                    <a:pt x="47859" y="149112"/>
                    <a:pt x="59687" y="161853"/>
                    <a:pt x="61721" y="170029"/>
                  </a:cubicBezTo>
                  <a:cubicBezTo>
                    <a:pt x="63381" y="176710"/>
                    <a:pt x="58401" y="177831"/>
                    <a:pt x="54167" y="177665"/>
                  </a:cubicBezTo>
                  <a:cubicBezTo>
                    <a:pt x="40140" y="168203"/>
                    <a:pt x="14534" y="172145"/>
                    <a:pt x="5570" y="185965"/>
                  </a:cubicBezTo>
                  <a:cubicBezTo>
                    <a:pt x="1752" y="191858"/>
                    <a:pt x="-240" y="202192"/>
                    <a:pt x="8060" y="205595"/>
                  </a:cubicBezTo>
                  <a:cubicBezTo>
                    <a:pt x="15800" y="208354"/>
                    <a:pt x="24394" y="205039"/>
                    <a:pt x="28271" y="197792"/>
                  </a:cubicBezTo>
                  <a:cubicBezTo>
                    <a:pt x="28945" y="196672"/>
                    <a:pt x="28774" y="195236"/>
                    <a:pt x="27856" y="194306"/>
                  </a:cubicBezTo>
                  <a:cubicBezTo>
                    <a:pt x="26701" y="193136"/>
                    <a:pt x="25276" y="192265"/>
                    <a:pt x="23706" y="191775"/>
                  </a:cubicBezTo>
                  <a:cubicBezTo>
                    <a:pt x="20469" y="190447"/>
                    <a:pt x="19016" y="195344"/>
                    <a:pt x="21797" y="197004"/>
                  </a:cubicBezTo>
                  <a:cubicBezTo>
                    <a:pt x="20200" y="198934"/>
                    <a:pt x="17987" y="200253"/>
                    <a:pt x="15530" y="200739"/>
                  </a:cubicBezTo>
                  <a:cubicBezTo>
                    <a:pt x="7230" y="202150"/>
                    <a:pt x="7230" y="192065"/>
                    <a:pt x="11588" y="187459"/>
                  </a:cubicBezTo>
                  <a:cubicBezTo>
                    <a:pt x="15147" y="183388"/>
                    <a:pt x="19918" y="180566"/>
                    <a:pt x="25200" y="179408"/>
                  </a:cubicBezTo>
                  <a:cubicBezTo>
                    <a:pt x="33342" y="177781"/>
                    <a:pt x="41782" y="178574"/>
                    <a:pt x="49478" y="181690"/>
                  </a:cubicBezTo>
                  <a:cubicBezTo>
                    <a:pt x="50781" y="183574"/>
                    <a:pt x="52682" y="184965"/>
                    <a:pt x="54873" y="185633"/>
                  </a:cubicBezTo>
                  <a:cubicBezTo>
                    <a:pt x="55283" y="185890"/>
                    <a:pt x="55759" y="186019"/>
                    <a:pt x="56242" y="186006"/>
                  </a:cubicBezTo>
                  <a:cubicBezTo>
                    <a:pt x="65165" y="188040"/>
                    <a:pt x="76536" y="181358"/>
                    <a:pt x="58608" y="153760"/>
                  </a:cubicBezTo>
                  <a:cubicBezTo>
                    <a:pt x="31052" y="111222"/>
                    <a:pt x="45743" y="85575"/>
                    <a:pt x="70726" y="73789"/>
                  </a:cubicBezTo>
                  <a:cubicBezTo>
                    <a:pt x="94216" y="62708"/>
                    <a:pt x="99320" y="73789"/>
                    <a:pt x="101354" y="78644"/>
                  </a:cubicBezTo>
                  <a:cubicBezTo>
                    <a:pt x="103387" y="83500"/>
                    <a:pt x="99071" y="87857"/>
                    <a:pt x="98034" y="85077"/>
                  </a:cubicBezTo>
                  <a:cubicBezTo>
                    <a:pt x="97433" y="83512"/>
                    <a:pt x="95751" y="82657"/>
                    <a:pt x="94133" y="83085"/>
                  </a:cubicBezTo>
                  <a:cubicBezTo>
                    <a:pt x="86911" y="82255"/>
                    <a:pt x="81973" y="93128"/>
                    <a:pt x="91975" y="98232"/>
                  </a:cubicBezTo>
                  <a:cubicBezTo>
                    <a:pt x="100980" y="102798"/>
                    <a:pt x="112434" y="92630"/>
                    <a:pt x="113057" y="78437"/>
                  </a:cubicBezTo>
                  <a:cubicBezTo>
                    <a:pt x="113116" y="78320"/>
                    <a:pt x="113116" y="78179"/>
                    <a:pt x="113057" y="78063"/>
                  </a:cubicBezTo>
                  <a:cubicBezTo>
                    <a:pt x="113057" y="77316"/>
                    <a:pt x="113057" y="76611"/>
                    <a:pt x="113057" y="75905"/>
                  </a:cubicBezTo>
                  <a:cubicBezTo>
                    <a:pt x="113057" y="75200"/>
                    <a:pt x="113057" y="74245"/>
                    <a:pt x="113057" y="73415"/>
                  </a:cubicBezTo>
                  <a:cubicBezTo>
                    <a:pt x="112808" y="71660"/>
                    <a:pt x="112260" y="69962"/>
                    <a:pt x="111438" y="68394"/>
                  </a:cubicBezTo>
                  <a:cubicBezTo>
                    <a:pt x="109775" y="63874"/>
                    <a:pt x="106706" y="60002"/>
                    <a:pt x="102682" y="57354"/>
                  </a:cubicBezTo>
                  <a:cubicBezTo>
                    <a:pt x="101388" y="56570"/>
                    <a:pt x="99991" y="55968"/>
                    <a:pt x="98532" y="55570"/>
                  </a:cubicBezTo>
                  <a:cubicBezTo>
                    <a:pt x="97785" y="54034"/>
                    <a:pt x="95419" y="53785"/>
                    <a:pt x="93884" y="53495"/>
                  </a:cubicBezTo>
                  <a:cubicBezTo>
                    <a:pt x="89157" y="52661"/>
                    <a:pt x="84336" y="52503"/>
                    <a:pt x="79566" y="53038"/>
                  </a:cubicBezTo>
                  <a:cubicBezTo>
                    <a:pt x="73318" y="53565"/>
                    <a:pt x="67252" y="55404"/>
                    <a:pt x="61762" y="58433"/>
                  </a:cubicBezTo>
                  <a:cubicBezTo>
                    <a:pt x="62748" y="57134"/>
                    <a:pt x="63815" y="55902"/>
                    <a:pt x="64958" y="54740"/>
                  </a:cubicBezTo>
                  <a:cubicBezTo>
                    <a:pt x="68301" y="51735"/>
                    <a:pt x="72170" y="49370"/>
                    <a:pt x="76370" y="47768"/>
                  </a:cubicBezTo>
                  <a:cubicBezTo>
                    <a:pt x="80847" y="46104"/>
                    <a:pt x="85656" y="45535"/>
                    <a:pt x="90398" y="46108"/>
                  </a:cubicBezTo>
                  <a:cubicBezTo>
                    <a:pt x="93000" y="46282"/>
                    <a:pt x="95483" y="47270"/>
                    <a:pt x="97494" y="48930"/>
                  </a:cubicBezTo>
                  <a:cubicBezTo>
                    <a:pt x="99431" y="50544"/>
                    <a:pt x="100428" y="53022"/>
                    <a:pt x="100150" y="55528"/>
                  </a:cubicBezTo>
                  <a:cubicBezTo>
                    <a:pt x="100153" y="55873"/>
                    <a:pt x="100435" y="56147"/>
                    <a:pt x="100778" y="56147"/>
                  </a:cubicBezTo>
                  <a:cubicBezTo>
                    <a:pt x="100847" y="56143"/>
                    <a:pt x="100915" y="56130"/>
                    <a:pt x="100980" y="56109"/>
                  </a:cubicBezTo>
                  <a:cubicBezTo>
                    <a:pt x="103972" y="54636"/>
                    <a:pt x="106138" y="51893"/>
                    <a:pt x="106873" y="48639"/>
                  </a:cubicBezTo>
                  <a:cubicBezTo>
                    <a:pt x="107184" y="47129"/>
                    <a:pt x="107070" y="45564"/>
                    <a:pt x="106541" y="44116"/>
                  </a:cubicBezTo>
                  <a:cubicBezTo>
                    <a:pt x="106074" y="42974"/>
                    <a:pt x="105460" y="41900"/>
                    <a:pt x="104715" y="40920"/>
                  </a:cubicBezTo>
                  <a:cubicBezTo>
                    <a:pt x="108077" y="41958"/>
                    <a:pt x="108326" y="48100"/>
                    <a:pt x="110359" y="50258"/>
                  </a:cubicBezTo>
                  <a:cubicBezTo>
                    <a:pt x="112460" y="52138"/>
                    <a:pt x="115299" y="52959"/>
                    <a:pt x="118078" y="52499"/>
                  </a:cubicBezTo>
                  <a:cubicBezTo>
                    <a:pt x="121763" y="51939"/>
                    <a:pt x="125327" y="50760"/>
                    <a:pt x="128620" y="49013"/>
                  </a:cubicBezTo>
                  <a:cubicBezTo>
                    <a:pt x="130446" y="48017"/>
                    <a:pt x="134222" y="46730"/>
                    <a:pt x="135260" y="44572"/>
                  </a:cubicBezTo>
                  <a:close/>
                  <a:moveTo>
                    <a:pt x="21382" y="107944"/>
                  </a:moveTo>
                  <a:cubicBezTo>
                    <a:pt x="16209" y="106412"/>
                    <a:pt x="10625" y="107234"/>
                    <a:pt x="6110" y="110185"/>
                  </a:cubicBezTo>
                  <a:cubicBezTo>
                    <a:pt x="4466" y="111376"/>
                    <a:pt x="3130" y="112940"/>
                    <a:pt x="2209" y="114750"/>
                  </a:cubicBezTo>
                  <a:cubicBezTo>
                    <a:pt x="2778" y="111886"/>
                    <a:pt x="4317" y="109309"/>
                    <a:pt x="6566" y="107446"/>
                  </a:cubicBezTo>
                  <a:cubicBezTo>
                    <a:pt x="10150" y="104827"/>
                    <a:pt x="14649" y="103794"/>
                    <a:pt x="19016" y="104582"/>
                  </a:cubicBezTo>
                  <a:cubicBezTo>
                    <a:pt x="19200" y="104976"/>
                    <a:pt x="19422" y="105354"/>
                    <a:pt x="19680" y="105703"/>
                  </a:cubicBezTo>
                  <a:cubicBezTo>
                    <a:pt x="20190" y="106491"/>
                    <a:pt x="20759" y="107242"/>
                    <a:pt x="21382" y="107944"/>
                  </a:cubicBezTo>
                  <a:close/>
                  <a:moveTo>
                    <a:pt x="74254" y="54989"/>
                  </a:moveTo>
                  <a:cubicBezTo>
                    <a:pt x="78662" y="54088"/>
                    <a:pt x="83163" y="53727"/>
                    <a:pt x="87658" y="53910"/>
                  </a:cubicBezTo>
                  <a:cubicBezTo>
                    <a:pt x="90345" y="53918"/>
                    <a:pt x="93021" y="54254"/>
                    <a:pt x="95627" y="54906"/>
                  </a:cubicBezTo>
                  <a:cubicBezTo>
                    <a:pt x="94133" y="54615"/>
                    <a:pt x="92680" y="54449"/>
                    <a:pt x="91477" y="54283"/>
                  </a:cubicBezTo>
                  <a:cubicBezTo>
                    <a:pt x="81415" y="53976"/>
                    <a:pt x="71539" y="57043"/>
                    <a:pt x="63422" y="62998"/>
                  </a:cubicBezTo>
                  <a:cubicBezTo>
                    <a:pt x="49731" y="71680"/>
                    <a:pt x="41325" y="86670"/>
                    <a:pt x="41053" y="102881"/>
                  </a:cubicBezTo>
                  <a:cubicBezTo>
                    <a:pt x="41053" y="105039"/>
                    <a:pt x="41053" y="107031"/>
                    <a:pt x="41053" y="109147"/>
                  </a:cubicBezTo>
                  <a:cubicBezTo>
                    <a:pt x="40924" y="107923"/>
                    <a:pt x="40674" y="106711"/>
                    <a:pt x="40306" y="105537"/>
                  </a:cubicBezTo>
                  <a:cubicBezTo>
                    <a:pt x="39974" y="104499"/>
                    <a:pt x="41427" y="103918"/>
                    <a:pt x="41178" y="102881"/>
                  </a:cubicBezTo>
                  <a:cubicBezTo>
                    <a:pt x="41759" y="98730"/>
                    <a:pt x="40348" y="94041"/>
                    <a:pt x="41925" y="90140"/>
                  </a:cubicBezTo>
                  <a:cubicBezTo>
                    <a:pt x="43522" y="86363"/>
                    <a:pt x="44651" y="82404"/>
                    <a:pt x="45286" y="78354"/>
                  </a:cubicBezTo>
                  <a:cubicBezTo>
                    <a:pt x="47444" y="73967"/>
                    <a:pt x="50241" y="69925"/>
                    <a:pt x="53586" y="66360"/>
                  </a:cubicBezTo>
                  <a:cubicBezTo>
                    <a:pt x="59142" y="60533"/>
                    <a:pt x="66359" y="56562"/>
                    <a:pt x="74254" y="54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22C74C9-828C-A447-9B95-76C9A63365F0}"/>
                </a:ext>
              </a:extLst>
            </p:cNvPr>
            <p:cNvSpPr/>
            <p:nvPr/>
          </p:nvSpPr>
          <p:spPr>
            <a:xfrm flipH="1">
              <a:off x="11455220" y="356175"/>
              <a:ext cx="536012" cy="535303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081BBDD-8D63-DCD3-5424-24B3C2706481}"/>
                </a:ext>
              </a:extLst>
            </p:cNvPr>
            <p:cNvSpPr/>
            <p:nvPr/>
          </p:nvSpPr>
          <p:spPr>
            <a:xfrm flipH="1">
              <a:off x="11775264" y="935230"/>
              <a:ext cx="140418" cy="340020"/>
            </a:xfrm>
            <a:custGeom>
              <a:avLst/>
              <a:gdLst>
                <a:gd name="connsiteX0" fmla="*/ 138499 w 161901"/>
                <a:gd name="connsiteY0" fmla="*/ 392019 h 392042"/>
                <a:gd name="connsiteX1" fmla="*/ 74629 w 161901"/>
                <a:gd name="connsiteY1" fmla="*/ 178208 h 392042"/>
                <a:gd name="connsiteX2" fmla="*/ 9224 w 161901"/>
                <a:gd name="connsiteY2" fmla="*/ 144343 h 392042"/>
                <a:gd name="connsiteX3" fmla="*/ 2211 w 161901"/>
                <a:gd name="connsiteY3" fmla="*/ 90392 h 392042"/>
                <a:gd name="connsiteX4" fmla="*/ 21716 w 161901"/>
                <a:gd name="connsiteY4" fmla="*/ 100311 h 392042"/>
                <a:gd name="connsiteX5" fmla="*/ 87578 w 161901"/>
                <a:gd name="connsiteY5" fmla="*/ 1415 h 392042"/>
                <a:gd name="connsiteX6" fmla="*/ 73301 w 161901"/>
                <a:gd name="connsiteY6" fmla="*/ 93961 h 392042"/>
                <a:gd name="connsiteX7" fmla="*/ 138499 w 161901"/>
                <a:gd name="connsiteY7" fmla="*/ 392019 h 3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01" h="392042">
                  <a:moveTo>
                    <a:pt x="138499" y="392019"/>
                  </a:moveTo>
                  <a:cubicBezTo>
                    <a:pt x="145637" y="345746"/>
                    <a:pt x="150949" y="221866"/>
                    <a:pt x="74629" y="178208"/>
                  </a:cubicBezTo>
                  <a:cubicBezTo>
                    <a:pt x="50144" y="164263"/>
                    <a:pt x="19973" y="158702"/>
                    <a:pt x="9224" y="144343"/>
                  </a:cubicBezTo>
                  <a:cubicBezTo>
                    <a:pt x="2086" y="131893"/>
                    <a:pt x="-3226" y="103382"/>
                    <a:pt x="2211" y="90392"/>
                  </a:cubicBezTo>
                  <a:cubicBezTo>
                    <a:pt x="5697" y="87653"/>
                    <a:pt x="17856" y="98692"/>
                    <a:pt x="21716" y="100311"/>
                  </a:cubicBezTo>
                  <a:cubicBezTo>
                    <a:pt x="12254" y="56445"/>
                    <a:pt x="34166" y="-10703"/>
                    <a:pt x="87578" y="1415"/>
                  </a:cubicBezTo>
                  <a:cubicBezTo>
                    <a:pt x="59938" y="26315"/>
                    <a:pt x="57780" y="65492"/>
                    <a:pt x="73301" y="93961"/>
                  </a:cubicBezTo>
                  <a:cubicBezTo>
                    <a:pt x="88117" y="121684"/>
                    <a:pt x="212619" y="250626"/>
                    <a:pt x="138499" y="3920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8769ACF-5DB3-712D-8A0F-A3A9661746F7}"/>
                </a:ext>
              </a:extLst>
            </p:cNvPr>
            <p:cNvSpPr/>
            <p:nvPr/>
          </p:nvSpPr>
          <p:spPr>
            <a:xfrm flipH="1">
              <a:off x="11788993" y="1112334"/>
              <a:ext cx="151532" cy="283675"/>
            </a:xfrm>
            <a:custGeom>
              <a:avLst/>
              <a:gdLst>
                <a:gd name="connsiteX0" fmla="*/ 61150 w 174716"/>
                <a:gd name="connsiteY0" fmla="*/ 327053 h 327076"/>
                <a:gd name="connsiteX1" fmla="*/ 63930 w 174716"/>
                <a:gd name="connsiteY1" fmla="*/ 325808 h 327076"/>
                <a:gd name="connsiteX2" fmla="*/ 159755 w 174716"/>
                <a:gd name="connsiteY2" fmla="*/ 215167 h 327076"/>
                <a:gd name="connsiteX3" fmla="*/ 114935 w 174716"/>
                <a:gd name="connsiteY3" fmla="*/ 9449 h 327076"/>
                <a:gd name="connsiteX4" fmla="*/ 63432 w 174716"/>
                <a:gd name="connsiteY4" fmla="*/ 3431 h 327076"/>
                <a:gd name="connsiteX5" fmla="*/ 71981 w 174716"/>
                <a:gd name="connsiteY5" fmla="*/ 19201 h 327076"/>
                <a:gd name="connsiteX6" fmla="*/ 63681 w 174716"/>
                <a:gd name="connsiteY6" fmla="*/ 17998 h 327076"/>
                <a:gd name="connsiteX7" fmla="*/ 41437 w 174716"/>
                <a:gd name="connsiteY7" fmla="*/ 19533 h 327076"/>
                <a:gd name="connsiteX8" fmla="*/ 9025 w 174716"/>
                <a:gd name="connsiteY8" fmla="*/ 37005 h 327076"/>
                <a:gd name="connsiteX9" fmla="*/ 725 w 174716"/>
                <a:gd name="connsiteY9" fmla="*/ 71367 h 327076"/>
                <a:gd name="connsiteX10" fmla="*/ 8402 w 174716"/>
                <a:gd name="connsiteY10" fmla="*/ 84855 h 327076"/>
                <a:gd name="connsiteX11" fmla="*/ 20189 w 174716"/>
                <a:gd name="connsiteY11" fmla="*/ 86557 h 327076"/>
                <a:gd name="connsiteX12" fmla="*/ 43180 w 174716"/>
                <a:gd name="connsiteY12" fmla="*/ 108012 h 327076"/>
                <a:gd name="connsiteX13" fmla="*/ 44508 w 174716"/>
                <a:gd name="connsiteY13" fmla="*/ 106228 h 327076"/>
                <a:gd name="connsiteX14" fmla="*/ 53348 w 174716"/>
                <a:gd name="connsiteY14" fmla="*/ 63026 h 327076"/>
                <a:gd name="connsiteX15" fmla="*/ 100368 w 174716"/>
                <a:gd name="connsiteY15" fmla="*/ 51323 h 327076"/>
                <a:gd name="connsiteX16" fmla="*/ 113067 w 174716"/>
                <a:gd name="connsiteY16" fmla="*/ 50244 h 327076"/>
                <a:gd name="connsiteX17" fmla="*/ 116927 w 174716"/>
                <a:gd name="connsiteY17" fmla="*/ 50576 h 327076"/>
                <a:gd name="connsiteX18" fmla="*/ 108419 w 174716"/>
                <a:gd name="connsiteY18" fmla="*/ 62403 h 327076"/>
                <a:gd name="connsiteX19" fmla="*/ 109623 w 174716"/>
                <a:gd name="connsiteY19" fmla="*/ 66553 h 327076"/>
                <a:gd name="connsiteX20" fmla="*/ 144857 w 174716"/>
                <a:gd name="connsiteY20" fmla="*/ 88590 h 327076"/>
                <a:gd name="connsiteX21" fmla="*/ 157307 w 174716"/>
                <a:gd name="connsiteY21" fmla="*/ 156527 h 327076"/>
                <a:gd name="connsiteX22" fmla="*/ 123733 w 174716"/>
                <a:gd name="connsiteY22" fmla="*/ 260859 h 327076"/>
                <a:gd name="connsiteX23" fmla="*/ 59614 w 174716"/>
                <a:gd name="connsiteY23" fmla="*/ 323899 h 327076"/>
                <a:gd name="connsiteX24" fmla="*/ 61150 w 174716"/>
                <a:gd name="connsiteY24" fmla="*/ 327053 h 32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4716" h="327076">
                  <a:moveTo>
                    <a:pt x="61150" y="327053"/>
                  </a:moveTo>
                  <a:lnTo>
                    <a:pt x="63930" y="325808"/>
                  </a:lnTo>
                  <a:cubicBezTo>
                    <a:pt x="116885" y="302733"/>
                    <a:pt x="154692" y="229070"/>
                    <a:pt x="159755" y="215167"/>
                  </a:cubicBezTo>
                  <a:cubicBezTo>
                    <a:pt x="183452" y="149596"/>
                    <a:pt x="185859" y="46924"/>
                    <a:pt x="114935" y="9449"/>
                  </a:cubicBezTo>
                  <a:cubicBezTo>
                    <a:pt x="101488" y="2352"/>
                    <a:pt x="78082" y="-4288"/>
                    <a:pt x="63432" y="3431"/>
                  </a:cubicBezTo>
                  <a:cubicBezTo>
                    <a:pt x="55132" y="7830"/>
                    <a:pt x="63847" y="14097"/>
                    <a:pt x="71981" y="19201"/>
                  </a:cubicBezTo>
                  <a:cubicBezTo>
                    <a:pt x="69264" y="18512"/>
                    <a:pt x="66483" y="18106"/>
                    <a:pt x="63681" y="17998"/>
                  </a:cubicBezTo>
                  <a:cubicBezTo>
                    <a:pt x="56233" y="17699"/>
                    <a:pt x="48774" y="18213"/>
                    <a:pt x="41437" y="19533"/>
                  </a:cubicBezTo>
                  <a:cubicBezTo>
                    <a:pt x="29609" y="21733"/>
                    <a:pt x="16537" y="27169"/>
                    <a:pt x="9025" y="37005"/>
                  </a:cubicBezTo>
                  <a:cubicBezTo>
                    <a:pt x="1454" y="46737"/>
                    <a:pt x="-1568" y="59253"/>
                    <a:pt x="725" y="71367"/>
                  </a:cubicBezTo>
                  <a:cubicBezTo>
                    <a:pt x="1825" y="76551"/>
                    <a:pt x="4508" y="81265"/>
                    <a:pt x="8402" y="84855"/>
                  </a:cubicBezTo>
                  <a:cubicBezTo>
                    <a:pt x="11788" y="87387"/>
                    <a:pt x="16226" y="88026"/>
                    <a:pt x="20189" y="86557"/>
                  </a:cubicBezTo>
                  <a:cubicBezTo>
                    <a:pt x="22762" y="98011"/>
                    <a:pt x="27949" y="113408"/>
                    <a:pt x="43180" y="108012"/>
                  </a:cubicBezTo>
                  <a:cubicBezTo>
                    <a:pt x="43913" y="107701"/>
                    <a:pt x="44421" y="107021"/>
                    <a:pt x="44508" y="106228"/>
                  </a:cubicBezTo>
                  <a:cubicBezTo>
                    <a:pt x="46915" y="91827"/>
                    <a:pt x="43803" y="75891"/>
                    <a:pt x="53348" y="63026"/>
                  </a:cubicBezTo>
                  <a:cubicBezTo>
                    <a:pt x="64428" y="48127"/>
                    <a:pt x="83768" y="48335"/>
                    <a:pt x="100368" y="51323"/>
                  </a:cubicBezTo>
                  <a:cubicBezTo>
                    <a:pt x="104144" y="51987"/>
                    <a:pt x="109374" y="49165"/>
                    <a:pt x="113067" y="50244"/>
                  </a:cubicBezTo>
                  <a:cubicBezTo>
                    <a:pt x="114286" y="50758"/>
                    <a:pt x="115637" y="50874"/>
                    <a:pt x="116927" y="50576"/>
                  </a:cubicBezTo>
                  <a:cubicBezTo>
                    <a:pt x="112545" y="53136"/>
                    <a:pt x="109453" y="57436"/>
                    <a:pt x="108419" y="62403"/>
                  </a:cubicBezTo>
                  <a:cubicBezTo>
                    <a:pt x="108419" y="63565"/>
                    <a:pt x="108419" y="66553"/>
                    <a:pt x="109623" y="66553"/>
                  </a:cubicBezTo>
                  <a:cubicBezTo>
                    <a:pt x="125891" y="67923"/>
                    <a:pt x="136971" y="73401"/>
                    <a:pt x="144857" y="88590"/>
                  </a:cubicBezTo>
                  <a:cubicBezTo>
                    <a:pt x="153882" y="110067"/>
                    <a:pt x="158130" y="133245"/>
                    <a:pt x="157307" y="156527"/>
                  </a:cubicBezTo>
                  <a:cubicBezTo>
                    <a:pt x="156601" y="166819"/>
                    <a:pt x="149339" y="222637"/>
                    <a:pt x="123733" y="260859"/>
                  </a:cubicBezTo>
                  <a:cubicBezTo>
                    <a:pt x="104476" y="289661"/>
                    <a:pt x="77335" y="311241"/>
                    <a:pt x="59614" y="323899"/>
                  </a:cubicBezTo>
                  <a:cubicBezTo>
                    <a:pt x="60195" y="324915"/>
                    <a:pt x="60708" y="325969"/>
                    <a:pt x="61150" y="327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C5BA5D8-765A-57B0-E0AA-0C1FC421D381}"/>
                </a:ext>
              </a:extLst>
            </p:cNvPr>
            <p:cNvSpPr/>
            <p:nvPr/>
          </p:nvSpPr>
          <p:spPr>
            <a:xfrm flipH="1">
              <a:off x="11835781" y="1154347"/>
              <a:ext cx="1152" cy="683"/>
            </a:xfrm>
            <a:custGeom>
              <a:avLst/>
              <a:gdLst>
                <a:gd name="connsiteX0" fmla="*/ -25 w 1328"/>
                <a:gd name="connsiteY0" fmla="*/ 765 h 788"/>
                <a:gd name="connsiteX1" fmla="*/ 1303 w 1328"/>
                <a:gd name="connsiteY1" fmla="*/ 184 h 788"/>
                <a:gd name="connsiteX2" fmla="*/ 847 w 1328"/>
                <a:gd name="connsiteY2" fmla="*/ -24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8" h="788">
                  <a:moveTo>
                    <a:pt x="-25" y="765"/>
                  </a:moveTo>
                  <a:lnTo>
                    <a:pt x="1303" y="184"/>
                  </a:lnTo>
                  <a:lnTo>
                    <a:pt x="847" y="-2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BA09E6E-A8D2-DFA9-32C2-D66E9691EE73}"/>
                </a:ext>
              </a:extLst>
            </p:cNvPr>
            <p:cNvSpPr/>
            <p:nvPr/>
          </p:nvSpPr>
          <p:spPr>
            <a:xfrm flipH="1">
              <a:off x="11703375" y="1003673"/>
              <a:ext cx="145606" cy="281265"/>
            </a:xfrm>
            <a:custGeom>
              <a:avLst/>
              <a:gdLst>
                <a:gd name="connsiteX0" fmla="*/ 142435 w 167883"/>
                <a:gd name="connsiteY0" fmla="*/ 170798 h 324298"/>
                <a:gd name="connsiteX1" fmla="*/ 160820 w 167883"/>
                <a:gd name="connsiteY1" fmla="*/ 205949 h 324298"/>
                <a:gd name="connsiteX2" fmla="*/ 167211 w 167883"/>
                <a:gd name="connsiteY2" fmla="*/ 234004 h 324298"/>
                <a:gd name="connsiteX3" fmla="*/ 164414 w 167883"/>
                <a:gd name="connsiteY3" fmla="*/ 235066 h 324298"/>
                <a:gd name="connsiteX4" fmla="*/ 164016 w 167883"/>
                <a:gd name="connsiteY4" fmla="*/ 234834 h 324298"/>
                <a:gd name="connsiteX5" fmla="*/ 141979 w 167883"/>
                <a:gd name="connsiteY5" fmla="*/ 215495 h 324298"/>
                <a:gd name="connsiteX6" fmla="*/ 108778 w 167883"/>
                <a:gd name="connsiteY6" fmla="*/ 207402 h 324298"/>
                <a:gd name="connsiteX7" fmla="*/ 97822 w 167883"/>
                <a:gd name="connsiteY7" fmla="*/ 209145 h 324298"/>
                <a:gd name="connsiteX8" fmla="*/ 97324 w 167883"/>
                <a:gd name="connsiteY8" fmla="*/ 221180 h 324298"/>
                <a:gd name="connsiteX9" fmla="*/ 95788 w 167883"/>
                <a:gd name="connsiteY9" fmla="*/ 245043 h 324298"/>
                <a:gd name="connsiteX10" fmla="*/ 70017 w 167883"/>
                <a:gd name="connsiteY10" fmla="*/ 295425 h 324298"/>
                <a:gd name="connsiteX11" fmla="*/ 49266 w 167883"/>
                <a:gd name="connsiteY11" fmla="*/ 316175 h 324298"/>
                <a:gd name="connsiteX12" fmla="*/ 32293 w 167883"/>
                <a:gd name="connsiteY12" fmla="*/ 324268 h 324298"/>
                <a:gd name="connsiteX13" fmla="*/ 30568 w 167883"/>
                <a:gd name="connsiteY13" fmla="*/ 321823 h 324298"/>
                <a:gd name="connsiteX14" fmla="*/ 30965 w 167883"/>
                <a:gd name="connsiteY14" fmla="*/ 320906 h 324298"/>
                <a:gd name="connsiteX15" fmla="*/ 49640 w 167883"/>
                <a:gd name="connsiteY15" fmla="*/ 278492 h 324298"/>
                <a:gd name="connsiteX16" fmla="*/ 50885 w 167883"/>
                <a:gd name="connsiteY16" fmla="*/ 232385 h 324298"/>
                <a:gd name="connsiteX17" fmla="*/ 45448 w 167883"/>
                <a:gd name="connsiteY17" fmla="*/ 190013 h 324298"/>
                <a:gd name="connsiteX18" fmla="*/ 31338 w 167883"/>
                <a:gd name="connsiteY18" fmla="*/ 146977 h 324298"/>
                <a:gd name="connsiteX19" fmla="*/ 1997 w 167883"/>
                <a:gd name="connsiteY19" fmla="*/ 65843 h 324298"/>
                <a:gd name="connsiteX20" fmla="*/ 1043 w 167883"/>
                <a:gd name="connsiteY20" fmla="*/ 26584 h 324298"/>
                <a:gd name="connsiteX21" fmla="*/ 6064 w 167883"/>
                <a:gd name="connsiteY21" fmla="*/ 4339 h 324298"/>
                <a:gd name="connsiteX22" fmla="*/ 6313 w 167883"/>
                <a:gd name="connsiteY22" fmla="*/ 2264 h 324298"/>
                <a:gd name="connsiteX23" fmla="*/ 7683 w 167883"/>
                <a:gd name="connsiteY23" fmla="*/ 729 h 324298"/>
                <a:gd name="connsiteX24" fmla="*/ 10665 w 167883"/>
                <a:gd name="connsiteY24" fmla="*/ 472 h 324298"/>
                <a:gd name="connsiteX25" fmla="*/ 11252 w 167883"/>
                <a:gd name="connsiteY25" fmla="*/ 1268 h 324298"/>
                <a:gd name="connsiteX26" fmla="*/ 11791 w 167883"/>
                <a:gd name="connsiteY26" fmla="*/ 33182 h 324298"/>
                <a:gd name="connsiteX27" fmla="*/ 23868 w 167883"/>
                <a:gd name="connsiteY27" fmla="*/ 79414 h 324298"/>
                <a:gd name="connsiteX28" fmla="*/ 55823 w 167883"/>
                <a:gd name="connsiteY28" fmla="*/ 118632 h 324298"/>
                <a:gd name="connsiteX29" fmla="*/ 80724 w 167883"/>
                <a:gd name="connsiteY29" fmla="*/ 129090 h 324298"/>
                <a:gd name="connsiteX30" fmla="*/ 103840 w 167883"/>
                <a:gd name="connsiteY30" fmla="*/ 118840 h 324298"/>
                <a:gd name="connsiteX31" fmla="*/ 106822 w 167883"/>
                <a:gd name="connsiteY31" fmla="*/ 118582 h 324298"/>
                <a:gd name="connsiteX32" fmla="*/ 107409 w 167883"/>
                <a:gd name="connsiteY32" fmla="*/ 119379 h 324298"/>
                <a:gd name="connsiteX33" fmla="*/ 104089 w 167883"/>
                <a:gd name="connsiteY33" fmla="*/ 153202 h 324298"/>
                <a:gd name="connsiteX34" fmla="*/ 91970 w 167883"/>
                <a:gd name="connsiteY34" fmla="*/ 163909 h 324298"/>
                <a:gd name="connsiteX35" fmla="*/ 79520 w 167883"/>
                <a:gd name="connsiteY35" fmla="*/ 167603 h 324298"/>
                <a:gd name="connsiteX36" fmla="*/ 116871 w 167883"/>
                <a:gd name="connsiteY36" fmla="*/ 157601 h 324298"/>
                <a:gd name="connsiteX37" fmla="*/ 142435 w 167883"/>
                <a:gd name="connsiteY37" fmla="*/ 170798 h 32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83" h="324298">
                  <a:moveTo>
                    <a:pt x="142435" y="170798"/>
                  </a:moveTo>
                  <a:cubicBezTo>
                    <a:pt x="150557" y="181360"/>
                    <a:pt x="156778" y="193254"/>
                    <a:pt x="160820" y="205949"/>
                  </a:cubicBezTo>
                  <a:cubicBezTo>
                    <a:pt x="163476" y="213336"/>
                    <a:pt x="169909" y="225953"/>
                    <a:pt x="167211" y="234004"/>
                  </a:cubicBezTo>
                  <a:cubicBezTo>
                    <a:pt x="166734" y="235070"/>
                    <a:pt x="165480" y="235548"/>
                    <a:pt x="164414" y="235066"/>
                  </a:cubicBezTo>
                  <a:cubicBezTo>
                    <a:pt x="164273" y="235004"/>
                    <a:pt x="164140" y="234925"/>
                    <a:pt x="164016" y="234834"/>
                  </a:cubicBezTo>
                  <a:cubicBezTo>
                    <a:pt x="156628" y="228235"/>
                    <a:pt x="149864" y="221595"/>
                    <a:pt x="141979" y="215495"/>
                  </a:cubicBezTo>
                  <a:cubicBezTo>
                    <a:pt x="131272" y="207194"/>
                    <a:pt x="121685" y="207194"/>
                    <a:pt x="108778" y="207402"/>
                  </a:cubicBezTo>
                  <a:cubicBezTo>
                    <a:pt x="104628" y="207402"/>
                    <a:pt x="100769" y="206406"/>
                    <a:pt x="97822" y="209145"/>
                  </a:cubicBezTo>
                  <a:cubicBezTo>
                    <a:pt x="94045" y="212631"/>
                    <a:pt x="96743" y="216159"/>
                    <a:pt x="97324" y="221180"/>
                  </a:cubicBezTo>
                  <a:cubicBezTo>
                    <a:pt x="97871" y="229169"/>
                    <a:pt x="97355" y="237191"/>
                    <a:pt x="95788" y="245043"/>
                  </a:cubicBezTo>
                  <a:cubicBezTo>
                    <a:pt x="92634" y="264880"/>
                    <a:pt x="82384" y="279986"/>
                    <a:pt x="70017" y="295425"/>
                  </a:cubicBezTo>
                  <a:cubicBezTo>
                    <a:pt x="64077" y="303256"/>
                    <a:pt x="57096" y="310236"/>
                    <a:pt x="49266" y="316175"/>
                  </a:cubicBezTo>
                  <a:cubicBezTo>
                    <a:pt x="44328" y="319786"/>
                    <a:pt x="38684" y="324475"/>
                    <a:pt x="32293" y="324268"/>
                  </a:cubicBezTo>
                  <a:cubicBezTo>
                    <a:pt x="31141" y="324068"/>
                    <a:pt x="30369" y="322973"/>
                    <a:pt x="30568" y="321823"/>
                  </a:cubicBezTo>
                  <a:cubicBezTo>
                    <a:pt x="30625" y="321487"/>
                    <a:pt x="30761" y="321176"/>
                    <a:pt x="30965" y="320906"/>
                  </a:cubicBezTo>
                  <a:cubicBezTo>
                    <a:pt x="41201" y="308896"/>
                    <a:pt x="47694" y="294151"/>
                    <a:pt x="49640" y="278492"/>
                  </a:cubicBezTo>
                  <a:cubicBezTo>
                    <a:pt x="51466" y="263195"/>
                    <a:pt x="51883" y="247761"/>
                    <a:pt x="50885" y="232385"/>
                  </a:cubicBezTo>
                  <a:cubicBezTo>
                    <a:pt x="50387" y="217985"/>
                    <a:pt x="46735" y="204248"/>
                    <a:pt x="45448" y="190013"/>
                  </a:cubicBezTo>
                  <a:cubicBezTo>
                    <a:pt x="43871" y="175073"/>
                    <a:pt x="37646" y="160548"/>
                    <a:pt x="31338" y="146977"/>
                  </a:cubicBezTo>
                  <a:cubicBezTo>
                    <a:pt x="19344" y="120998"/>
                    <a:pt x="6438" y="94437"/>
                    <a:pt x="1997" y="65843"/>
                  </a:cubicBezTo>
                  <a:cubicBezTo>
                    <a:pt x="-328" y="52883"/>
                    <a:pt x="-650" y="39644"/>
                    <a:pt x="1043" y="26584"/>
                  </a:cubicBezTo>
                  <a:cubicBezTo>
                    <a:pt x="1997" y="20442"/>
                    <a:pt x="1956" y="9984"/>
                    <a:pt x="6064" y="4339"/>
                  </a:cubicBezTo>
                  <a:cubicBezTo>
                    <a:pt x="5630" y="3680"/>
                    <a:pt x="5735" y="2804"/>
                    <a:pt x="6313" y="2264"/>
                  </a:cubicBezTo>
                  <a:lnTo>
                    <a:pt x="7683" y="729"/>
                  </a:lnTo>
                  <a:cubicBezTo>
                    <a:pt x="8435" y="-163"/>
                    <a:pt x="9771" y="-280"/>
                    <a:pt x="10665" y="472"/>
                  </a:cubicBezTo>
                  <a:cubicBezTo>
                    <a:pt x="10921" y="687"/>
                    <a:pt x="11122" y="961"/>
                    <a:pt x="11252" y="1268"/>
                  </a:cubicBezTo>
                  <a:cubicBezTo>
                    <a:pt x="14738" y="11727"/>
                    <a:pt x="11252" y="22434"/>
                    <a:pt x="11791" y="33182"/>
                  </a:cubicBezTo>
                  <a:cubicBezTo>
                    <a:pt x="12950" y="49202"/>
                    <a:pt x="17043" y="64872"/>
                    <a:pt x="23868" y="79414"/>
                  </a:cubicBezTo>
                  <a:cubicBezTo>
                    <a:pt x="31223" y="94861"/>
                    <a:pt x="42183" y="108311"/>
                    <a:pt x="55823" y="118632"/>
                  </a:cubicBezTo>
                  <a:cubicBezTo>
                    <a:pt x="62811" y="124658"/>
                    <a:pt x="71528" y="128323"/>
                    <a:pt x="80724" y="129090"/>
                  </a:cubicBezTo>
                  <a:cubicBezTo>
                    <a:pt x="89660" y="129767"/>
                    <a:pt x="98340" y="125915"/>
                    <a:pt x="103840" y="118840"/>
                  </a:cubicBezTo>
                  <a:cubicBezTo>
                    <a:pt x="104592" y="117947"/>
                    <a:pt x="105927" y="117831"/>
                    <a:pt x="106822" y="118582"/>
                  </a:cubicBezTo>
                  <a:cubicBezTo>
                    <a:pt x="107077" y="118798"/>
                    <a:pt x="107279" y="119072"/>
                    <a:pt x="107409" y="119379"/>
                  </a:cubicBezTo>
                  <a:cubicBezTo>
                    <a:pt x="112472" y="128758"/>
                    <a:pt x="109401" y="144279"/>
                    <a:pt x="104089" y="153202"/>
                  </a:cubicBezTo>
                  <a:cubicBezTo>
                    <a:pt x="101130" y="157834"/>
                    <a:pt x="96932" y="161544"/>
                    <a:pt x="91970" y="163909"/>
                  </a:cubicBezTo>
                  <a:cubicBezTo>
                    <a:pt x="87989" y="165648"/>
                    <a:pt x="83807" y="166889"/>
                    <a:pt x="79520" y="167603"/>
                  </a:cubicBezTo>
                  <a:cubicBezTo>
                    <a:pt x="90642" y="173288"/>
                    <a:pt x="106454" y="158141"/>
                    <a:pt x="116871" y="157601"/>
                  </a:cubicBezTo>
                  <a:cubicBezTo>
                    <a:pt x="127287" y="157062"/>
                    <a:pt x="136169" y="163411"/>
                    <a:pt x="142435" y="170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8E358F3-80AA-CC0F-58EF-0755541EEA0F}"/>
                </a:ext>
              </a:extLst>
            </p:cNvPr>
            <p:cNvSpPr/>
            <p:nvPr/>
          </p:nvSpPr>
          <p:spPr>
            <a:xfrm flipH="1">
              <a:off x="11712575" y="739832"/>
              <a:ext cx="145882" cy="105880"/>
            </a:xfrm>
            <a:custGeom>
              <a:avLst/>
              <a:gdLst>
                <a:gd name="connsiteX0" fmla="*/ 168177 w 168202"/>
                <a:gd name="connsiteY0" fmla="*/ 84278 h 122079"/>
                <a:gd name="connsiteX1" fmla="*/ 98290 w 168202"/>
                <a:gd name="connsiteY1" fmla="*/ 94944 h 122079"/>
                <a:gd name="connsiteX2" fmla="*/ 59528 w 168202"/>
                <a:gd name="connsiteY2" fmla="*/ 70624 h 122079"/>
                <a:gd name="connsiteX3" fmla="*/ 51228 w 168202"/>
                <a:gd name="connsiteY3" fmla="*/ 47342 h 122079"/>
                <a:gd name="connsiteX4" fmla="*/ 55918 w 168202"/>
                <a:gd name="connsiteY4" fmla="*/ 26011 h 122079"/>
                <a:gd name="connsiteX5" fmla="*/ 67455 w 168202"/>
                <a:gd name="connsiteY5" fmla="*/ 27920 h 122079"/>
                <a:gd name="connsiteX6" fmla="*/ 63637 w 168202"/>
                <a:gd name="connsiteY6" fmla="*/ 3601 h 122079"/>
                <a:gd name="connsiteX7" fmla="*/ 24045 w 168202"/>
                <a:gd name="connsiteY7" fmla="*/ 9328 h 122079"/>
                <a:gd name="connsiteX8" fmla="*/ 17156 w 168202"/>
                <a:gd name="connsiteY8" fmla="*/ 18043 h 122079"/>
                <a:gd name="connsiteX9" fmla="*/ -25 w 168202"/>
                <a:gd name="connsiteY9" fmla="*/ 55145 h 122079"/>
                <a:gd name="connsiteX10" fmla="*/ 26992 w 168202"/>
                <a:gd name="connsiteY10" fmla="*/ 102995 h 122079"/>
                <a:gd name="connsiteX11" fmla="*/ 83765 w 168202"/>
                <a:gd name="connsiteY11" fmla="*/ 122044 h 122079"/>
                <a:gd name="connsiteX12" fmla="*/ 148713 w 168202"/>
                <a:gd name="connsiteY12" fmla="*/ 100048 h 122079"/>
                <a:gd name="connsiteX13" fmla="*/ 149751 w 168202"/>
                <a:gd name="connsiteY13" fmla="*/ 97143 h 122079"/>
                <a:gd name="connsiteX14" fmla="*/ 168177 w 168202"/>
                <a:gd name="connsiteY14" fmla="*/ 84278 h 122079"/>
                <a:gd name="connsiteX15" fmla="*/ 97003 w 168202"/>
                <a:gd name="connsiteY15" fmla="*/ 117188 h 122079"/>
                <a:gd name="connsiteX16" fmla="*/ 40770 w 168202"/>
                <a:gd name="connsiteY16" fmla="*/ 106813 h 122079"/>
                <a:gd name="connsiteX17" fmla="*/ 4499 w 168202"/>
                <a:gd name="connsiteY17" fmla="*/ 61162 h 122079"/>
                <a:gd name="connsiteX18" fmla="*/ 11388 w 168202"/>
                <a:gd name="connsiteY18" fmla="*/ 31572 h 122079"/>
                <a:gd name="connsiteX19" fmla="*/ 10101 w 168202"/>
                <a:gd name="connsiteY19" fmla="*/ 52987 h 122079"/>
                <a:gd name="connsiteX20" fmla="*/ 96256 w 168202"/>
                <a:gd name="connsiteY20" fmla="*/ 112125 h 122079"/>
                <a:gd name="connsiteX21" fmla="*/ 119497 w 168202"/>
                <a:gd name="connsiteY21" fmla="*/ 110506 h 122079"/>
                <a:gd name="connsiteX22" fmla="*/ 97003 w 168202"/>
                <a:gd name="connsiteY22" fmla="*/ 117188 h 1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202" h="122079">
                  <a:moveTo>
                    <a:pt x="168177" y="84278"/>
                  </a:moveTo>
                  <a:cubicBezTo>
                    <a:pt x="146306" y="99218"/>
                    <a:pt x="121032" y="106522"/>
                    <a:pt x="98290" y="94944"/>
                  </a:cubicBezTo>
                  <a:cubicBezTo>
                    <a:pt x="83053" y="91304"/>
                    <a:pt x="69434" y="82759"/>
                    <a:pt x="59528" y="70624"/>
                  </a:cubicBezTo>
                  <a:cubicBezTo>
                    <a:pt x="53868" y="64221"/>
                    <a:pt x="50895" y="55883"/>
                    <a:pt x="51228" y="47342"/>
                  </a:cubicBezTo>
                  <a:cubicBezTo>
                    <a:pt x="51228" y="42943"/>
                    <a:pt x="51975" y="30742"/>
                    <a:pt x="55918" y="26011"/>
                  </a:cubicBezTo>
                  <a:cubicBezTo>
                    <a:pt x="56374" y="31033"/>
                    <a:pt x="62101" y="32153"/>
                    <a:pt x="67455" y="27920"/>
                  </a:cubicBezTo>
                  <a:cubicBezTo>
                    <a:pt x="76461" y="20865"/>
                    <a:pt x="72767" y="8913"/>
                    <a:pt x="63637" y="3601"/>
                  </a:cubicBezTo>
                  <a:cubicBezTo>
                    <a:pt x="51560" y="-3330"/>
                    <a:pt x="33881" y="281"/>
                    <a:pt x="24045" y="9328"/>
                  </a:cubicBezTo>
                  <a:cubicBezTo>
                    <a:pt x="21340" y="11884"/>
                    <a:pt x="19019" y="14818"/>
                    <a:pt x="17156" y="18043"/>
                  </a:cubicBezTo>
                  <a:cubicBezTo>
                    <a:pt x="6761" y="27663"/>
                    <a:pt x="586" y="40997"/>
                    <a:pt x="-25" y="55145"/>
                  </a:cubicBezTo>
                  <a:cubicBezTo>
                    <a:pt x="-25" y="74733"/>
                    <a:pt x="11678" y="91831"/>
                    <a:pt x="26992" y="102995"/>
                  </a:cubicBezTo>
                  <a:cubicBezTo>
                    <a:pt x="43176" y="115657"/>
                    <a:pt x="63217" y="122384"/>
                    <a:pt x="83765" y="122044"/>
                  </a:cubicBezTo>
                  <a:cubicBezTo>
                    <a:pt x="108665" y="121463"/>
                    <a:pt x="127257" y="111461"/>
                    <a:pt x="148713" y="100048"/>
                  </a:cubicBezTo>
                  <a:cubicBezTo>
                    <a:pt x="149745" y="99484"/>
                    <a:pt x="150190" y="98235"/>
                    <a:pt x="149751" y="97143"/>
                  </a:cubicBezTo>
                  <a:cubicBezTo>
                    <a:pt x="156282" y="93441"/>
                    <a:pt x="162450" y="89134"/>
                    <a:pt x="168177" y="84278"/>
                  </a:cubicBezTo>
                  <a:close/>
                  <a:moveTo>
                    <a:pt x="97003" y="117188"/>
                  </a:moveTo>
                  <a:cubicBezTo>
                    <a:pt x="81856" y="118267"/>
                    <a:pt x="73680" y="112706"/>
                    <a:pt x="40770" y="106813"/>
                  </a:cubicBezTo>
                  <a:cubicBezTo>
                    <a:pt x="20891" y="103244"/>
                    <a:pt x="7570" y="82286"/>
                    <a:pt x="4499" y="61162"/>
                  </a:cubicBezTo>
                  <a:cubicBezTo>
                    <a:pt x="3349" y="50804"/>
                    <a:pt x="5780" y="40358"/>
                    <a:pt x="11388" y="31572"/>
                  </a:cubicBezTo>
                  <a:cubicBezTo>
                    <a:pt x="9292" y="38511"/>
                    <a:pt x="8851" y="45844"/>
                    <a:pt x="10101" y="52987"/>
                  </a:cubicBezTo>
                  <a:cubicBezTo>
                    <a:pt x="18401" y="92578"/>
                    <a:pt x="59902" y="108597"/>
                    <a:pt x="96256" y="112125"/>
                  </a:cubicBezTo>
                  <a:cubicBezTo>
                    <a:pt x="104039" y="112876"/>
                    <a:pt x="111893" y="112328"/>
                    <a:pt x="119497" y="110506"/>
                  </a:cubicBezTo>
                  <a:cubicBezTo>
                    <a:pt x="112438" y="114005"/>
                    <a:pt x="104829" y="116267"/>
                    <a:pt x="97003" y="117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0776811-C3BD-08E9-DD3F-8A50E91016CE}"/>
                </a:ext>
              </a:extLst>
            </p:cNvPr>
            <p:cNvSpPr/>
            <p:nvPr/>
          </p:nvSpPr>
          <p:spPr>
            <a:xfrm flipH="1">
              <a:off x="11641110" y="693509"/>
              <a:ext cx="203306" cy="414745"/>
            </a:xfrm>
            <a:custGeom>
              <a:avLst/>
              <a:gdLst>
                <a:gd name="connsiteX0" fmla="*/ 184607 w 234411"/>
                <a:gd name="connsiteY0" fmla="*/ 346021 h 478200"/>
                <a:gd name="connsiteX1" fmla="*/ 152652 w 234411"/>
                <a:gd name="connsiteY1" fmla="*/ 390136 h 478200"/>
                <a:gd name="connsiteX2" fmla="*/ 167550 w 234411"/>
                <a:gd name="connsiteY2" fmla="*/ 394619 h 478200"/>
                <a:gd name="connsiteX3" fmla="*/ 160039 w 234411"/>
                <a:gd name="connsiteY3" fmla="*/ 419519 h 478200"/>
                <a:gd name="connsiteX4" fmla="*/ 69526 w 234411"/>
                <a:gd name="connsiteY4" fmla="*/ 356023 h 478200"/>
                <a:gd name="connsiteX5" fmla="*/ 144227 w 234411"/>
                <a:gd name="connsiteY5" fmla="*/ 158563 h 478200"/>
                <a:gd name="connsiteX6" fmla="*/ 166928 w 234411"/>
                <a:gd name="connsiteY6" fmla="*/ 143249 h 478200"/>
                <a:gd name="connsiteX7" fmla="*/ 208844 w 234411"/>
                <a:gd name="connsiteY7" fmla="*/ 110464 h 478200"/>
                <a:gd name="connsiteX8" fmla="*/ 214986 w 234411"/>
                <a:gd name="connsiteY8" fmla="*/ 104488 h 478200"/>
                <a:gd name="connsiteX9" fmla="*/ 233163 w 234411"/>
                <a:gd name="connsiteY9" fmla="*/ 33148 h 478200"/>
                <a:gd name="connsiteX10" fmla="*/ 199423 w 234411"/>
                <a:gd name="connsiteY10" fmla="*/ 861 h 478200"/>
                <a:gd name="connsiteX11" fmla="*/ 171368 w 234411"/>
                <a:gd name="connsiteY11" fmla="*/ 29911 h 478200"/>
                <a:gd name="connsiteX12" fmla="*/ 171119 w 234411"/>
                <a:gd name="connsiteY12" fmla="*/ 32111 h 478200"/>
                <a:gd name="connsiteX13" fmla="*/ 170538 w 234411"/>
                <a:gd name="connsiteY13" fmla="*/ 39290 h 478200"/>
                <a:gd name="connsiteX14" fmla="*/ 170953 w 234411"/>
                <a:gd name="connsiteY14" fmla="*/ 43689 h 478200"/>
                <a:gd name="connsiteX15" fmla="*/ 170953 w 234411"/>
                <a:gd name="connsiteY15" fmla="*/ 44519 h 478200"/>
                <a:gd name="connsiteX16" fmla="*/ 170953 w 234411"/>
                <a:gd name="connsiteY16" fmla="*/ 44519 h 478200"/>
                <a:gd name="connsiteX17" fmla="*/ 171202 w 234411"/>
                <a:gd name="connsiteY17" fmla="*/ 46761 h 478200"/>
                <a:gd name="connsiteX18" fmla="*/ 171202 w 234411"/>
                <a:gd name="connsiteY18" fmla="*/ 46761 h 478200"/>
                <a:gd name="connsiteX19" fmla="*/ 174440 w 234411"/>
                <a:gd name="connsiteY19" fmla="*/ 60829 h 478200"/>
                <a:gd name="connsiteX20" fmla="*/ 191040 w 234411"/>
                <a:gd name="connsiteY20" fmla="*/ 69129 h 478200"/>
                <a:gd name="connsiteX21" fmla="*/ 203490 w 234411"/>
                <a:gd name="connsiteY21" fmla="*/ 45100 h 478200"/>
                <a:gd name="connsiteX22" fmla="*/ 198593 w 234411"/>
                <a:gd name="connsiteY22" fmla="*/ 51782 h 478200"/>
                <a:gd name="connsiteX23" fmla="*/ 195314 w 234411"/>
                <a:gd name="connsiteY23" fmla="*/ 59750 h 478200"/>
                <a:gd name="connsiteX24" fmla="*/ 185437 w 234411"/>
                <a:gd name="connsiteY24" fmla="*/ 59750 h 478200"/>
                <a:gd name="connsiteX25" fmla="*/ 179378 w 234411"/>
                <a:gd name="connsiteY25" fmla="*/ 51948 h 478200"/>
                <a:gd name="connsiteX26" fmla="*/ 179669 w 234411"/>
                <a:gd name="connsiteY26" fmla="*/ 50413 h 478200"/>
                <a:gd name="connsiteX27" fmla="*/ 185686 w 234411"/>
                <a:gd name="connsiteY27" fmla="*/ 25886 h 478200"/>
                <a:gd name="connsiteX28" fmla="*/ 219509 w 234411"/>
                <a:gd name="connsiteY28" fmla="*/ 30036 h 478200"/>
                <a:gd name="connsiteX29" fmla="*/ 216770 w 234411"/>
                <a:gd name="connsiteY29" fmla="*/ 71827 h 478200"/>
                <a:gd name="connsiteX30" fmla="*/ 82889 w 234411"/>
                <a:gd name="connsiteY30" fmla="*/ 184875 h 478200"/>
                <a:gd name="connsiteX31" fmla="*/ 80877 w 234411"/>
                <a:gd name="connsiteY31" fmla="*/ 182820 h 478200"/>
                <a:gd name="connsiteX32" fmla="*/ 79652 w 234411"/>
                <a:gd name="connsiteY32" fmla="*/ 183214 h 478200"/>
                <a:gd name="connsiteX33" fmla="*/ 56578 w 234411"/>
                <a:gd name="connsiteY33" fmla="*/ 198030 h 478200"/>
                <a:gd name="connsiteX34" fmla="*/ 40143 w 234411"/>
                <a:gd name="connsiteY34" fmla="*/ 212804 h 478200"/>
                <a:gd name="connsiteX35" fmla="*/ 17111 w 234411"/>
                <a:gd name="connsiteY35" fmla="*/ 254678 h 478200"/>
                <a:gd name="connsiteX36" fmla="*/ 220 w 234411"/>
                <a:gd name="connsiteY36" fmla="*/ 342950 h 478200"/>
                <a:gd name="connsiteX37" fmla="*/ 38068 w 234411"/>
                <a:gd name="connsiteY37" fmla="*/ 430102 h 478200"/>
                <a:gd name="connsiteX38" fmla="*/ 75959 w 234411"/>
                <a:gd name="connsiteY38" fmla="*/ 464423 h 478200"/>
                <a:gd name="connsiteX39" fmla="*/ 92974 w 234411"/>
                <a:gd name="connsiteY39" fmla="*/ 470606 h 478200"/>
                <a:gd name="connsiteX40" fmla="*/ 108246 w 234411"/>
                <a:gd name="connsiteY40" fmla="*/ 476458 h 478200"/>
                <a:gd name="connsiteX41" fmla="*/ 160039 w 234411"/>
                <a:gd name="connsiteY41" fmla="*/ 470108 h 478200"/>
                <a:gd name="connsiteX42" fmla="*/ 176639 w 234411"/>
                <a:gd name="connsiteY42" fmla="*/ 461186 h 478200"/>
                <a:gd name="connsiteX43" fmla="*/ 183321 w 234411"/>
                <a:gd name="connsiteY43" fmla="*/ 455375 h 478200"/>
                <a:gd name="connsiteX44" fmla="*/ 189006 w 234411"/>
                <a:gd name="connsiteY44" fmla="*/ 450271 h 478200"/>
                <a:gd name="connsiteX45" fmla="*/ 189546 w 234411"/>
                <a:gd name="connsiteY45" fmla="*/ 448943 h 478200"/>
                <a:gd name="connsiteX46" fmla="*/ 184607 w 234411"/>
                <a:gd name="connsiteY46" fmla="*/ 346021 h 478200"/>
                <a:gd name="connsiteX47" fmla="*/ 61350 w 234411"/>
                <a:gd name="connsiteY47" fmla="*/ 448030 h 478200"/>
                <a:gd name="connsiteX48" fmla="*/ 29810 w 234411"/>
                <a:gd name="connsiteY48" fmla="*/ 412007 h 478200"/>
                <a:gd name="connsiteX49" fmla="*/ 4287 w 234411"/>
                <a:gd name="connsiteY49" fmla="*/ 330998 h 478200"/>
                <a:gd name="connsiteX50" fmla="*/ 23751 w 234411"/>
                <a:gd name="connsiteY50" fmla="*/ 250155 h 478200"/>
                <a:gd name="connsiteX51" fmla="*/ 45705 w 234411"/>
                <a:gd name="connsiteY51" fmla="*/ 212348 h 478200"/>
                <a:gd name="connsiteX52" fmla="*/ 67160 w 234411"/>
                <a:gd name="connsiteY52" fmla="*/ 197532 h 478200"/>
                <a:gd name="connsiteX53" fmla="*/ 78075 w 234411"/>
                <a:gd name="connsiteY53" fmla="*/ 190104 h 478200"/>
                <a:gd name="connsiteX54" fmla="*/ 62678 w 234411"/>
                <a:gd name="connsiteY54" fmla="*/ 206455 h 478200"/>
                <a:gd name="connsiteX55" fmla="*/ 21178 w 234411"/>
                <a:gd name="connsiteY55" fmla="*/ 364157 h 478200"/>
                <a:gd name="connsiteX56" fmla="*/ 71476 w 234411"/>
                <a:gd name="connsiteY56" fmla="*/ 455998 h 478200"/>
                <a:gd name="connsiteX57" fmla="*/ 83927 w 234411"/>
                <a:gd name="connsiteY57" fmla="*/ 465253 h 478200"/>
                <a:gd name="connsiteX58" fmla="*/ 61350 w 234411"/>
                <a:gd name="connsiteY58" fmla="*/ 448030 h 47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411" h="478200">
                  <a:moveTo>
                    <a:pt x="184607" y="346021"/>
                  </a:moveTo>
                  <a:cubicBezTo>
                    <a:pt x="146302" y="334235"/>
                    <a:pt x="132026" y="374366"/>
                    <a:pt x="152652" y="390136"/>
                  </a:cubicBezTo>
                  <a:cubicBezTo>
                    <a:pt x="155698" y="395274"/>
                    <a:pt x="162172" y="397221"/>
                    <a:pt x="167550" y="394619"/>
                  </a:cubicBezTo>
                  <a:cubicBezTo>
                    <a:pt x="177137" y="390136"/>
                    <a:pt x="177552" y="411717"/>
                    <a:pt x="160039" y="419519"/>
                  </a:cubicBezTo>
                  <a:cubicBezTo>
                    <a:pt x="142526" y="427321"/>
                    <a:pt x="102353" y="442635"/>
                    <a:pt x="69526" y="356023"/>
                  </a:cubicBezTo>
                  <a:cubicBezTo>
                    <a:pt x="42177" y="283729"/>
                    <a:pt x="59275" y="213676"/>
                    <a:pt x="144227" y="158563"/>
                  </a:cubicBezTo>
                  <a:cubicBezTo>
                    <a:pt x="151158" y="152575"/>
                    <a:pt x="158777" y="147433"/>
                    <a:pt x="166928" y="143249"/>
                  </a:cubicBezTo>
                  <a:cubicBezTo>
                    <a:pt x="181490" y="133094"/>
                    <a:pt x="195480" y="122151"/>
                    <a:pt x="208844" y="110464"/>
                  </a:cubicBezTo>
                  <a:cubicBezTo>
                    <a:pt x="210960" y="108513"/>
                    <a:pt x="212994" y="106521"/>
                    <a:pt x="214986" y="104488"/>
                  </a:cubicBezTo>
                  <a:cubicBezTo>
                    <a:pt x="229594" y="83156"/>
                    <a:pt x="237603" y="58007"/>
                    <a:pt x="233163" y="33148"/>
                  </a:cubicBezTo>
                  <a:cubicBezTo>
                    <a:pt x="230050" y="15801"/>
                    <a:pt x="220007" y="-4534"/>
                    <a:pt x="199423" y="861"/>
                  </a:cubicBezTo>
                  <a:cubicBezTo>
                    <a:pt x="184192" y="5011"/>
                    <a:pt x="175726" y="16548"/>
                    <a:pt x="171368" y="29911"/>
                  </a:cubicBezTo>
                  <a:lnTo>
                    <a:pt x="171119" y="32111"/>
                  </a:lnTo>
                  <a:cubicBezTo>
                    <a:pt x="171049" y="34514"/>
                    <a:pt x="170854" y="36908"/>
                    <a:pt x="170538" y="39290"/>
                  </a:cubicBezTo>
                  <a:cubicBezTo>
                    <a:pt x="170904" y="40726"/>
                    <a:pt x="171045" y="42212"/>
                    <a:pt x="170953" y="43689"/>
                  </a:cubicBezTo>
                  <a:cubicBezTo>
                    <a:pt x="170987" y="43963"/>
                    <a:pt x="170987" y="44246"/>
                    <a:pt x="170953" y="44519"/>
                  </a:cubicBezTo>
                  <a:lnTo>
                    <a:pt x="170953" y="44519"/>
                  </a:lnTo>
                  <a:lnTo>
                    <a:pt x="171202" y="46761"/>
                  </a:lnTo>
                  <a:lnTo>
                    <a:pt x="171202" y="46761"/>
                  </a:lnTo>
                  <a:cubicBezTo>
                    <a:pt x="170401" y="51695"/>
                    <a:pt x="171564" y="56741"/>
                    <a:pt x="174440" y="60829"/>
                  </a:cubicBezTo>
                  <a:cubicBezTo>
                    <a:pt x="178428" y="65971"/>
                    <a:pt x="184532" y="69021"/>
                    <a:pt x="191040" y="69129"/>
                  </a:cubicBezTo>
                  <a:cubicBezTo>
                    <a:pt x="203241" y="69129"/>
                    <a:pt x="214529" y="54729"/>
                    <a:pt x="203490" y="45100"/>
                  </a:cubicBezTo>
                  <a:cubicBezTo>
                    <a:pt x="199340" y="41531"/>
                    <a:pt x="194609" y="48296"/>
                    <a:pt x="198593" y="51782"/>
                  </a:cubicBezTo>
                  <a:cubicBezTo>
                    <a:pt x="201705" y="54563"/>
                    <a:pt x="197929" y="58422"/>
                    <a:pt x="195314" y="59750"/>
                  </a:cubicBezTo>
                  <a:cubicBezTo>
                    <a:pt x="192206" y="61306"/>
                    <a:pt x="188546" y="61306"/>
                    <a:pt x="185437" y="59750"/>
                  </a:cubicBezTo>
                  <a:cubicBezTo>
                    <a:pt x="182159" y="58435"/>
                    <a:pt x="179843" y="55451"/>
                    <a:pt x="179378" y="51948"/>
                  </a:cubicBezTo>
                  <a:cubicBezTo>
                    <a:pt x="179565" y="51458"/>
                    <a:pt x="179664" y="50940"/>
                    <a:pt x="179669" y="50413"/>
                  </a:cubicBezTo>
                  <a:cubicBezTo>
                    <a:pt x="179627" y="41868"/>
                    <a:pt x="181694" y="33443"/>
                    <a:pt x="185686" y="25886"/>
                  </a:cubicBezTo>
                  <a:cubicBezTo>
                    <a:pt x="194816" y="11319"/>
                    <a:pt x="214737" y="13768"/>
                    <a:pt x="219509" y="30036"/>
                  </a:cubicBezTo>
                  <a:cubicBezTo>
                    <a:pt x="223369" y="43772"/>
                    <a:pt x="223410" y="59501"/>
                    <a:pt x="216770" y="71827"/>
                  </a:cubicBezTo>
                  <a:cubicBezTo>
                    <a:pt x="185935" y="129139"/>
                    <a:pt x="107790" y="161178"/>
                    <a:pt x="82889" y="184875"/>
                  </a:cubicBezTo>
                  <a:cubicBezTo>
                    <a:pt x="82901" y="183750"/>
                    <a:pt x="82000" y="182833"/>
                    <a:pt x="80877" y="182820"/>
                  </a:cubicBezTo>
                  <a:cubicBezTo>
                    <a:pt x="80436" y="182816"/>
                    <a:pt x="80007" y="182953"/>
                    <a:pt x="79652" y="183214"/>
                  </a:cubicBezTo>
                  <a:cubicBezTo>
                    <a:pt x="72240" y="188576"/>
                    <a:pt x="64537" y="193523"/>
                    <a:pt x="56578" y="198030"/>
                  </a:cubicBezTo>
                  <a:cubicBezTo>
                    <a:pt x="50152" y="201786"/>
                    <a:pt x="44560" y="206812"/>
                    <a:pt x="40143" y="212804"/>
                  </a:cubicBezTo>
                  <a:cubicBezTo>
                    <a:pt x="30991" y="225898"/>
                    <a:pt x="23268" y="239937"/>
                    <a:pt x="17111" y="254678"/>
                  </a:cubicBezTo>
                  <a:cubicBezTo>
                    <a:pt x="4467" y="282318"/>
                    <a:pt x="-1326" y="312597"/>
                    <a:pt x="220" y="342950"/>
                  </a:cubicBezTo>
                  <a:cubicBezTo>
                    <a:pt x="1921" y="375487"/>
                    <a:pt x="17069" y="405616"/>
                    <a:pt x="38068" y="430102"/>
                  </a:cubicBezTo>
                  <a:cubicBezTo>
                    <a:pt x="48996" y="443290"/>
                    <a:pt x="61755" y="454848"/>
                    <a:pt x="75959" y="464423"/>
                  </a:cubicBezTo>
                  <a:cubicBezTo>
                    <a:pt x="80607" y="467452"/>
                    <a:pt x="87288" y="472723"/>
                    <a:pt x="92974" y="470606"/>
                  </a:cubicBezTo>
                  <a:cubicBezTo>
                    <a:pt x="97797" y="473196"/>
                    <a:pt x="102929" y="475159"/>
                    <a:pt x="108246" y="476458"/>
                  </a:cubicBezTo>
                  <a:cubicBezTo>
                    <a:pt x="125738" y="480122"/>
                    <a:pt x="143949" y="477890"/>
                    <a:pt x="160039" y="470108"/>
                  </a:cubicBezTo>
                  <a:cubicBezTo>
                    <a:pt x="166061" y="468145"/>
                    <a:pt x="171680" y="465124"/>
                    <a:pt x="176639" y="461186"/>
                  </a:cubicBezTo>
                  <a:cubicBezTo>
                    <a:pt x="178963" y="459318"/>
                    <a:pt x="181204" y="457367"/>
                    <a:pt x="183321" y="455375"/>
                  </a:cubicBezTo>
                  <a:cubicBezTo>
                    <a:pt x="185437" y="453383"/>
                    <a:pt x="187180" y="452055"/>
                    <a:pt x="189006" y="450271"/>
                  </a:cubicBezTo>
                  <a:cubicBezTo>
                    <a:pt x="189396" y="449943"/>
                    <a:pt x="189596" y="449449"/>
                    <a:pt x="189546" y="448943"/>
                  </a:cubicBezTo>
                  <a:cubicBezTo>
                    <a:pt x="223286" y="411053"/>
                    <a:pt x="218970" y="356604"/>
                    <a:pt x="184607" y="346021"/>
                  </a:cubicBezTo>
                  <a:close/>
                  <a:moveTo>
                    <a:pt x="61350" y="448030"/>
                  </a:moveTo>
                  <a:cubicBezTo>
                    <a:pt x="49378" y="437381"/>
                    <a:pt x="38782" y="425283"/>
                    <a:pt x="29810" y="412007"/>
                  </a:cubicBezTo>
                  <a:cubicBezTo>
                    <a:pt x="13040" y="388339"/>
                    <a:pt x="4113" y="360007"/>
                    <a:pt x="4287" y="330998"/>
                  </a:cubicBezTo>
                  <a:cubicBezTo>
                    <a:pt x="4633" y="302931"/>
                    <a:pt x="11284" y="275304"/>
                    <a:pt x="23751" y="250155"/>
                  </a:cubicBezTo>
                  <a:cubicBezTo>
                    <a:pt x="29851" y="237414"/>
                    <a:pt x="36450" y="223055"/>
                    <a:pt x="45705" y="212348"/>
                  </a:cubicBezTo>
                  <a:cubicBezTo>
                    <a:pt x="51861" y="206102"/>
                    <a:pt x="59140" y="201076"/>
                    <a:pt x="67160" y="197532"/>
                  </a:cubicBezTo>
                  <a:cubicBezTo>
                    <a:pt x="71009" y="195378"/>
                    <a:pt x="74661" y="192892"/>
                    <a:pt x="78075" y="190104"/>
                  </a:cubicBezTo>
                  <a:cubicBezTo>
                    <a:pt x="72929" y="195250"/>
                    <a:pt x="67783" y="200645"/>
                    <a:pt x="62678" y="206455"/>
                  </a:cubicBezTo>
                  <a:cubicBezTo>
                    <a:pt x="14828" y="260987"/>
                    <a:pt x="10803" y="318506"/>
                    <a:pt x="21178" y="364157"/>
                  </a:cubicBezTo>
                  <a:cubicBezTo>
                    <a:pt x="20721" y="367809"/>
                    <a:pt x="32922" y="425287"/>
                    <a:pt x="71476" y="455998"/>
                  </a:cubicBezTo>
                  <a:cubicBezTo>
                    <a:pt x="75627" y="459111"/>
                    <a:pt x="79777" y="462306"/>
                    <a:pt x="83927" y="465253"/>
                  </a:cubicBezTo>
                  <a:cubicBezTo>
                    <a:pt x="75756" y="460409"/>
                    <a:pt x="68179" y="454633"/>
                    <a:pt x="61350" y="448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3E23142-FC82-88AE-E587-B6A95EE0433A}"/>
                </a:ext>
              </a:extLst>
            </p:cNvPr>
            <p:cNvSpPr/>
            <p:nvPr/>
          </p:nvSpPr>
          <p:spPr>
            <a:xfrm flipH="1">
              <a:off x="11740830" y="822450"/>
              <a:ext cx="101186" cy="40886"/>
            </a:xfrm>
            <a:custGeom>
              <a:avLst/>
              <a:gdLst>
                <a:gd name="connsiteX0" fmla="*/ 110666 w 116667"/>
                <a:gd name="connsiteY0" fmla="*/ 4915 h 47141"/>
                <a:gd name="connsiteX1" fmla="*/ 110251 w 116667"/>
                <a:gd name="connsiteY1" fmla="*/ 5205 h 47141"/>
                <a:gd name="connsiteX2" fmla="*/ 108176 w 116667"/>
                <a:gd name="connsiteY2" fmla="*/ 8276 h 47141"/>
                <a:gd name="connsiteX3" fmla="*/ 88920 w 116667"/>
                <a:gd name="connsiteY3" fmla="*/ 20436 h 47141"/>
                <a:gd name="connsiteX4" fmla="*/ 58790 w 116667"/>
                <a:gd name="connsiteY4" fmla="*/ 30603 h 47141"/>
                <a:gd name="connsiteX5" fmla="*/ 26254 w 116667"/>
                <a:gd name="connsiteY5" fmla="*/ 24710 h 47141"/>
                <a:gd name="connsiteX6" fmla="*/ 6292 w 116667"/>
                <a:gd name="connsiteY6" fmla="*/ 2715 h 47141"/>
                <a:gd name="connsiteX7" fmla="*/ 6292 w 116667"/>
                <a:gd name="connsiteY7" fmla="*/ 2715 h 47141"/>
                <a:gd name="connsiteX8" fmla="*/ 1271 w 116667"/>
                <a:gd name="connsiteY8" fmla="*/ -24 h 47141"/>
                <a:gd name="connsiteX9" fmla="*/ 1271 w 116667"/>
                <a:gd name="connsiteY9" fmla="*/ -24 h 47141"/>
                <a:gd name="connsiteX10" fmla="*/ 9571 w 116667"/>
                <a:gd name="connsiteY10" fmla="*/ 35210 h 47141"/>
                <a:gd name="connsiteX11" fmla="*/ 42771 w 116667"/>
                <a:gd name="connsiteY11" fmla="*/ 46913 h 47141"/>
                <a:gd name="connsiteX12" fmla="*/ 85807 w 116667"/>
                <a:gd name="connsiteY12" fmla="*/ 36621 h 47141"/>
                <a:gd name="connsiteX13" fmla="*/ 103155 w 116667"/>
                <a:gd name="connsiteY13" fmla="*/ 22179 h 47141"/>
                <a:gd name="connsiteX14" fmla="*/ 110044 w 116667"/>
                <a:gd name="connsiteY14" fmla="*/ 12509 h 47141"/>
                <a:gd name="connsiteX15" fmla="*/ 116642 w 116667"/>
                <a:gd name="connsiteY15" fmla="*/ 3877 h 47141"/>
                <a:gd name="connsiteX16" fmla="*/ 110666 w 116667"/>
                <a:gd name="connsiteY16" fmla="*/ 4915 h 4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667" h="47141">
                  <a:moveTo>
                    <a:pt x="110666" y="4915"/>
                  </a:moveTo>
                  <a:lnTo>
                    <a:pt x="110251" y="5205"/>
                  </a:lnTo>
                  <a:cubicBezTo>
                    <a:pt x="109475" y="6168"/>
                    <a:pt x="108781" y="7197"/>
                    <a:pt x="108176" y="8276"/>
                  </a:cubicBezTo>
                  <a:cubicBezTo>
                    <a:pt x="102369" y="13227"/>
                    <a:pt x="95885" y="17319"/>
                    <a:pt x="88920" y="20436"/>
                  </a:cubicBezTo>
                  <a:cubicBezTo>
                    <a:pt x="79582" y="25291"/>
                    <a:pt x="69456" y="30520"/>
                    <a:pt x="58790" y="30603"/>
                  </a:cubicBezTo>
                  <a:cubicBezTo>
                    <a:pt x="47672" y="30691"/>
                    <a:pt x="36635" y="28690"/>
                    <a:pt x="26254" y="24710"/>
                  </a:cubicBezTo>
                  <a:cubicBezTo>
                    <a:pt x="17954" y="21307"/>
                    <a:pt x="8035" y="12260"/>
                    <a:pt x="6292" y="2715"/>
                  </a:cubicBezTo>
                  <a:lnTo>
                    <a:pt x="6292" y="2715"/>
                  </a:lnTo>
                  <a:cubicBezTo>
                    <a:pt x="4486" y="2068"/>
                    <a:pt x="2791" y="1146"/>
                    <a:pt x="1271" y="-24"/>
                  </a:cubicBezTo>
                  <a:lnTo>
                    <a:pt x="1271" y="-24"/>
                  </a:lnTo>
                  <a:cubicBezTo>
                    <a:pt x="-1551" y="12883"/>
                    <a:pt x="-182" y="25291"/>
                    <a:pt x="9571" y="35210"/>
                  </a:cubicBezTo>
                  <a:cubicBezTo>
                    <a:pt x="18353" y="43842"/>
                    <a:pt x="30516" y="48133"/>
                    <a:pt x="42771" y="46913"/>
                  </a:cubicBezTo>
                  <a:cubicBezTo>
                    <a:pt x="57006" y="45876"/>
                    <a:pt x="73316" y="44216"/>
                    <a:pt x="85807" y="36621"/>
                  </a:cubicBezTo>
                  <a:cubicBezTo>
                    <a:pt x="92214" y="32612"/>
                    <a:pt x="98050" y="27752"/>
                    <a:pt x="103155" y="22179"/>
                  </a:cubicBezTo>
                  <a:cubicBezTo>
                    <a:pt x="105775" y="19199"/>
                    <a:pt x="108084" y="15958"/>
                    <a:pt x="110044" y="12509"/>
                  </a:cubicBezTo>
                  <a:cubicBezTo>
                    <a:pt x="112936" y="10235"/>
                    <a:pt x="115206" y="7264"/>
                    <a:pt x="116642" y="3877"/>
                  </a:cubicBezTo>
                  <a:cubicBezTo>
                    <a:pt x="114650" y="4292"/>
                    <a:pt x="112658" y="4666"/>
                    <a:pt x="110666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328349A-F37E-2A39-2B1D-5EA6C304A939}"/>
                </a:ext>
              </a:extLst>
            </p:cNvPr>
            <p:cNvSpPr/>
            <p:nvPr/>
          </p:nvSpPr>
          <p:spPr>
            <a:xfrm flipH="1">
              <a:off x="11772433" y="785914"/>
              <a:ext cx="43068" cy="38792"/>
            </a:xfrm>
            <a:custGeom>
              <a:avLst/>
              <a:gdLst>
                <a:gd name="connsiteX0" fmla="*/ 43988 w 49657"/>
                <a:gd name="connsiteY0" fmla="*/ 38989 h 44727"/>
                <a:gd name="connsiteX1" fmla="*/ 35688 w 49657"/>
                <a:gd name="connsiteY1" fmla="*/ 36001 h 44727"/>
                <a:gd name="connsiteX2" fmla="*/ 24359 w 49657"/>
                <a:gd name="connsiteY2" fmla="*/ 26497 h 44727"/>
                <a:gd name="connsiteX3" fmla="*/ 36809 w 49657"/>
                <a:gd name="connsiteY3" fmla="*/ 19608 h 44727"/>
                <a:gd name="connsiteX4" fmla="*/ 40212 w 49657"/>
                <a:gd name="connsiteY4" fmla="*/ 18736 h 44727"/>
                <a:gd name="connsiteX5" fmla="*/ 40668 w 49657"/>
                <a:gd name="connsiteY5" fmla="*/ 12760 h 44727"/>
                <a:gd name="connsiteX6" fmla="*/ 40253 w 49657"/>
                <a:gd name="connsiteY6" fmla="*/ 11308 h 44727"/>
                <a:gd name="connsiteX7" fmla="*/ 39880 w 49657"/>
                <a:gd name="connsiteY7" fmla="*/ 10934 h 44727"/>
                <a:gd name="connsiteX8" fmla="*/ 31331 w 49657"/>
                <a:gd name="connsiteY8" fmla="*/ 2634 h 44727"/>
                <a:gd name="connsiteX9" fmla="*/ 4729 w 49657"/>
                <a:gd name="connsiteY9" fmla="*/ 8071 h 44727"/>
                <a:gd name="connsiteX10" fmla="*/ 2737 w 49657"/>
                <a:gd name="connsiteY10" fmla="*/ 8361 h 44727"/>
                <a:gd name="connsiteX11" fmla="*/ 5517 w 49657"/>
                <a:gd name="connsiteY11" fmla="*/ 21476 h 44727"/>
                <a:gd name="connsiteX12" fmla="*/ 8837 w 49657"/>
                <a:gd name="connsiteY12" fmla="*/ 18819 h 44727"/>
                <a:gd name="connsiteX13" fmla="*/ 14565 w 49657"/>
                <a:gd name="connsiteY13" fmla="*/ 14669 h 44727"/>
                <a:gd name="connsiteX14" fmla="*/ 35315 w 49657"/>
                <a:gd name="connsiteY14" fmla="*/ 12677 h 44727"/>
                <a:gd name="connsiteX15" fmla="*/ 36726 w 49657"/>
                <a:gd name="connsiteY15" fmla="*/ 14130 h 44727"/>
                <a:gd name="connsiteX16" fmla="*/ 36726 w 49657"/>
                <a:gd name="connsiteY16" fmla="*/ 14130 h 44727"/>
                <a:gd name="connsiteX17" fmla="*/ 19005 w 49657"/>
                <a:gd name="connsiteY17" fmla="*/ 21226 h 44727"/>
                <a:gd name="connsiteX18" fmla="*/ 46645 w 49657"/>
                <a:gd name="connsiteY18" fmla="*/ 44591 h 44727"/>
                <a:gd name="connsiteX19" fmla="*/ 49521 w 49657"/>
                <a:gd name="connsiteY19" fmla="*/ 43126 h 44727"/>
                <a:gd name="connsiteX20" fmla="*/ 49633 w 49657"/>
                <a:gd name="connsiteY20" fmla="*/ 42433 h 44727"/>
                <a:gd name="connsiteX21" fmla="*/ 43988 w 49657"/>
                <a:gd name="connsiteY21" fmla="*/ 38989 h 4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657" h="44727">
                  <a:moveTo>
                    <a:pt x="43988" y="38989"/>
                  </a:moveTo>
                  <a:cubicBezTo>
                    <a:pt x="41147" y="38213"/>
                    <a:pt x="38371" y="37217"/>
                    <a:pt x="35688" y="36001"/>
                  </a:cubicBezTo>
                  <a:cubicBezTo>
                    <a:pt x="30905" y="34274"/>
                    <a:pt x="26890" y="30909"/>
                    <a:pt x="24359" y="26497"/>
                  </a:cubicBezTo>
                  <a:cubicBezTo>
                    <a:pt x="28758" y="16869"/>
                    <a:pt x="32659" y="14545"/>
                    <a:pt x="36809" y="19608"/>
                  </a:cubicBezTo>
                  <a:cubicBezTo>
                    <a:pt x="37929" y="20728"/>
                    <a:pt x="39589" y="19608"/>
                    <a:pt x="40212" y="18736"/>
                  </a:cubicBezTo>
                  <a:cubicBezTo>
                    <a:pt x="41268" y="16919"/>
                    <a:pt x="41436" y="14719"/>
                    <a:pt x="40668" y="12760"/>
                  </a:cubicBezTo>
                  <a:cubicBezTo>
                    <a:pt x="40741" y="12237"/>
                    <a:pt x="40590" y="11710"/>
                    <a:pt x="40253" y="11308"/>
                  </a:cubicBezTo>
                  <a:lnTo>
                    <a:pt x="39880" y="10934"/>
                  </a:lnTo>
                  <a:cubicBezTo>
                    <a:pt x="37794" y="7477"/>
                    <a:pt x="34849" y="4618"/>
                    <a:pt x="31331" y="2634"/>
                  </a:cubicBezTo>
                  <a:cubicBezTo>
                    <a:pt x="21122" y="-3010"/>
                    <a:pt x="12780" y="1057"/>
                    <a:pt x="4729" y="8071"/>
                  </a:cubicBezTo>
                  <a:cubicBezTo>
                    <a:pt x="4070" y="7735"/>
                    <a:pt x="3272" y="7851"/>
                    <a:pt x="2737" y="8361"/>
                  </a:cubicBezTo>
                  <a:cubicBezTo>
                    <a:pt x="-1081" y="11474"/>
                    <a:pt x="-1621" y="22928"/>
                    <a:pt x="5517" y="21476"/>
                  </a:cubicBezTo>
                  <a:cubicBezTo>
                    <a:pt x="6845" y="21185"/>
                    <a:pt x="7924" y="19566"/>
                    <a:pt x="8837" y="18819"/>
                  </a:cubicBezTo>
                  <a:cubicBezTo>
                    <a:pt x="10663" y="17242"/>
                    <a:pt x="12614" y="15873"/>
                    <a:pt x="14565" y="14669"/>
                  </a:cubicBezTo>
                  <a:cubicBezTo>
                    <a:pt x="20707" y="11183"/>
                    <a:pt x="29878" y="8154"/>
                    <a:pt x="35315" y="12677"/>
                  </a:cubicBezTo>
                  <a:cubicBezTo>
                    <a:pt x="35817" y="13130"/>
                    <a:pt x="36288" y="13615"/>
                    <a:pt x="36726" y="14130"/>
                  </a:cubicBezTo>
                  <a:lnTo>
                    <a:pt x="36726" y="14130"/>
                  </a:lnTo>
                  <a:cubicBezTo>
                    <a:pt x="29878" y="9980"/>
                    <a:pt x="19794" y="11432"/>
                    <a:pt x="19005" y="21226"/>
                  </a:cubicBezTo>
                  <a:cubicBezTo>
                    <a:pt x="17760" y="36333"/>
                    <a:pt x="35605" y="40939"/>
                    <a:pt x="46645" y="44591"/>
                  </a:cubicBezTo>
                  <a:cubicBezTo>
                    <a:pt x="47843" y="44981"/>
                    <a:pt x="49131" y="44326"/>
                    <a:pt x="49521" y="43126"/>
                  </a:cubicBezTo>
                  <a:cubicBezTo>
                    <a:pt x="49594" y="42902"/>
                    <a:pt x="49631" y="42670"/>
                    <a:pt x="49633" y="42433"/>
                  </a:cubicBezTo>
                  <a:cubicBezTo>
                    <a:pt x="47681" y="41404"/>
                    <a:pt x="45796" y="40255"/>
                    <a:pt x="43988" y="389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017E0EC-410D-106D-45AA-1989D26A2970}"/>
                </a:ext>
              </a:extLst>
            </p:cNvPr>
            <p:cNvSpPr/>
            <p:nvPr/>
          </p:nvSpPr>
          <p:spPr>
            <a:xfrm flipH="1">
              <a:off x="11071923" y="421903"/>
              <a:ext cx="341063" cy="136749"/>
            </a:xfrm>
            <a:custGeom>
              <a:avLst/>
              <a:gdLst>
                <a:gd name="connsiteX0" fmla="*/ 93877 w 393245"/>
                <a:gd name="connsiteY0" fmla="*/ 73608 h 157671"/>
                <a:gd name="connsiteX1" fmla="*/ 1704 w 393245"/>
                <a:gd name="connsiteY1" fmla="*/ 89959 h 157671"/>
                <a:gd name="connsiteX2" fmla="*/ 99106 w 393245"/>
                <a:gd name="connsiteY2" fmla="*/ 21898 h 157671"/>
                <a:gd name="connsiteX3" fmla="*/ 88731 w 393245"/>
                <a:gd name="connsiteY3" fmla="*/ 2601 h 157671"/>
                <a:gd name="connsiteX4" fmla="*/ 142682 w 393245"/>
                <a:gd name="connsiteY4" fmla="*/ 8411 h 157671"/>
                <a:gd name="connsiteX5" fmla="*/ 178040 w 393245"/>
                <a:gd name="connsiteY5" fmla="*/ 73027 h 157671"/>
                <a:gd name="connsiteX6" fmla="*/ 393221 w 393245"/>
                <a:gd name="connsiteY6" fmla="*/ 132083 h 157671"/>
                <a:gd name="connsiteX7" fmla="*/ 93877 w 393245"/>
                <a:gd name="connsiteY7" fmla="*/ 73608 h 15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245" h="157671">
                  <a:moveTo>
                    <a:pt x="93877" y="73608"/>
                  </a:moveTo>
                  <a:cubicBezTo>
                    <a:pt x="65117" y="58751"/>
                    <a:pt x="25857" y="61781"/>
                    <a:pt x="1704" y="89959"/>
                  </a:cubicBezTo>
                  <a:cubicBezTo>
                    <a:pt x="-11618" y="37005"/>
                    <a:pt x="55032" y="13432"/>
                    <a:pt x="99106" y="21898"/>
                  </a:cubicBezTo>
                  <a:cubicBezTo>
                    <a:pt x="97487" y="18080"/>
                    <a:pt x="86075" y="6170"/>
                    <a:pt x="88731" y="2601"/>
                  </a:cubicBezTo>
                  <a:cubicBezTo>
                    <a:pt x="101513" y="-3251"/>
                    <a:pt x="130231" y="1563"/>
                    <a:pt x="142682" y="8411"/>
                  </a:cubicBezTo>
                  <a:cubicBezTo>
                    <a:pt x="157331" y="18827"/>
                    <a:pt x="163432" y="48874"/>
                    <a:pt x="178040" y="73027"/>
                  </a:cubicBezTo>
                  <a:cubicBezTo>
                    <a:pt x="223359" y="148517"/>
                    <a:pt x="347114" y="140258"/>
                    <a:pt x="393221" y="132083"/>
                  </a:cubicBezTo>
                  <a:cubicBezTo>
                    <a:pt x="253571" y="209440"/>
                    <a:pt x="121890" y="87926"/>
                    <a:pt x="93877" y="73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2CE7341-D781-BE7C-0AD8-36036F7C96C1}"/>
                </a:ext>
              </a:extLst>
            </p:cNvPr>
            <p:cNvSpPr/>
            <p:nvPr/>
          </p:nvSpPr>
          <p:spPr>
            <a:xfrm flipH="1">
              <a:off x="10953216" y="394037"/>
              <a:ext cx="283262" cy="150235"/>
            </a:xfrm>
            <a:custGeom>
              <a:avLst/>
              <a:gdLst>
                <a:gd name="connsiteX0" fmla="*/ 326576 w 326600"/>
                <a:gd name="connsiteY0" fmla="*/ 55231 h 173220"/>
                <a:gd name="connsiteX1" fmla="*/ 325372 w 326600"/>
                <a:gd name="connsiteY1" fmla="*/ 58053 h 173220"/>
                <a:gd name="connsiteX2" fmla="*/ 216931 w 326600"/>
                <a:gd name="connsiteY2" fmla="*/ 156285 h 173220"/>
                <a:gd name="connsiteX3" fmla="*/ 10258 w 326600"/>
                <a:gd name="connsiteY3" fmla="*/ 116113 h 173220"/>
                <a:gd name="connsiteX4" fmla="*/ 3078 w 326600"/>
                <a:gd name="connsiteY4" fmla="*/ 64776 h 173220"/>
                <a:gd name="connsiteX5" fmla="*/ 19056 w 326600"/>
                <a:gd name="connsiteY5" fmla="*/ 73076 h 173220"/>
                <a:gd name="connsiteX6" fmla="*/ 17645 w 326600"/>
                <a:gd name="connsiteY6" fmla="*/ 64776 h 173220"/>
                <a:gd name="connsiteX7" fmla="*/ 18683 w 326600"/>
                <a:gd name="connsiteY7" fmla="*/ 42490 h 173220"/>
                <a:gd name="connsiteX8" fmla="*/ 35283 w 326600"/>
                <a:gd name="connsiteY8" fmla="*/ 9705 h 173220"/>
                <a:gd name="connsiteX9" fmla="*/ 69438 w 326600"/>
                <a:gd name="connsiteY9" fmla="*/ 533 h 173220"/>
                <a:gd name="connsiteX10" fmla="*/ 83050 w 326600"/>
                <a:gd name="connsiteY10" fmla="*/ 7920 h 173220"/>
                <a:gd name="connsiteX11" fmla="*/ 85042 w 326600"/>
                <a:gd name="connsiteY11" fmla="*/ 19665 h 173220"/>
                <a:gd name="connsiteX12" fmla="*/ 107037 w 326600"/>
                <a:gd name="connsiteY12" fmla="*/ 42158 h 173220"/>
                <a:gd name="connsiteX13" fmla="*/ 105294 w 326600"/>
                <a:gd name="connsiteY13" fmla="*/ 43528 h 173220"/>
                <a:gd name="connsiteX14" fmla="*/ 62258 w 326600"/>
                <a:gd name="connsiteY14" fmla="*/ 53364 h 173220"/>
                <a:gd name="connsiteX15" fmla="*/ 51634 w 326600"/>
                <a:gd name="connsiteY15" fmla="*/ 100591 h 173220"/>
                <a:gd name="connsiteX16" fmla="*/ 50846 w 326600"/>
                <a:gd name="connsiteY16" fmla="*/ 113332 h 173220"/>
                <a:gd name="connsiteX17" fmla="*/ 51261 w 326600"/>
                <a:gd name="connsiteY17" fmla="*/ 117192 h 173220"/>
                <a:gd name="connsiteX18" fmla="*/ 62881 w 326600"/>
                <a:gd name="connsiteY18" fmla="*/ 108435 h 173220"/>
                <a:gd name="connsiteX19" fmla="*/ 67238 w 326600"/>
                <a:gd name="connsiteY19" fmla="*/ 109514 h 173220"/>
                <a:gd name="connsiteX20" fmla="*/ 90064 w 326600"/>
                <a:gd name="connsiteY20" fmla="*/ 144291 h 173220"/>
                <a:gd name="connsiteX21" fmla="*/ 158249 w 326600"/>
                <a:gd name="connsiteY21" fmla="*/ 155123 h 173220"/>
                <a:gd name="connsiteX22" fmla="*/ 262001 w 326600"/>
                <a:gd name="connsiteY22" fmla="*/ 119225 h 173220"/>
                <a:gd name="connsiteX23" fmla="*/ 323546 w 326600"/>
                <a:gd name="connsiteY23" fmla="*/ 53696 h 173220"/>
                <a:gd name="connsiteX24" fmla="*/ 326576 w 326600"/>
                <a:gd name="connsiteY24" fmla="*/ 55231 h 17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6600" h="173220">
                  <a:moveTo>
                    <a:pt x="326576" y="55231"/>
                  </a:moveTo>
                  <a:cubicBezTo>
                    <a:pt x="326161" y="56144"/>
                    <a:pt x="325787" y="57057"/>
                    <a:pt x="325372" y="58053"/>
                  </a:cubicBezTo>
                  <a:cubicBezTo>
                    <a:pt x="303501" y="111464"/>
                    <a:pt x="230751" y="150932"/>
                    <a:pt x="216931" y="156285"/>
                  </a:cubicBezTo>
                  <a:cubicBezTo>
                    <a:pt x="151900" y="181434"/>
                    <a:pt x="49310" y="186207"/>
                    <a:pt x="10258" y="116113"/>
                  </a:cubicBezTo>
                  <a:cubicBezTo>
                    <a:pt x="2871" y="102832"/>
                    <a:pt x="-4309" y="79592"/>
                    <a:pt x="3078" y="64776"/>
                  </a:cubicBezTo>
                  <a:cubicBezTo>
                    <a:pt x="7228" y="56476"/>
                    <a:pt x="13785" y="64776"/>
                    <a:pt x="19056" y="73076"/>
                  </a:cubicBezTo>
                  <a:cubicBezTo>
                    <a:pt x="18293" y="70367"/>
                    <a:pt x="17819" y="67585"/>
                    <a:pt x="17645" y="64776"/>
                  </a:cubicBezTo>
                  <a:cubicBezTo>
                    <a:pt x="17180" y="57332"/>
                    <a:pt x="17529" y="49859"/>
                    <a:pt x="18683" y="42490"/>
                  </a:cubicBezTo>
                  <a:cubicBezTo>
                    <a:pt x="20633" y="30621"/>
                    <a:pt x="25779" y="17590"/>
                    <a:pt x="35283" y="9705"/>
                  </a:cubicBezTo>
                  <a:cubicBezTo>
                    <a:pt x="44828" y="1895"/>
                    <a:pt x="57266" y="-1445"/>
                    <a:pt x="69438" y="533"/>
                  </a:cubicBezTo>
                  <a:cubicBezTo>
                    <a:pt x="74630" y="1531"/>
                    <a:pt x="79386" y="4112"/>
                    <a:pt x="83050" y="7920"/>
                  </a:cubicBezTo>
                  <a:cubicBezTo>
                    <a:pt x="85665" y="11243"/>
                    <a:pt x="86416" y="15666"/>
                    <a:pt x="85042" y="19665"/>
                  </a:cubicBezTo>
                  <a:cubicBezTo>
                    <a:pt x="96538" y="21989"/>
                    <a:pt x="112059" y="26845"/>
                    <a:pt x="107037" y="42158"/>
                  </a:cubicBezTo>
                  <a:cubicBezTo>
                    <a:pt x="106730" y="42886"/>
                    <a:pt x="106075" y="43403"/>
                    <a:pt x="105294" y="43528"/>
                  </a:cubicBezTo>
                  <a:cubicBezTo>
                    <a:pt x="90894" y="46267"/>
                    <a:pt x="74916" y="43528"/>
                    <a:pt x="62258" y="53364"/>
                  </a:cubicBezTo>
                  <a:cubicBezTo>
                    <a:pt x="47609" y="64776"/>
                    <a:pt x="48273" y="84116"/>
                    <a:pt x="51634" y="100591"/>
                  </a:cubicBezTo>
                  <a:cubicBezTo>
                    <a:pt x="52381" y="104409"/>
                    <a:pt x="49684" y="109680"/>
                    <a:pt x="50846" y="113332"/>
                  </a:cubicBezTo>
                  <a:cubicBezTo>
                    <a:pt x="51368" y="114548"/>
                    <a:pt x="51514" y="115893"/>
                    <a:pt x="51261" y="117192"/>
                  </a:cubicBezTo>
                  <a:cubicBezTo>
                    <a:pt x="53705" y="112747"/>
                    <a:pt x="57934" y="109561"/>
                    <a:pt x="62881" y="108435"/>
                  </a:cubicBezTo>
                  <a:cubicBezTo>
                    <a:pt x="64043" y="108435"/>
                    <a:pt x="67031" y="108435"/>
                    <a:pt x="67238" y="109514"/>
                  </a:cubicBezTo>
                  <a:cubicBezTo>
                    <a:pt x="68981" y="125782"/>
                    <a:pt x="74708" y="136697"/>
                    <a:pt x="90064" y="144291"/>
                  </a:cubicBezTo>
                  <a:cubicBezTo>
                    <a:pt x="111748" y="152764"/>
                    <a:pt x="135005" y="156459"/>
                    <a:pt x="158249" y="155123"/>
                  </a:cubicBezTo>
                  <a:cubicBezTo>
                    <a:pt x="168541" y="154210"/>
                    <a:pt x="224194" y="145661"/>
                    <a:pt x="262001" y="119225"/>
                  </a:cubicBezTo>
                  <a:cubicBezTo>
                    <a:pt x="290346" y="99346"/>
                    <a:pt x="311304" y="71707"/>
                    <a:pt x="323546" y="53696"/>
                  </a:cubicBezTo>
                  <a:cubicBezTo>
                    <a:pt x="324542" y="54152"/>
                    <a:pt x="325538" y="54733"/>
                    <a:pt x="326576" y="55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EB25305-A4BC-1B8B-B47F-3492BF4E10E4}"/>
                </a:ext>
              </a:extLst>
            </p:cNvPr>
            <p:cNvSpPr/>
            <p:nvPr/>
          </p:nvSpPr>
          <p:spPr>
            <a:xfrm flipH="1">
              <a:off x="11062861" y="488190"/>
              <a:ext cx="281336" cy="142244"/>
            </a:xfrm>
            <a:custGeom>
              <a:avLst/>
              <a:gdLst>
                <a:gd name="connsiteX0" fmla="*/ 159525 w 324380"/>
                <a:gd name="connsiteY0" fmla="*/ 114792 h 164007"/>
                <a:gd name="connsiteX1" fmla="*/ 168697 w 324380"/>
                <a:gd name="connsiteY1" fmla="*/ 76985 h 164007"/>
                <a:gd name="connsiteX2" fmla="*/ 165294 w 324380"/>
                <a:gd name="connsiteY2" fmla="*/ 89435 h 164007"/>
                <a:gd name="connsiteX3" fmla="*/ 154836 w 324380"/>
                <a:gd name="connsiteY3" fmla="*/ 101886 h 164007"/>
                <a:gd name="connsiteX4" fmla="*/ 121096 w 324380"/>
                <a:gd name="connsiteY4" fmla="*/ 106036 h 164007"/>
                <a:gd name="connsiteX5" fmla="*/ 119892 w 324380"/>
                <a:gd name="connsiteY5" fmla="*/ 103296 h 164007"/>
                <a:gd name="connsiteX6" fmla="*/ 120473 w 324380"/>
                <a:gd name="connsiteY6" fmla="*/ 102467 h 164007"/>
                <a:gd name="connsiteX7" fmla="*/ 130185 w 324380"/>
                <a:gd name="connsiteY7" fmla="*/ 79102 h 164007"/>
                <a:gd name="connsiteX8" fmla="*/ 119436 w 324380"/>
                <a:gd name="connsiteY8" fmla="*/ 54201 h 164007"/>
                <a:gd name="connsiteX9" fmla="*/ 79720 w 324380"/>
                <a:gd name="connsiteY9" fmla="*/ 23283 h 164007"/>
                <a:gd name="connsiteX10" fmla="*/ 33239 w 324380"/>
                <a:gd name="connsiteY10" fmla="*/ 12244 h 164007"/>
                <a:gd name="connsiteX11" fmla="*/ 1325 w 324380"/>
                <a:gd name="connsiteY11" fmla="*/ 12244 h 164007"/>
                <a:gd name="connsiteX12" fmla="*/ 122 w 324380"/>
                <a:gd name="connsiteY12" fmla="*/ 9504 h 164007"/>
                <a:gd name="connsiteX13" fmla="*/ 703 w 324380"/>
                <a:gd name="connsiteY13" fmla="*/ 8675 h 164007"/>
                <a:gd name="connsiteX14" fmla="*/ 2197 w 324380"/>
                <a:gd name="connsiteY14" fmla="*/ 7306 h 164007"/>
                <a:gd name="connsiteX15" fmla="*/ 4272 w 324380"/>
                <a:gd name="connsiteY15" fmla="*/ 6974 h 164007"/>
                <a:gd name="connsiteX16" fmla="*/ 26391 w 324380"/>
                <a:gd name="connsiteY16" fmla="*/ 1454 h 164007"/>
                <a:gd name="connsiteX17" fmla="*/ 65693 w 324380"/>
                <a:gd name="connsiteY17" fmla="*/ 1454 h 164007"/>
                <a:gd name="connsiteX18" fmla="*/ 147324 w 324380"/>
                <a:gd name="connsiteY18" fmla="*/ 29260 h 164007"/>
                <a:gd name="connsiteX19" fmla="*/ 190734 w 324380"/>
                <a:gd name="connsiteY19" fmla="*/ 42332 h 164007"/>
                <a:gd name="connsiteX20" fmla="*/ 233189 w 324380"/>
                <a:gd name="connsiteY20" fmla="*/ 46856 h 164007"/>
                <a:gd name="connsiteX21" fmla="*/ 279255 w 324380"/>
                <a:gd name="connsiteY21" fmla="*/ 44573 h 164007"/>
                <a:gd name="connsiteX22" fmla="*/ 320963 w 324380"/>
                <a:gd name="connsiteY22" fmla="*/ 24777 h 164007"/>
                <a:gd name="connsiteX23" fmla="*/ 323885 w 324380"/>
                <a:gd name="connsiteY23" fmla="*/ 25063 h 164007"/>
                <a:gd name="connsiteX24" fmla="*/ 324324 w 324380"/>
                <a:gd name="connsiteY24" fmla="*/ 26022 h 164007"/>
                <a:gd name="connsiteX25" fmla="*/ 316647 w 324380"/>
                <a:gd name="connsiteY25" fmla="*/ 43121 h 164007"/>
                <a:gd name="connsiteX26" fmla="*/ 296478 w 324380"/>
                <a:gd name="connsiteY26" fmla="*/ 64494 h 164007"/>
                <a:gd name="connsiteX27" fmla="*/ 246677 w 324380"/>
                <a:gd name="connsiteY27" fmla="*/ 91386 h 164007"/>
                <a:gd name="connsiteX28" fmla="*/ 222855 w 324380"/>
                <a:gd name="connsiteY28" fmla="*/ 93420 h 164007"/>
                <a:gd name="connsiteX29" fmla="*/ 210862 w 324380"/>
                <a:gd name="connsiteY29" fmla="*/ 94208 h 164007"/>
                <a:gd name="connsiteX30" fmla="*/ 209368 w 324380"/>
                <a:gd name="connsiteY30" fmla="*/ 105206 h 164007"/>
                <a:gd name="connsiteX31" fmla="*/ 218207 w 324380"/>
                <a:gd name="connsiteY31" fmla="*/ 138406 h 164007"/>
                <a:gd name="connsiteX32" fmla="*/ 238003 w 324380"/>
                <a:gd name="connsiteY32" fmla="*/ 160028 h 164007"/>
                <a:gd name="connsiteX33" fmla="*/ 237700 w 324380"/>
                <a:gd name="connsiteY33" fmla="*/ 162947 h 164007"/>
                <a:gd name="connsiteX34" fmla="*/ 237256 w 324380"/>
                <a:gd name="connsiteY34" fmla="*/ 163224 h 164007"/>
                <a:gd name="connsiteX35" fmla="*/ 209036 w 324380"/>
                <a:gd name="connsiteY35" fmla="*/ 157455 h 164007"/>
                <a:gd name="connsiteX36" fmla="*/ 173511 w 324380"/>
                <a:gd name="connsiteY36" fmla="*/ 139900 h 164007"/>
                <a:gd name="connsiteX37" fmla="*/ 159525 w 324380"/>
                <a:gd name="connsiteY37" fmla="*/ 114792 h 1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4380" h="164007">
                  <a:moveTo>
                    <a:pt x="159525" y="114792"/>
                  </a:moveTo>
                  <a:cubicBezTo>
                    <a:pt x="159857" y="104127"/>
                    <a:pt x="174632" y="87983"/>
                    <a:pt x="168697" y="76985"/>
                  </a:cubicBezTo>
                  <a:cubicBezTo>
                    <a:pt x="168058" y="81255"/>
                    <a:pt x="166917" y="85434"/>
                    <a:pt x="165294" y="89435"/>
                  </a:cubicBezTo>
                  <a:cubicBezTo>
                    <a:pt x="163065" y="94496"/>
                    <a:pt x="159434" y="98816"/>
                    <a:pt x="154836" y="101886"/>
                  </a:cubicBezTo>
                  <a:cubicBezTo>
                    <a:pt x="146038" y="107364"/>
                    <a:pt x="130599" y="110808"/>
                    <a:pt x="121096" y="106036"/>
                  </a:cubicBezTo>
                  <a:cubicBezTo>
                    <a:pt x="120004" y="105612"/>
                    <a:pt x="119465" y="104385"/>
                    <a:pt x="119892" y="103296"/>
                  </a:cubicBezTo>
                  <a:cubicBezTo>
                    <a:pt x="120013" y="102976"/>
                    <a:pt x="120216" y="102692"/>
                    <a:pt x="120473" y="102467"/>
                  </a:cubicBezTo>
                  <a:cubicBezTo>
                    <a:pt x="127425" y="96801"/>
                    <a:pt x="131073" y="88026"/>
                    <a:pt x="130185" y="79102"/>
                  </a:cubicBezTo>
                  <a:cubicBezTo>
                    <a:pt x="129355" y="69867"/>
                    <a:pt x="125586" y="61141"/>
                    <a:pt x="119436" y="54201"/>
                  </a:cubicBezTo>
                  <a:cubicBezTo>
                    <a:pt x="108841" y="40886"/>
                    <a:pt x="95229" y="30287"/>
                    <a:pt x="79720" y="23283"/>
                  </a:cubicBezTo>
                  <a:cubicBezTo>
                    <a:pt x="65037" y="16779"/>
                    <a:pt x="49279" y="13037"/>
                    <a:pt x="33239" y="12244"/>
                  </a:cubicBezTo>
                  <a:cubicBezTo>
                    <a:pt x="22449" y="12244"/>
                    <a:pt x="11825" y="15689"/>
                    <a:pt x="1325" y="12244"/>
                  </a:cubicBezTo>
                  <a:cubicBezTo>
                    <a:pt x="234" y="11821"/>
                    <a:pt x="-306" y="10594"/>
                    <a:pt x="122" y="9504"/>
                  </a:cubicBezTo>
                  <a:cubicBezTo>
                    <a:pt x="242" y="9185"/>
                    <a:pt x="445" y="8900"/>
                    <a:pt x="703" y="8675"/>
                  </a:cubicBezTo>
                  <a:lnTo>
                    <a:pt x="2197" y="7306"/>
                  </a:lnTo>
                  <a:cubicBezTo>
                    <a:pt x="2728" y="6730"/>
                    <a:pt x="3587" y="6593"/>
                    <a:pt x="4272" y="6974"/>
                  </a:cubicBezTo>
                  <a:cubicBezTo>
                    <a:pt x="9791" y="2824"/>
                    <a:pt x="20249" y="2575"/>
                    <a:pt x="26391" y="1454"/>
                  </a:cubicBezTo>
                  <a:cubicBezTo>
                    <a:pt x="39418" y="-517"/>
                    <a:pt x="52666" y="-517"/>
                    <a:pt x="65693" y="1454"/>
                  </a:cubicBezTo>
                  <a:cubicBezTo>
                    <a:pt x="94245" y="5480"/>
                    <a:pt x="121220" y="17930"/>
                    <a:pt x="147324" y="29260"/>
                  </a:cubicBezTo>
                  <a:cubicBezTo>
                    <a:pt x="161061" y="35236"/>
                    <a:pt x="175752" y="41129"/>
                    <a:pt x="190734" y="42332"/>
                  </a:cubicBezTo>
                  <a:cubicBezTo>
                    <a:pt x="204969" y="43494"/>
                    <a:pt x="218788" y="46690"/>
                    <a:pt x="233189" y="46856"/>
                  </a:cubicBezTo>
                  <a:cubicBezTo>
                    <a:pt x="248582" y="47510"/>
                    <a:pt x="264003" y="46746"/>
                    <a:pt x="279255" y="44573"/>
                  </a:cubicBezTo>
                  <a:cubicBezTo>
                    <a:pt x="294780" y="42155"/>
                    <a:pt x="309272" y="35278"/>
                    <a:pt x="320963" y="24777"/>
                  </a:cubicBezTo>
                  <a:cubicBezTo>
                    <a:pt x="321847" y="24050"/>
                    <a:pt x="323154" y="24177"/>
                    <a:pt x="323885" y="25063"/>
                  </a:cubicBezTo>
                  <a:cubicBezTo>
                    <a:pt x="324113" y="25339"/>
                    <a:pt x="324262" y="25670"/>
                    <a:pt x="324324" y="26022"/>
                  </a:cubicBezTo>
                  <a:cubicBezTo>
                    <a:pt x="324781" y="32372"/>
                    <a:pt x="320174" y="38099"/>
                    <a:pt x="316647" y="43121"/>
                  </a:cubicBezTo>
                  <a:cubicBezTo>
                    <a:pt x="310928" y="51129"/>
                    <a:pt x="304143" y="58320"/>
                    <a:pt x="296478" y="64494"/>
                  </a:cubicBezTo>
                  <a:cubicBezTo>
                    <a:pt x="281288" y="77193"/>
                    <a:pt x="266473" y="87775"/>
                    <a:pt x="246677" y="91386"/>
                  </a:cubicBezTo>
                  <a:cubicBezTo>
                    <a:pt x="238866" y="93160"/>
                    <a:pt x="230853" y="93844"/>
                    <a:pt x="222855" y="93420"/>
                  </a:cubicBezTo>
                  <a:cubicBezTo>
                    <a:pt x="217792" y="93004"/>
                    <a:pt x="214223" y="90348"/>
                    <a:pt x="210862" y="94208"/>
                  </a:cubicBezTo>
                  <a:cubicBezTo>
                    <a:pt x="208164" y="97238"/>
                    <a:pt x="209285" y="101222"/>
                    <a:pt x="209368" y="105206"/>
                  </a:cubicBezTo>
                  <a:cubicBezTo>
                    <a:pt x="209617" y="118195"/>
                    <a:pt x="209700" y="127782"/>
                    <a:pt x="218207" y="138406"/>
                  </a:cubicBezTo>
                  <a:cubicBezTo>
                    <a:pt x="224474" y="146167"/>
                    <a:pt x="231239" y="152807"/>
                    <a:pt x="238003" y="160028"/>
                  </a:cubicBezTo>
                  <a:cubicBezTo>
                    <a:pt x="238725" y="160917"/>
                    <a:pt x="238593" y="162224"/>
                    <a:pt x="237700" y="162947"/>
                  </a:cubicBezTo>
                  <a:cubicBezTo>
                    <a:pt x="237567" y="163058"/>
                    <a:pt x="237414" y="163150"/>
                    <a:pt x="237256" y="163224"/>
                  </a:cubicBezTo>
                  <a:cubicBezTo>
                    <a:pt x="229288" y="166129"/>
                    <a:pt x="216506" y="159945"/>
                    <a:pt x="209036" y="157455"/>
                  </a:cubicBezTo>
                  <a:cubicBezTo>
                    <a:pt x="196254" y="153737"/>
                    <a:pt x="184227" y="147795"/>
                    <a:pt x="173511" y="139900"/>
                  </a:cubicBezTo>
                  <a:cubicBezTo>
                    <a:pt x="166000" y="133675"/>
                    <a:pt x="159235" y="124918"/>
                    <a:pt x="159525" y="114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378CF93-212E-CC7E-096D-BD1C098B2E3C}"/>
                </a:ext>
              </a:extLst>
            </p:cNvPr>
            <p:cNvSpPr/>
            <p:nvPr/>
          </p:nvSpPr>
          <p:spPr>
            <a:xfrm flipH="1">
              <a:off x="11500787" y="484595"/>
              <a:ext cx="106829" cy="145504"/>
            </a:xfrm>
            <a:custGeom>
              <a:avLst/>
              <a:gdLst>
                <a:gd name="connsiteX0" fmla="*/ 99452 w 123173"/>
                <a:gd name="connsiteY0" fmla="*/ 148735 h 167766"/>
                <a:gd name="connsiteX1" fmla="*/ 102398 w 123173"/>
                <a:gd name="connsiteY1" fmla="*/ 147698 h 167766"/>
                <a:gd name="connsiteX2" fmla="*/ 123149 w 123173"/>
                <a:gd name="connsiteY2" fmla="*/ 82293 h 167766"/>
                <a:gd name="connsiteX3" fmla="*/ 102647 w 123173"/>
                <a:gd name="connsiteY3" fmla="*/ 25935 h 167766"/>
                <a:gd name="connsiteX4" fmla="*/ 54174 w 123173"/>
                <a:gd name="connsiteY4" fmla="*/ -3 h 167766"/>
                <a:gd name="connsiteX5" fmla="*/ 17280 w 123173"/>
                <a:gd name="connsiteY5" fmla="*/ 17925 h 167766"/>
                <a:gd name="connsiteX6" fmla="*/ 8731 w 123173"/>
                <a:gd name="connsiteY6" fmla="*/ 25063 h 167766"/>
                <a:gd name="connsiteX7" fmla="*/ 3959 w 123173"/>
                <a:gd name="connsiteY7" fmla="*/ 64738 h 167766"/>
                <a:gd name="connsiteX8" fmla="*/ 28320 w 123173"/>
                <a:gd name="connsiteY8" fmla="*/ 68017 h 167766"/>
                <a:gd name="connsiteX9" fmla="*/ 26162 w 123173"/>
                <a:gd name="connsiteY9" fmla="*/ 56521 h 167766"/>
                <a:gd name="connsiteX10" fmla="*/ 47368 w 123173"/>
                <a:gd name="connsiteY10" fmla="*/ 51333 h 167766"/>
                <a:gd name="connsiteX11" fmla="*/ 70858 w 123173"/>
                <a:gd name="connsiteY11" fmla="*/ 59426 h 167766"/>
                <a:gd name="connsiteX12" fmla="*/ 96007 w 123173"/>
                <a:gd name="connsiteY12" fmla="*/ 97648 h 167766"/>
                <a:gd name="connsiteX13" fmla="*/ 86960 w 123173"/>
                <a:gd name="connsiteY13" fmla="*/ 167743 h 167766"/>
                <a:gd name="connsiteX14" fmla="*/ 99452 w 123173"/>
                <a:gd name="connsiteY14" fmla="*/ 148735 h 167766"/>
                <a:gd name="connsiteX15" fmla="*/ 111902 w 123173"/>
                <a:gd name="connsiteY15" fmla="*/ 118274 h 167766"/>
                <a:gd name="connsiteX16" fmla="*/ 112981 w 123173"/>
                <a:gd name="connsiteY16" fmla="*/ 94992 h 167766"/>
                <a:gd name="connsiteX17" fmla="*/ 51892 w 123173"/>
                <a:gd name="connsiteY17" fmla="*/ 10206 h 167766"/>
                <a:gd name="connsiteX18" fmla="*/ 30561 w 123173"/>
                <a:gd name="connsiteY18" fmla="*/ 11949 h 167766"/>
                <a:gd name="connsiteX19" fmla="*/ 59985 w 123173"/>
                <a:gd name="connsiteY19" fmla="*/ 4396 h 167766"/>
                <a:gd name="connsiteX20" fmla="*/ 106424 w 123173"/>
                <a:gd name="connsiteY20" fmla="*/ 39672 h 167766"/>
                <a:gd name="connsiteX21" fmla="*/ 118044 w 123173"/>
                <a:gd name="connsiteY21" fmla="*/ 95656 h 167766"/>
                <a:gd name="connsiteX22" fmla="*/ 112068 w 123173"/>
                <a:gd name="connsiteY22" fmla="*/ 118274 h 16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73" h="167766">
                  <a:moveTo>
                    <a:pt x="99452" y="148735"/>
                  </a:moveTo>
                  <a:cubicBezTo>
                    <a:pt x="100556" y="149221"/>
                    <a:pt x="101842" y="148767"/>
                    <a:pt x="102398" y="147698"/>
                  </a:cubicBezTo>
                  <a:cubicBezTo>
                    <a:pt x="113354" y="125993"/>
                    <a:pt x="122941" y="107069"/>
                    <a:pt x="123149" y="82293"/>
                  </a:cubicBezTo>
                  <a:cubicBezTo>
                    <a:pt x="122966" y="61715"/>
                    <a:pt x="115728" y="41822"/>
                    <a:pt x="102647" y="25935"/>
                  </a:cubicBezTo>
                  <a:cubicBezTo>
                    <a:pt x="91152" y="10912"/>
                    <a:pt x="73597" y="-584"/>
                    <a:pt x="54174" y="-3"/>
                  </a:cubicBezTo>
                  <a:cubicBezTo>
                    <a:pt x="39994" y="883"/>
                    <a:pt x="26738" y="7325"/>
                    <a:pt x="17280" y="17925"/>
                  </a:cubicBezTo>
                  <a:cubicBezTo>
                    <a:pt x="14106" y="19886"/>
                    <a:pt x="11225" y="22290"/>
                    <a:pt x="8731" y="25063"/>
                  </a:cubicBezTo>
                  <a:cubicBezTo>
                    <a:pt x="-67" y="35065"/>
                    <a:pt x="-3262" y="52827"/>
                    <a:pt x="3959" y="64738"/>
                  </a:cubicBezTo>
                  <a:cubicBezTo>
                    <a:pt x="9437" y="73744"/>
                    <a:pt x="21472" y="77188"/>
                    <a:pt x="28320" y="68017"/>
                  </a:cubicBezTo>
                  <a:cubicBezTo>
                    <a:pt x="32470" y="62580"/>
                    <a:pt x="31183" y="56853"/>
                    <a:pt x="26162" y="56521"/>
                  </a:cubicBezTo>
                  <a:cubicBezTo>
                    <a:pt x="30976" y="52371"/>
                    <a:pt x="43011" y="51541"/>
                    <a:pt x="47368" y="51333"/>
                  </a:cubicBezTo>
                  <a:cubicBezTo>
                    <a:pt x="55955" y="50858"/>
                    <a:pt x="64388" y="53763"/>
                    <a:pt x="70858" y="59426"/>
                  </a:cubicBezTo>
                  <a:cubicBezTo>
                    <a:pt x="83196" y="69075"/>
                    <a:pt x="92027" y="82501"/>
                    <a:pt x="96007" y="97648"/>
                  </a:cubicBezTo>
                  <a:cubicBezTo>
                    <a:pt x="108125" y="120100"/>
                    <a:pt x="101361" y="145540"/>
                    <a:pt x="86960" y="167743"/>
                  </a:cubicBezTo>
                  <a:cubicBezTo>
                    <a:pt x="91687" y="161795"/>
                    <a:pt x="95866" y="155434"/>
                    <a:pt x="99452" y="148735"/>
                  </a:cubicBezTo>
                  <a:close/>
                  <a:moveTo>
                    <a:pt x="111902" y="118274"/>
                  </a:moveTo>
                  <a:cubicBezTo>
                    <a:pt x="113562" y="110628"/>
                    <a:pt x="113927" y="102758"/>
                    <a:pt x="112981" y="94992"/>
                  </a:cubicBezTo>
                  <a:cubicBezTo>
                    <a:pt x="108831" y="58679"/>
                    <a:pt x="91691" y="17718"/>
                    <a:pt x="51892" y="10206"/>
                  </a:cubicBezTo>
                  <a:cubicBezTo>
                    <a:pt x="44741" y="9118"/>
                    <a:pt x="37437" y="9715"/>
                    <a:pt x="30561" y="11949"/>
                  </a:cubicBezTo>
                  <a:cubicBezTo>
                    <a:pt x="39218" y="6146"/>
                    <a:pt x="49601" y="3481"/>
                    <a:pt x="59985" y="4396"/>
                  </a:cubicBezTo>
                  <a:cubicBezTo>
                    <a:pt x="81191" y="6803"/>
                    <a:pt x="102440" y="19834"/>
                    <a:pt x="106424" y="39672"/>
                  </a:cubicBezTo>
                  <a:cubicBezTo>
                    <a:pt x="113064" y="72416"/>
                    <a:pt x="118874" y="80425"/>
                    <a:pt x="118044" y="95656"/>
                  </a:cubicBezTo>
                  <a:cubicBezTo>
                    <a:pt x="117367" y="103483"/>
                    <a:pt x="115342" y="111134"/>
                    <a:pt x="112068" y="118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37E2B72-DADB-88D7-DC2E-CED655E536EF}"/>
                </a:ext>
              </a:extLst>
            </p:cNvPr>
            <p:cNvSpPr/>
            <p:nvPr/>
          </p:nvSpPr>
          <p:spPr>
            <a:xfrm flipH="1">
              <a:off x="11237507" y="494166"/>
              <a:ext cx="412904" cy="209308"/>
            </a:xfrm>
            <a:custGeom>
              <a:avLst/>
              <a:gdLst>
                <a:gd name="connsiteX0" fmla="*/ 448429 w 476077"/>
                <a:gd name="connsiteY0" fmla="*/ 187085 h 241331"/>
                <a:gd name="connsiteX1" fmla="*/ 449757 w 476077"/>
                <a:gd name="connsiteY1" fmla="*/ 186504 h 241331"/>
                <a:gd name="connsiteX2" fmla="*/ 454695 w 476077"/>
                <a:gd name="connsiteY2" fmla="*/ 180694 h 241331"/>
                <a:gd name="connsiteX3" fmla="*/ 460381 w 476077"/>
                <a:gd name="connsiteY3" fmla="*/ 173888 h 241331"/>
                <a:gd name="connsiteX4" fmla="*/ 468930 w 476077"/>
                <a:gd name="connsiteY4" fmla="*/ 157288 h 241331"/>
                <a:gd name="connsiteX5" fmla="*/ 473869 w 476077"/>
                <a:gd name="connsiteY5" fmla="*/ 105329 h 241331"/>
                <a:gd name="connsiteX6" fmla="*/ 467643 w 476077"/>
                <a:gd name="connsiteY6" fmla="*/ 89891 h 241331"/>
                <a:gd name="connsiteX7" fmla="*/ 461086 w 476077"/>
                <a:gd name="connsiteY7" fmla="*/ 73042 h 241331"/>
                <a:gd name="connsiteX8" fmla="*/ 425935 w 476077"/>
                <a:gd name="connsiteY8" fmla="*/ 35940 h 241331"/>
                <a:gd name="connsiteX9" fmla="*/ 337954 w 476077"/>
                <a:gd name="connsiteY9" fmla="*/ 42 h 241331"/>
                <a:gd name="connsiteX10" fmla="*/ 250180 w 476077"/>
                <a:gd name="connsiteY10" fmla="*/ 19008 h 241331"/>
                <a:gd name="connsiteX11" fmla="*/ 208680 w 476077"/>
                <a:gd name="connsiteY11" fmla="*/ 42995 h 241331"/>
                <a:gd name="connsiteX12" fmla="*/ 194528 w 476077"/>
                <a:gd name="connsiteY12" fmla="*/ 60094 h 241331"/>
                <a:gd name="connsiteX13" fmla="*/ 180252 w 476077"/>
                <a:gd name="connsiteY13" fmla="*/ 83500 h 241331"/>
                <a:gd name="connsiteX14" fmla="*/ 180808 w 476077"/>
                <a:gd name="connsiteY14" fmla="*/ 86381 h 241331"/>
                <a:gd name="connsiteX15" fmla="*/ 181953 w 476077"/>
                <a:gd name="connsiteY15" fmla="*/ 86737 h 241331"/>
                <a:gd name="connsiteX16" fmla="*/ 72018 w 476077"/>
                <a:gd name="connsiteY16" fmla="*/ 223066 h 241331"/>
                <a:gd name="connsiteX17" fmla="*/ 30268 w 476077"/>
                <a:gd name="connsiteY17" fmla="*/ 226760 h 241331"/>
                <a:gd name="connsiteX18" fmla="*/ 25413 w 476077"/>
                <a:gd name="connsiteY18" fmla="*/ 193020 h 241331"/>
                <a:gd name="connsiteX19" fmla="*/ 49815 w 476077"/>
                <a:gd name="connsiteY19" fmla="*/ 186504 h 241331"/>
                <a:gd name="connsiteX20" fmla="*/ 51351 w 476077"/>
                <a:gd name="connsiteY20" fmla="*/ 186172 h 241331"/>
                <a:gd name="connsiteX21" fmla="*/ 59277 w 476077"/>
                <a:gd name="connsiteY21" fmla="*/ 192065 h 241331"/>
                <a:gd name="connsiteX22" fmla="*/ 59651 w 476077"/>
                <a:gd name="connsiteY22" fmla="*/ 201943 h 241331"/>
                <a:gd name="connsiteX23" fmla="*/ 51807 w 476077"/>
                <a:gd name="connsiteY23" fmla="*/ 205387 h 241331"/>
                <a:gd name="connsiteX24" fmla="*/ 45209 w 476077"/>
                <a:gd name="connsiteY24" fmla="*/ 210409 h 241331"/>
                <a:gd name="connsiteX25" fmla="*/ 68947 w 476077"/>
                <a:gd name="connsiteY25" fmla="*/ 197295 h 241331"/>
                <a:gd name="connsiteX26" fmla="*/ 60356 w 476077"/>
                <a:gd name="connsiteY26" fmla="*/ 180694 h 241331"/>
                <a:gd name="connsiteX27" fmla="*/ 46163 w 476077"/>
                <a:gd name="connsiteY27" fmla="*/ 177748 h 241331"/>
                <a:gd name="connsiteX28" fmla="*/ 46163 w 476077"/>
                <a:gd name="connsiteY28" fmla="*/ 177748 h 241331"/>
                <a:gd name="connsiteX29" fmla="*/ 43922 w 476077"/>
                <a:gd name="connsiteY29" fmla="*/ 177748 h 241331"/>
                <a:gd name="connsiteX30" fmla="*/ 43922 w 476077"/>
                <a:gd name="connsiteY30" fmla="*/ 177748 h 241331"/>
                <a:gd name="connsiteX31" fmla="*/ 43092 w 476077"/>
                <a:gd name="connsiteY31" fmla="*/ 177748 h 241331"/>
                <a:gd name="connsiteX32" fmla="*/ 38693 w 476077"/>
                <a:gd name="connsiteY32" fmla="*/ 177416 h 241331"/>
                <a:gd name="connsiteX33" fmla="*/ 31513 w 476077"/>
                <a:gd name="connsiteY33" fmla="*/ 178163 h 241331"/>
                <a:gd name="connsiteX34" fmla="*/ 29314 w 476077"/>
                <a:gd name="connsiteY34" fmla="*/ 178453 h 241331"/>
                <a:gd name="connsiteX35" fmla="*/ 720 w 476077"/>
                <a:gd name="connsiteY35" fmla="*/ 207172 h 241331"/>
                <a:gd name="connsiteX36" fmla="*/ 33920 w 476077"/>
                <a:gd name="connsiteY36" fmla="*/ 240372 h 241331"/>
                <a:gd name="connsiteX37" fmla="*/ 104803 w 476077"/>
                <a:gd name="connsiteY37" fmla="*/ 220576 h 241331"/>
                <a:gd name="connsiteX38" fmla="*/ 110697 w 476077"/>
                <a:gd name="connsiteY38" fmla="*/ 214310 h 241331"/>
                <a:gd name="connsiteX39" fmla="*/ 142279 w 476077"/>
                <a:gd name="connsiteY39" fmla="*/ 171315 h 241331"/>
                <a:gd name="connsiteX40" fmla="*/ 157094 w 476077"/>
                <a:gd name="connsiteY40" fmla="*/ 148282 h 241331"/>
                <a:gd name="connsiteX41" fmla="*/ 352604 w 476077"/>
                <a:gd name="connsiteY41" fmla="*/ 69141 h 241331"/>
                <a:gd name="connsiteX42" fmla="*/ 418133 w 476077"/>
                <a:gd name="connsiteY42" fmla="*/ 158201 h 241331"/>
                <a:gd name="connsiteX43" fmla="*/ 393482 w 476077"/>
                <a:gd name="connsiteY43" fmla="*/ 166252 h 241331"/>
                <a:gd name="connsiteX44" fmla="*/ 388668 w 476077"/>
                <a:gd name="connsiteY44" fmla="*/ 151436 h 241331"/>
                <a:gd name="connsiteX45" fmla="*/ 345300 w 476077"/>
                <a:gd name="connsiteY45" fmla="*/ 184388 h 241331"/>
                <a:gd name="connsiteX46" fmla="*/ 448429 w 476077"/>
                <a:gd name="connsiteY46" fmla="*/ 187085 h 241331"/>
                <a:gd name="connsiteX47" fmla="*/ 462248 w 476077"/>
                <a:gd name="connsiteY47" fmla="*/ 81342 h 241331"/>
                <a:gd name="connsiteX48" fmla="*/ 452703 w 476077"/>
                <a:gd name="connsiteY48" fmla="*/ 68892 h 241331"/>
                <a:gd name="connsiteX49" fmla="*/ 359783 w 476077"/>
                <a:gd name="connsiteY49" fmla="*/ 20709 h 241331"/>
                <a:gd name="connsiteX50" fmla="*/ 203035 w 476077"/>
                <a:gd name="connsiteY50" fmla="*/ 65613 h 241331"/>
                <a:gd name="connsiteX51" fmla="*/ 187016 w 476077"/>
                <a:gd name="connsiteY51" fmla="*/ 81383 h 241331"/>
                <a:gd name="connsiteX52" fmla="*/ 194196 w 476077"/>
                <a:gd name="connsiteY52" fmla="*/ 70261 h 241331"/>
                <a:gd name="connsiteX53" fmla="*/ 208680 w 476077"/>
                <a:gd name="connsiteY53" fmla="*/ 48390 h 241331"/>
                <a:gd name="connsiteX54" fmla="*/ 246030 w 476077"/>
                <a:gd name="connsiteY54" fmla="*/ 25565 h 241331"/>
                <a:gd name="connsiteX55" fmla="*/ 326458 w 476077"/>
                <a:gd name="connsiteY55" fmla="*/ 4151 h 241331"/>
                <a:gd name="connsiteX56" fmla="*/ 407883 w 476077"/>
                <a:gd name="connsiteY56" fmla="*/ 27972 h 241331"/>
                <a:gd name="connsiteX57" fmla="*/ 444569 w 476077"/>
                <a:gd name="connsiteY57" fmla="*/ 58890 h 241331"/>
                <a:gd name="connsiteX58" fmla="*/ 462248 w 476077"/>
                <a:gd name="connsiteY58" fmla="*/ 81342 h 24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077" h="241331">
                  <a:moveTo>
                    <a:pt x="448429" y="187085"/>
                  </a:moveTo>
                  <a:cubicBezTo>
                    <a:pt x="448935" y="187106"/>
                    <a:pt x="449425" y="186890"/>
                    <a:pt x="449757" y="186504"/>
                  </a:cubicBezTo>
                  <a:cubicBezTo>
                    <a:pt x="451458" y="184637"/>
                    <a:pt x="453118" y="182686"/>
                    <a:pt x="454695" y="180694"/>
                  </a:cubicBezTo>
                  <a:cubicBezTo>
                    <a:pt x="456272" y="178702"/>
                    <a:pt x="458555" y="176254"/>
                    <a:pt x="460381" y="173888"/>
                  </a:cubicBezTo>
                  <a:cubicBezTo>
                    <a:pt x="464174" y="168896"/>
                    <a:pt x="467067" y="163276"/>
                    <a:pt x="468930" y="157288"/>
                  </a:cubicBezTo>
                  <a:cubicBezTo>
                    <a:pt x="476251" y="140984"/>
                    <a:pt x="477985" y="122720"/>
                    <a:pt x="473869" y="105329"/>
                  </a:cubicBezTo>
                  <a:cubicBezTo>
                    <a:pt x="472462" y="99938"/>
                    <a:pt x="470370" y="94750"/>
                    <a:pt x="467643" y="89891"/>
                  </a:cubicBezTo>
                  <a:cubicBezTo>
                    <a:pt x="469636" y="84164"/>
                    <a:pt x="464199" y="77441"/>
                    <a:pt x="461086" y="73042"/>
                  </a:cubicBezTo>
                  <a:cubicBezTo>
                    <a:pt x="451209" y="59052"/>
                    <a:pt x="439373" y="46557"/>
                    <a:pt x="425935" y="35940"/>
                  </a:cubicBezTo>
                  <a:cubicBezTo>
                    <a:pt x="401035" y="15480"/>
                    <a:pt x="370491" y="1038"/>
                    <a:pt x="337954" y="42"/>
                  </a:cubicBezTo>
                  <a:cubicBezTo>
                    <a:pt x="307600" y="-760"/>
                    <a:pt x="277496" y="5745"/>
                    <a:pt x="250180" y="19008"/>
                  </a:cubicBezTo>
                  <a:cubicBezTo>
                    <a:pt x="235522" y="25487"/>
                    <a:pt x="221611" y="33530"/>
                    <a:pt x="208680" y="42995"/>
                  </a:cubicBezTo>
                  <a:cubicBezTo>
                    <a:pt x="202845" y="47668"/>
                    <a:pt x="198026" y="53487"/>
                    <a:pt x="194528" y="60094"/>
                  </a:cubicBezTo>
                  <a:cubicBezTo>
                    <a:pt x="190228" y="68167"/>
                    <a:pt x="185464" y="75982"/>
                    <a:pt x="180252" y="83500"/>
                  </a:cubicBezTo>
                  <a:cubicBezTo>
                    <a:pt x="179608" y="84449"/>
                    <a:pt x="179857" y="85739"/>
                    <a:pt x="180808" y="86381"/>
                  </a:cubicBezTo>
                  <a:cubicBezTo>
                    <a:pt x="181148" y="86609"/>
                    <a:pt x="181546" y="86734"/>
                    <a:pt x="181953" y="86737"/>
                  </a:cubicBezTo>
                  <a:cubicBezTo>
                    <a:pt x="158837" y="112135"/>
                    <a:pt x="128583" y="190986"/>
                    <a:pt x="72018" y="223066"/>
                  </a:cubicBezTo>
                  <a:cubicBezTo>
                    <a:pt x="59817" y="229997"/>
                    <a:pt x="44088" y="230329"/>
                    <a:pt x="30268" y="226760"/>
                  </a:cubicBezTo>
                  <a:cubicBezTo>
                    <a:pt x="13959" y="222610"/>
                    <a:pt x="11054" y="202524"/>
                    <a:pt x="25413" y="193020"/>
                  </a:cubicBezTo>
                  <a:cubicBezTo>
                    <a:pt x="32891" y="188886"/>
                    <a:pt x="41270" y="186650"/>
                    <a:pt x="49815" y="186504"/>
                  </a:cubicBezTo>
                  <a:cubicBezTo>
                    <a:pt x="50338" y="186467"/>
                    <a:pt x="50857" y="186355"/>
                    <a:pt x="51351" y="186172"/>
                  </a:cubicBezTo>
                  <a:cubicBezTo>
                    <a:pt x="54866" y="186554"/>
                    <a:pt x="57899" y="188808"/>
                    <a:pt x="59277" y="192065"/>
                  </a:cubicBezTo>
                  <a:cubicBezTo>
                    <a:pt x="60971" y="195112"/>
                    <a:pt x="61112" y="198780"/>
                    <a:pt x="59651" y="201943"/>
                  </a:cubicBezTo>
                  <a:cubicBezTo>
                    <a:pt x="58364" y="204557"/>
                    <a:pt x="54629" y="208417"/>
                    <a:pt x="51807" y="205387"/>
                  </a:cubicBezTo>
                  <a:cubicBezTo>
                    <a:pt x="48197" y="201486"/>
                    <a:pt x="41557" y="206466"/>
                    <a:pt x="45209" y="210409"/>
                  </a:cubicBezTo>
                  <a:cubicBezTo>
                    <a:pt x="55086" y="221116"/>
                    <a:pt x="69113" y="209537"/>
                    <a:pt x="68947" y="197295"/>
                  </a:cubicBezTo>
                  <a:cubicBezTo>
                    <a:pt x="68777" y="190737"/>
                    <a:pt x="65610" y="184620"/>
                    <a:pt x="60356" y="180694"/>
                  </a:cubicBezTo>
                  <a:cubicBezTo>
                    <a:pt x="56186" y="177910"/>
                    <a:pt x="51098" y="176851"/>
                    <a:pt x="46163" y="177748"/>
                  </a:cubicBezTo>
                  <a:lnTo>
                    <a:pt x="46163" y="177748"/>
                  </a:lnTo>
                  <a:lnTo>
                    <a:pt x="43922" y="177748"/>
                  </a:lnTo>
                  <a:lnTo>
                    <a:pt x="43922" y="177748"/>
                  </a:lnTo>
                  <a:lnTo>
                    <a:pt x="43092" y="177748"/>
                  </a:lnTo>
                  <a:cubicBezTo>
                    <a:pt x="41619" y="177847"/>
                    <a:pt x="40137" y="177735"/>
                    <a:pt x="38693" y="177416"/>
                  </a:cubicBezTo>
                  <a:cubicBezTo>
                    <a:pt x="36286" y="177748"/>
                    <a:pt x="33920" y="178038"/>
                    <a:pt x="31513" y="178163"/>
                  </a:cubicBezTo>
                  <a:lnTo>
                    <a:pt x="29314" y="178453"/>
                  </a:lnTo>
                  <a:cubicBezTo>
                    <a:pt x="15868" y="183101"/>
                    <a:pt x="4413" y="191858"/>
                    <a:pt x="720" y="207172"/>
                  </a:cubicBezTo>
                  <a:cubicBezTo>
                    <a:pt x="-4219" y="227922"/>
                    <a:pt x="16366" y="237467"/>
                    <a:pt x="33920" y="240372"/>
                  </a:cubicBezTo>
                  <a:cubicBezTo>
                    <a:pt x="58821" y="244273"/>
                    <a:pt x="83721" y="235641"/>
                    <a:pt x="104803" y="220576"/>
                  </a:cubicBezTo>
                  <a:cubicBezTo>
                    <a:pt x="106796" y="218543"/>
                    <a:pt x="108954" y="216426"/>
                    <a:pt x="110697" y="214310"/>
                  </a:cubicBezTo>
                  <a:cubicBezTo>
                    <a:pt x="122010" y="200573"/>
                    <a:pt x="132555" y="186218"/>
                    <a:pt x="142279" y="171315"/>
                  </a:cubicBezTo>
                  <a:cubicBezTo>
                    <a:pt x="146304" y="163090"/>
                    <a:pt x="151280" y="155359"/>
                    <a:pt x="157094" y="148282"/>
                  </a:cubicBezTo>
                  <a:cubicBezTo>
                    <a:pt x="210091" y="62086"/>
                    <a:pt x="279729" y="43410"/>
                    <a:pt x="352604" y="69141"/>
                  </a:cubicBezTo>
                  <a:cubicBezTo>
                    <a:pt x="439755" y="99976"/>
                    <a:pt x="425479" y="140522"/>
                    <a:pt x="418133" y="158201"/>
                  </a:cubicBezTo>
                  <a:cubicBezTo>
                    <a:pt x="410788" y="175880"/>
                    <a:pt x="389083" y="175922"/>
                    <a:pt x="393482" y="166252"/>
                  </a:cubicBezTo>
                  <a:cubicBezTo>
                    <a:pt x="395955" y="160811"/>
                    <a:pt x="393868" y="154382"/>
                    <a:pt x="388668" y="151436"/>
                  </a:cubicBezTo>
                  <a:cubicBezTo>
                    <a:pt x="372441" y="131226"/>
                    <a:pt x="332642" y="146373"/>
                    <a:pt x="345300" y="184388"/>
                  </a:cubicBezTo>
                  <a:cubicBezTo>
                    <a:pt x="356629" y="218543"/>
                    <a:pt x="411161" y="221614"/>
                    <a:pt x="448429" y="187085"/>
                  </a:cubicBezTo>
                  <a:close/>
                  <a:moveTo>
                    <a:pt x="462248" y="81342"/>
                  </a:moveTo>
                  <a:cubicBezTo>
                    <a:pt x="459219" y="76943"/>
                    <a:pt x="455940" y="72793"/>
                    <a:pt x="452703" y="68892"/>
                  </a:cubicBezTo>
                  <a:cubicBezTo>
                    <a:pt x="421163" y="31043"/>
                    <a:pt x="363435" y="20128"/>
                    <a:pt x="359783" y="20709"/>
                  </a:cubicBezTo>
                  <a:cubicBezTo>
                    <a:pt x="314133" y="11247"/>
                    <a:pt x="256488" y="16559"/>
                    <a:pt x="203035" y="65613"/>
                  </a:cubicBezTo>
                  <a:cubicBezTo>
                    <a:pt x="197350" y="70842"/>
                    <a:pt x="192038" y="76113"/>
                    <a:pt x="187016" y="81383"/>
                  </a:cubicBezTo>
                  <a:cubicBezTo>
                    <a:pt x="189735" y="77895"/>
                    <a:pt x="192137" y="74173"/>
                    <a:pt x="194196" y="70261"/>
                  </a:cubicBezTo>
                  <a:cubicBezTo>
                    <a:pt x="197574" y="62108"/>
                    <a:pt x="202492" y="54683"/>
                    <a:pt x="208680" y="48390"/>
                  </a:cubicBezTo>
                  <a:cubicBezTo>
                    <a:pt x="219138" y="38887"/>
                    <a:pt x="233372" y="31790"/>
                    <a:pt x="246030" y="25565"/>
                  </a:cubicBezTo>
                  <a:cubicBezTo>
                    <a:pt x="270893" y="12487"/>
                    <a:pt x="298383" y="5167"/>
                    <a:pt x="326458" y="4151"/>
                  </a:cubicBezTo>
                  <a:cubicBezTo>
                    <a:pt x="355422" y="3400"/>
                    <a:pt x="383891" y="11730"/>
                    <a:pt x="407883" y="27972"/>
                  </a:cubicBezTo>
                  <a:cubicBezTo>
                    <a:pt x="421345" y="36718"/>
                    <a:pt x="433667" y="47104"/>
                    <a:pt x="444569" y="58890"/>
                  </a:cubicBezTo>
                  <a:cubicBezTo>
                    <a:pt x="451334" y="65645"/>
                    <a:pt x="457268" y="73182"/>
                    <a:pt x="462248" y="81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1B6B3A7-9831-39C0-7552-A45A3809F5BC}"/>
                </a:ext>
              </a:extLst>
            </p:cNvPr>
            <p:cNvSpPr/>
            <p:nvPr/>
          </p:nvSpPr>
          <p:spPr>
            <a:xfrm flipH="1">
              <a:off x="11483934" y="500090"/>
              <a:ext cx="41653" cy="101250"/>
            </a:xfrm>
            <a:custGeom>
              <a:avLst/>
              <a:gdLst>
                <a:gd name="connsiteX0" fmla="*/ 7404 w 48026"/>
                <a:gd name="connsiteY0" fmla="*/ 110742 h 116741"/>
                <a:gd name="connsiteX1" fmla="*/ 7653 w 48026"/>
                <a:gd name="connsiteY1" fmla="*/ 110327 h 116741"/>
                <a:gd name="connsiteX2" fmla="*/ 10682 w 48026"/>
                <a:gd name="connsiteY2" fmla="*/ 108169 h 116741"/>
                <a:gd name="connsiteX3" fmla="*/ 22427 w 48026"/>
                <a:gd name="connsiteY3" fmla="*/ 88663 h 116741"/>
                <a:gd name="connsiteX4" fmla="*/ 31889 w 48026"/>
                <a:gd name="connsiteY4" fmla="*/ 58326 h 116741"/>
                <a:gd name="connsiteX5" fmla="*/ 25249 w 48026"/>
                <a:gd name="connsiteY5" fmla="*/ 25914 h 116741"/>
                <a:gd name="connsiteX6" fmla="*/ 2797 w 48026"/>
                <a:gd name="connsiteY6" fmla="*/ 6451 h 116741"/>
                <a:gd name="connsiteX7" fmla="*/ 2797 w 48026"/>
                <a:gd name="connsiteY7" fmla="*/ 6451 h 116741"/>
                <a:gd name="connsiteX8" fmla="*/ -25 w 48026"/>
                <a:gd name="connsiteY8" fmla="*/ 1512 h 116741"/>
                <a:gd name="connsiteX9" fmla="*/ -25 w 48026"/>
                <a:gd name="connsiteY9" fmla="*/ 1512 h 116741"/>
                <a:gd name="connsiteX10" fmla="*/ 35417 w 48026"/>
                <a:gd name="connsiteY10" fmla="*/ 8941 h 116741"/>
                <a:gd name="connsiteX11" fmla="*/ 47867 w 48026"/>
                <a:gd name="connsiteY11" fmla="*/ 42141 h 116741"/>
                <a:gd name="connsiteX12" fmla="*/ 38529 w 48026"/>
                <a:gd name="connsiteY12" fmla="*/ 85385 h 116741"/>
                <a:gd name="connsiteX13" fmla="*/ 24502 w 48026"/>
                <a:gd name="connsiteY13" fmla="*/ 103064 h 116741"/>
                <a:gd name="connsiteX14" fmla="*/ 14957 w 48026"/>
                <a:gd name="connsiteY14" fmla="*/ 109912 h 116741"/>
                <a:gd name="connsiteX15" fmla="*/ 6657 w 48026"/>
                <a:gd name="connsiteY15" fmla="*/ 116718 h 116741"/>
                <a:gd name="connsiteX16" fmla="*/ 7404 w 48026"/>
                <a:gd name="connsiteY16" fmla="*/ 110742 h 11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026" h="116741">
                  <a:moveTo>
                    <a:pt x="7404" y="110742"/>
                  </a:moveTo>
                  <a:lnTo>
                    <a:pt x="7653" y="110327"/>
                  </a:lnTo>
                  <a:cubicBezTo>
                    <a:pt x="8607" y="109533"/>
                    <a:pt x="9620" y="108812"/>
                    <a:pt x="10682" y="108169"/>
                  </a:cubicBezTo>
                  <a:cubicBezTo>
                    <a:pt x="15492" y="102250"/>
                    <a:pt x="19447" y="95684"/>
                    <a:pt x="22427" y="88663"/>
                  </a:cubicBezTo>
                  <a:cubicBezTo>
                    <a:pt x="27033" y="79243"/>
                    <a:pt x="32055" y="68992"/>
                    <a:pt x="31889" y="58326"/>
                  </a:cubicBezTo>
                  <a:cubicBezTo>
                    <a:pt x="31748" y="47199"/>
                    <a:pt x="29494" y="36200"/>
                    <a:pt x="25249" y="25914"/>
                  </a:cubicBezTo>
                  <a:cubicBezTo>
                    <a:pt x="21680" y="17614"/>
                    <a:pt x="12259" y="7986"/>
                    <a:pt x="2797" y="6451"/>
                  </a:cubicBezTo>
                  <a:lnTo>
                    <a:pt x="2797" y="6451"/>
                  </a:lnTo>
                  <a:cubicBezTo>
                    <a:pt x="2121" y="4666"/>
                    <a:pt x="1170" y="3000"/>
                    <a:pt x="-25" y="1512"/>
                  </a:cubicBezTo>
                  <a:lnTo>
                    <a:pt x="-25" y="1512"/>
                  </a:lnTo>
                  <a:cubicBezTo>
                    <a:pt x="12840" y="-1559"/>
                    <a:pt x="25290" y="-480"/>
                    <a:pt x="35417" y="8941"/>
                  </a:cubicBezTo>
                  <a:cubicBezTo>
                    <a:pt x="44298" y="17605"/>
                    <a:pt x="48863" y="29773"/>
                    <a:pt x="47867" y="42141"/>
                  </a:cubicBezTo>
                  <a:cubicBezTo>
                    <a:pt x="47120" y="56376"/>
                    <a:pt x="45792" y="72727"/>
                    <a:pt x="38529" y="85385"/>
                  </a:cubicBezTo>
                  <a:cubicBezTo>
                    <a:pt x="34674" y="91885"/>
                    <a:pt x="29955" y="97832"/>
                    <a:pt x="24502" y="103064"/>
                  </a:cubicBezTo>
                  <a:cubicBezTo>
                    <a:pt x="21568" y="105672"/>
                    <a:pt x="18368" y="107967"/>
                    <a:pt x="14957" y="109912"/>
                  </a:cubicBezTo>
                  <a:cubicBezTo>
                    <a:pt x="12811" y="112847"/>
                    <a:pt x="9956" y="115189"/>
                    <a:pt x="6657" y="116718"/>
                  </a:cubicBezTo>
                  <a:cubicBezTo>
                    <a:pt x="7005" y="114739"/>
                    <a:pt x="7254" y="112745"/>
                    <a:pt x="7404" y="110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57922F0-4F17-14BF-22B0-AC6456B752C8}"/>
                </a:ext>
              </a:extLst>
            </p:cNvPr>
            <p:cNvSpPr/>
            <p:nvPr/>
          </p:nvSpPr>
          <p:spPr>
            <a:xfrm flipH="1">
              <a:off x="11522114" y="527378"/>
              <a:ext cx="39197" cy="42504"/>
            </a:xfrm>
            <a:custGeom>
              <a:avLst/>
              <a:gdLst>
                <a:gd name="connsiteX0" fmla="*/ 39547 w 45194"/>
                <a:gd name="connsiteY0" fmla="*/ 43298 h 49007"/>
                <a:gd name="connsiteX1" fmla="*/ 36393 w 45194"/>
                <a:gd name="connsiteY1" fmla="*/ 35288 h 49007"/>
                <a:gd name="connsiteX2" fmla="*/ 26599 w 45194"/>
                <a:gd name="connsiteY2" fmla="*/ 24166 h 49007"/>
                <a:gd name="connsiteX3" fmla="*/ 20000 w 45194"/>
                <a:gd name="connsiteY3" fmla="*/ 36616 h 49007"/>
                <a:gd name="connsiteX4" fmla="*/ 19211 w 45194"/>
                <a:gd name="connsiteY4" fmla="*/ 40019 h 49007"/>
                <a:gd name="connsiteX5" fmla="*/ 13235 w 45194"/>
                <a:gd name="connsiteY5" fmla="*/ 40600 h 49007"/>
                <a:gd name="connsiteX6" fmla="*/ 11783 w 45194"/>
                <a:gd name="connsiteY6" fmla="*/ 40227 h 49007"/>
                <a:gd name="connsiteX7" fmla="*/ 11368 w 45194"/>
                <a:gd name="connsiteY7" fmla="*/ 39895 h 49007"/>
                <a:gd name="connsiteX8" fmla="*/ 2860 w 45194"/>
                <a:gd name="connsiteY8" fmla="*/ 31594 h 49007"/>
                <a:gd name="connsiteX9" fmla="*/ 7674 w 45194"/>
                <a:gd name="connsiteY9" fmla="*/ 4910 h 49007"/>
                <a:gd name="connsiteX10" fmla="*/ 7923 w 45194"/>
                <a:gd name="connsiteY10" fmla="*/ 2876 h 49007"/>
                <a:gd name="connsiteX11" fmla="*/ 21120 w 45194"/>
                <a:gd name="connsiteY11" fmla="*/ 5408 h 49007"/>
                <a:gd name="connsiteX12" fmla="*/ 18547 w 45194"/>
                <a:gd name="connsiteY12" fmla="*/ 8769 h 49007"/>
                <a:gd name="connsiteX13" fmla="*/ 14397 w 45194"/>
                <a:gd name="connsiteY13" fmla="*/ 14579 h 49007"/>
                <a:gd name="connsiteX14" fmla="*/ 12862 w 45194"/>
                <a:gd name="connsiteY14" fmla="*/ 35330 h 49007"/>
                <a:gd name="connsiteX15" fmla="*/ 14356 w 45194"/>
                <a:gd name="connsiteY15" fmla="*/ 36741 h 49007"/>
                <a:gd name="connsiteX16" fmla="*/ 14356 w 45194"/>
                <a:gd name="connsiteY16" fmla="*/ 36741 h 49007"/>
                <a:gd name="connsiteX17" fmla="*/ 21037 w 45194"/>
                <a:gd name="connsiteY17" fmla="*/ 18854 h 49007"/>
                <a:gd name="connsiteX18" fmla="*/ 45025 w 45194"/>
                <a:gd name="connsiteY18" fmla="*/ 45954 h 49007"/>
                <a:gd name="connsiteX19" fmla="*/ 43718 w 45194"/>
                <a:gd name="connsiteY19" fmla="*/ 48840 h 49007"/>
                <a:gd name="connsiteX20" fmla="*/ 42950 w 45194"/>
                <a:gd name="connsiteY20" fmla="*/ 48983 h 49007"/>
                <a:gd name="connsiteX21" fmla="*/ 39547 w 45194"/>
                <a:gd name="connsiteY21" fmla="*/ 4329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94" h="49007">
                  <a:moveTo>
                    <a:pt x="39547" y="43298"/>
                  </a:moveTo>
                  <a:cubicBezTo>
                    <a:pt x="38692" y="40554"/>
                    <a:pt x="37638" y="37877"/>
                    <a:pt x="36393" y="35288"/>
                  </a:cubicBezTo>
                  <a:cubicBezTo>
                    <a:pt x="34554" y="30535"/>
                    <a:pt x="31081" y="26592"/>
                    <a:pt x="26599" y="24166"/>
                  </a:cubicBezTo>
                  <a:cubicBezTo>
                    <a:pt x="17053" y="28759"/>
                    <a:pt x="14854" y="32909"/>
                    <a:pt x="20000" y="36616"/>
                  </a:cubicBezTo>
                  <a:cubicBezTo>
                    <a:pt x="21120" y="37695"/>
                    <a:pt x="20249" y="39355"/>
                    <a:pt x="19211" y="40019"/>
                  </a:cubicBezTo>
                  <a:cubicBezTo>
                    <a:pt x="17410" y="41111"/>
                    <a:pt x="15211" y="41324"/>
                    <a:pt x="13235" y="40600"/>
                  </a:cubicBezTo>
                  <a:cubicBezTo>
                    <a:pt x="12721" y="40689"/>
                    <a:pt x="12190" y="40553"/>
                    <a:pt x="11783" y="40227"/>
                  </a:cubicBezTo>
                  <a:lnTo>
                    <a:pt x="11368" y="39895"/>
                  </a:lnTo>
                  <a:cubicBezTo>
                    <a:pt x="7861" y="37909"/>
                    <a:pt x="4931" y="35049"/>
                    <a:pt x="2860" y="31594"/>
                  </a:cubicBezTo>
                  <a:cubicBezTo>
                    <a:pt x="-3033" y="21551"/>
                    <a:pt x="868" y="13085"/>
                    <a:pt x="7674" y="4910"/>
                  </a:cubicBezTo>
                  <a:cubicBezTo>
                    <a:pt x="7346" y="4243"/>
                    <a:pt x="7442" y="3444"/>
                    <a:pt x="7923" y="2876"/>
                  </a:cubicBezTo>
                  <a:cubicBezTo>
                    <a:pt x="10953" y="-984"/>
                    <a:pt x="22449" y="-1772"/>
                    <a:pt x="21120" y="5408"/>
                  </a:cubicBezTo>
                  <a:cubicBezTo>
                    <a:pt x="20871" y="6694"/>
                    <a:pt x="19294" y="7856"/>
                    <a:pt x="18547" y="8769"/>
                  </a:cubicBezTo>
                  <a:cubicBezTo>
                    <a:pt x="17012" y="10637"/>
                    <a:pt x="15684" y="12629"/>
                    <a:pt x="14397" y="14579"/>
                  </a:cubicBezTo>
                  <a:cubicBezTo>
                    <a:pt x="11036" y="20804"/>
                    <a:pt x="8214" y="30017"/>
                    <a:pt x="12862" y="35330"/>
                  </a:cubicBezTo>
                  <a:cubicBezTo>
                    <a:pt x="13318" y="35842"/>
                    <a:pt x="13820" y="36313"/>
                    <a:pt x="14356" y="36741"/>
                  </a:cubicBezTo>
                  <a:lnTo>
                    <a:pt x="14356" y="36741"/>
                  </a:lnTo>
                  <a:cubicBezTo>
                    <a:pt x="10206" y="29976"/>
                    <a:pt x="11285" y="19850"/>
                    <a:pt x="21037" y="18854"/>
                  </a:cubicBezTo>
                  <a:cubicBezTo>
                    <a:pt x="36144" y="17277"/>
                    <a:pt x="41165" y="35122"/>
                    <a:pt x="45025" y="45954"/>
                  </a:cubicBezTo>
                  <a:cubicBezTo>
                    <a:pt x="45461" y="47112"/>
                    <a:pt x="44875" y="48404"/>
                    <a:pt x="43718" y="48840"/>
                  </a:cubicBezTo>
                  <a:cubicBezTo>
                    <a:pt x="43473" y="48932"/>
                    <a:pt x="43211" y="48981"/>
                    <a:pt x="42950" y="48983"/>
                  </a:cubicBezTo>
                  <a:cubicBezTo>
                    <a:pt x="41933" y="47019"/>
                    <a:pt x="40800" y="45120"/>
                    <a:pt x="39547" y="43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0081D9D0-3333-A8E4-8B9E-62C2B966CE67}"/>
                </a:ext>
              </a:extLst>
            </p:cNvPr>
            <p:cNvCxnSpPr>
              <a:cxnSpLocks/>
              <a:stCxn id="68" idx="1"/>
            </p:cNvCxnSpPr>
            <p:nvPr userDrawn="1"/>
          </p:nvCxnSpPr>
          <p:spPr>
            <a:xfrm>
              <a:off x="1213279" y="444387"/>
              <a:ext cx="9731731" cy="254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19AAA2D-0788-F000-D028-F9F2AB541C6F}"/>
                </a:ext>
              </a:extLst>
            </p:cNvPr>
            <p:cNvSpPr/>
            <p:nvPr userDrawn="1"/>
          </p:nvSpPr>
          <p:spPr>
            <a:xfrm flipH="1" flipV="1">
              <a:off x="225164" y="1527789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sp>
        <p:nvSpPr>
          <p:cNvPr id="2" name="TextBox 1">
            <a:hlinkClick r:id="rId7" action="ppaction://hlinksldjump"/>
            <a:extLst>
              <a:ext uri="{FF2B5EF4-FFF2-40B4-BE49-F238E27FC236}">
                <a16:creationId xmlns:a16="http://schemas.microsoft.com/office/drawing/2014/main" id="{52D47887-9A35-05ED-6F56-DF0DEADB3A06}"/>
              </a:ext>
            </a:extLst>
          </p:cNvPr>
          <p:cNvSpPr txBox="1"/>
          <p:nvPr userDrawn="1"/>
        </p:nvSpPr>
        <p:spPr>
          <a:xfrm>
            <a:off x="2029804" y="6296750"/>
            <a:ext cx="10390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 و ماخذ</a:t>
            </a:r>
            <a:endParaRPr lang="en-US" sz="12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6704092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7A375D9-C76A-05AF-B433-9B8C6C8375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05684BB-636C-4034-951C-A37BA74A35DF}" type="slidenum">
              <a:rPr lang="fa-IR" smtClean="0"/>
              <a:t>‹#›</a:t>
            </a:fld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24802951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67" r:id="rId2"/>
    <p:sldLayoutId id="2147483661" r:id="rId3"/>
    <p:sldLayoutId id="2147483649" r:id="rId4"/>
    <p:sldLayoutId id="2147483665" r:id="rId5"/>
    <p:sldLayoutId id="2147483656" r:id="rId6"/>
    <p:sldLayoutId id="2147483671" r:id="rId7"/>
    <p:sldLayoutId id="2147483662" r:id="rId8"/>
    <p:sldLayoutId id="2147483657" r:id="rId9"/>
    <p:sldLayoutId id="2147483664" r:id="rId10"/>
    <p:sldLayoutId id="2147483663" r:id="rId11"/>
    <p:sldLayoutId id="2147483658" r:id="rId12"/>
    <p:sldLayoutId id="2147483666" r:id="rId13"/>
    <p:sldLayoutId id="2147483659" r:id="rId14"/>
    <p:sldLayoutId id="2147483668" r:id="rId15"/>
    <p:sldLayoutId id="2147483660" r:id="rId16"/>
    <p:sldLayoutId id="2147483670" r:id="rId17"/>
    <p:sldLayoutId id="2147483669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a-I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fif"/><Relationship Id="rId2" Type="http://schemas.openxmlformats.org/officeDocument/2006/relationships/image" Target="../media/image26.jfif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fif"/><Relationship Id="rId2" Type="http://schemas.openxmlformats.org/officeDocument/2006/relationships/image" Target="../media/image28.jfi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0.jfif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7.png"/><Relationship Id="rId18" Type="http://schemas.openxmlformats.org/officeDocument/2006/relationships/slide" Target="slide43.xml"/><Relationship Id="rId3" Type="http://schemas.openxmlformats.org/officeDocument/2006/relationships/slide" Target="slide3.xml"/><Relationship Id="rId7" Type="http://schemas.openxmlformats.org/officeDocument/2006/relationships/image" Target="../media/image5.png"/><Relationship Id="rId12" Type="http://schemas.openxmlformats.org/officeDocument/2006/relationships/slide" Target="slide26.xml"/><Relationship Id="rId17" Type="http://schemas.openxmlformats.org/officeDocument/2006/relationships/image" Target="../media/image9.png"/><Relationship Id="rId2" Type="http://schemas.openxmlformats.org/officeDocument/2006/relationships/image" Target="../media/image4.png"/><Relationship Id="rId16" Type="http://schemas.openxmlformats.org/officeDocument/2006/relationships/image" Target="../media/image8.png"/><Relationship Id="rId1" Type="http://schemas.openxmlformats.org/officeDocument/2006/relationships/slideLayout" Target="../slideLayouts/slideLayout3.xml"/><Relationship Id="rId6" Type="http://schemas.openxmlformats.org/officeDocument/2006/relationships/slide" Target="slide9.xml"/><Relationship Id="rId11" Type="http://schemas.openxmlformats.org/officeDocument/2006/relationships/image" Target="../media/image7.png"/><Relationship Id="rId5" Type="http://schemas.openxmlformats.org/officeDocument/2006/relationships/image" Target="../media/image5.png"/><Relationship Id="rId15" Type="http://schemas.openxmlformats.org/officeDocument/2006/relationships/slide" Target="slide36.xml"/><Relationship Id="rId10" Type="http://schemas.openxmlformats.org/officeDocument/2006/relationships/image" Target="../media/image6.png"/><Relationship Id="rId19" Type="http://schemas.openxmlformats.org/officeDocument/2006/relationships/image" Target="../media/image90.png"/><Relationship Id="rId4" Type="http://schemas.openxmlformats.org/officeDocument/2006/relationships/image" Target="../media/image4.png"/><Relationship Id="rId9" Type="http://schemas.openxmlformats.org/officeDocument/2006/relationships/slide" Target="slide18.xml"/><Relationship Id="rId14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13" Type="http://schemas.openxmlformats.org/officeDocument/2006/relationships/image" Target="../media/image23.svg"/><Relationship Id="rId3" Type="http://schemas.openxmlformats.org/officeDocument/2006/relationships/image" Target="../media/image32.svg"/><Relationship Id="rId7" Type="http://schemas.openxmlformats.org/officeDocument/2006/relationships/image" Target="../media/image36.svg"/><Relationship Id="rId12" Type="http://schemas.openxmlformats.org/officeDocument/2006/relationships/image" Target="../media/image2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35.png"/><Relationship Id="rId11" Type="http://schemas.openxmlformats.org/officeDocument/2006/relationships/image" Target="../media/image21.svg"/><Relationship Id="rId5" Type="http://schemas.openxmlformats.org/officeDocument/2006/relationships/image" Target="../media/image34.svg"/><Relationship Id="rId10" Type="http://schemas.openxmlformats.org/officeDocument/2006/relationships/image" Target="../media/image20.png"/><Relationship Id="rId4" Type="http://schemas.openxmlformats.org/officeDocument/2006/relationships/image" Target="../media/image33.png"/><Relationship Id="rId9" Type="http://schemas.openxmlformats.org/officeDocument/2006/relationships/image" Target="../media/image38.sv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fif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fif"/><Relationship Id="rId2" Type="http://schemas.openxmlformats.org/officeDocument/2006/relationships/image" Target="../media/image40.jfif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42.jfif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3.svg"/><Relationship Id="rId7" Type="http://schemas.openxmlformats.org/officeDocument/2006/relationships/image" Target="../media/image47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6.png"/><Relationship Id="rId5" Type="http://schemas.openxmlformats.org/officeDocument/2006/relationships/image" Target="../media/image45.svg"/><Relationship Id="rId4" Type="http://schemas.openxmlformats.org/officeDocument/2006/relationships/image" Target="../media/image44.png"/><Relationship Id="rId9" Type="http://schemas.openxmlformats.org/officeDocument/2006/relationships/image" Target="../media/image49.sv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fif"/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jfif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58.svg"/><Relationship Id="rId5" Type="http://schemas.openxmlformats.org/officeDocument/2006/relationships/image" Target="../media/image57.png"/><Relationship Id="rId4" Type="http://schemas.openxmlformats.org/officeDocument/2006/relationships/image" Target="../media/image56.sv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fif"/><Relationship Id="rId1" Type="http://schemas.openxmlformats.org/officeDocument/2006/relationships/slideLayout" Target="../slideLayouts/slideLayout1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fif"/><Relationship Id="rId2" Type="http://schemas.openxmlformats.org/officeDocument/2006/relationships/image" Target="../media/image60.jfif"/><Relationship Id="rId1" Type="http://schemas.openxmlformats.org/officeDocument/2006/relationships/slideLayout" Target="../slideLayouts/slideLayout18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13" Type="http://schemas.openxmlformats.org/officeDocument/2006/relationships/image" Target="../media/image70.svg"/><Relationship Id="rId3" Type="http://schemas.openxmlformats.org/officeDocument/2006/relationships/image" Target="../media/image62.svg"/><Relationship Id="rId7" Type="http://schemas.openxmlformats.org/officeDocument/2006/relationships/image" Target="../media/image65.svg"/><Relationship Id="rId12" Type="http://schemas.openxmlformats.org/officeDocument/2006/relationships/image" Target="../media/image69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64.png"/><Relationship Id="rId11" Type="http://schemas.openxmlformats.org/officeDocument/2006/relationships/image" Target="../media/image68.svg"/><Relationship Id="rId5" Type="http://schemas.openxmlformats.org/officeDocument/2006/relationships/image" Target="../media/image63.svg"/><Relationship Id="rId10" Type="http://schemas.openxmlformats.org/officeDocument/2006/relationships/image" Target="../media/image67.png"/><Relationship Id="rId4" Type="http://schemas.openxmlformats.org/officeDocument/2006/relationships/image" Target="../media/image22.png"/><Relationship Id="rId9" Type="http://schemas.openxmlformats.org/officeDocument/2006/relationships/image" Target="../media/image66.svg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fif"/><Relationship Id="rId1" Type="http://schemas.openxmlformats.org/officeDocument/2006/relationships/slideLayout" Target="../slideLayouts/slideLayout16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png"/><Relationship Id="rId13" Type="http://schemas.openxmlformats.org/officeDocument/2006/relationships/image" Target="../media/image82.svg"/><Relationship Id="rId3" Type="http://schemas.openxmlformats.org/officeDocument/2006/relationships/image" Target="../media/image73.svg"/><Relationship Id="rId7" Type="http://schemas.openxmlformats.org/officeDocument/2006/relationships/image" Target="../media/image76.svg"/><Relationship Id="rId12" Type="http://schemas.openxmlformats.org/officeDocument/2006/relationships/image" Target="../media/image81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75.png"/><Relationship Id="rId11" Type="http://schemas.openxmlformats.org/officeDocument/2006/relationships/image" Target="../media/image80.svg"/><Relationship Id="rId5" Type="http://schemas.openxmlformats.org/officeDocument/2006/relationships/image" Target="../media/image74.svg"/><Relationship Id="rId15" Type="http://schemas.openxmlformats.org/officeDocument/2006/relationships/image" Target="../media/image83.svg"/><Relationship Id="rId10" Type="http://schemas.openxmlformats.org/officeDocument/2006/relationships/image" Target="../media/image79.png"/><Relationship Id="rId4" Type="http://schemas.openxmlformats.org/officeDocument/2006/relationships/image" Target="../media/image15.png"/><Relationship Id="rId9" Type="http://schemas.openxmlformats.org/officeDocument/2006/relationships/image" Target="../media/image78.svg"/><Relationship Id="rId1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fif"/><Relationship Id="rId1" Type="http://schemas.openxmlformats.org/officeDocument/2006/relationships/slideLayout" Target="../slideLayouts/slideLayout5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fif"/><Relationship Id="rId2" Type="http://schemas.openxmlformats.org/officeDocument/2006/relationships/image" Target="../media/image26.jfif"/><Relationship Id="rId1" Type="http://schemas.openxmlformats.org/officeDocument/2006/relationships/slideLayout" Target="../slideLayouts/slideLayout1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svg"/><Relationship Id="rId3" Type="http://schemas.openxmlformats.org/officeDocument/2006/relationships/image" Target="../media/image11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4.svg"/><Relationship Id="rId5" Type="http://schemas.openxmlformats.org/officeDocument/2006/relationships/image" Target="../media/image13.png"/><Relationship Id="rId4" Type="http://schemas.openxmlformats.org/officeDocument/2006/relationships/image" Target="../media/image12.svg"/><Relationship Id="rId9" Type="http://schemas.openxmlformats.org/officeDocument/2006/relationships/image" Target="../media/image17.jfi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svg"/><Relationship Id="rId3" Type="http://schemas.openxmlformats.org/officeDocument/2006/relationships/image" Target="../media/image18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1.svg"/><Relationship Id="rId5" Type="http://schemas.openxmlformats.org/officeDocument/2006/relationships/image" Target="../media/image20.png"/><Relationship Id="rId10" Type="http://schemas.openxmlformats.org/officeDocument/2006/relationships/image" Target="../media/image25.svg"/><Relationship Id="rId4" Type="http://schemas.openxmlformats.org/officeDocument/2006/relationships/image" Target="../media/image19.svg"/><Relationship Id="rId9" Type="http://schemas.openxmlformats.org/officeDocument/2006/relationships/image" Target="../media/image24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E7BA4CD0-D90E-8427-E36D-9AAD227838BB}"/>
              </a:ext>
            </a:extLst>
          </p:cNvPr>
          <p:cNvGrpSpPr/>
          <p:nvPr/>
        </p:nvGrpSpPr>
        <p:grpSpPr>
          <a:xfrm>
            <a:off x="4439719" y="590622"/>
            <a:ext cx="7487818" cy="2497626"/>
            <a:chOff x="4439719" y="590622"/>
            <a:chExt cx="7487818" cy="2497626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6E438A7-23E8-B229-FC7D-25CE1DEB72EC}"/>
                </a:ext>
              </a:extLst>
            </p:cNvPr>
            <p:cNvSpPr/>
            <p:nvPr/>
          </p:nvSpPr>
          <p:spPr>
            <a:xfrm rot="18958100" flipH="1" flipV="1">
              <a:off x="11080604" y="1394387"/>
              <a:ext cx="846933" cy="845814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746B242-2FBA-A991-2B8F-E8C8C2612959}"/>
                </a:ext>
              </a:extLst>
            </p:cNvPr>
            <p:cNvSpPr/>
            <p:nvPr/>
          </p:nvSpPr>
          <p:spPr>
            <a:xfrm rot="2641900" flipV="1">
              <a:off x="4439719" y="1394387"/>
              <a:ext cx="846933" cy="845814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D118AC1C-7844-5EF2-9508-45757285E9A5}"/>
                </a:ext>
              </a:extLst>
            </p:cNvPr>
            <p:cNvSpPr/>
            <p:nvPr/>
          </p:nvSpPr>
          <p:spPr>
            <a:xfrm>
              <a:off x="4828750" y="590622"/>
              <a:ext cx="6681092" cy="2497626"/>
            </a:xfrm>
            <a:prstGeom prst="roundRect">
              <a:avLst>
                <a:gd name="adj" fmla="val 50000"/>
              </a:avLst>
            </a:prstGeom>
            <a:ln w="3175">
              <a:solidFill>
                <a:srgbClr val="012060"/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en-US"/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2E2AA267-7DF9-E940-C87C-FAC49D5EE816}"/>
              </a:ext>
            </a:extLst>
          </p:cNvPr>
          <p:cNvSpPr txBox="1"/>
          <p:nvPr/>
        </p:nvSpPr>
        <p:spPr>
          <a:xfrm>
            <a:off x="4807204" y="563366"/>
            <a:ext cx="6724184" cy="13311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150000"/>
              </a:lnSpc>
              <a:defRPr/>
            </a:pPr>
            <a:r>
              <a:rPr lang="fa-IR" sz="2800" b="1" kern="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 پایان نامه</a:t>
            </a:r>
          </a:p>
          <a:p>
            <a:pPr algn="ctr" rtl="1">
              <a:lnSpc>
                <a:spcPct val="150000"/>
              </a:lnSpc>
              <a:defRPr/>
            </a:pPr>
            <a:r>
              <a:rPr lang="fa-IR" sz="2800" b="1" kern="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سنتی با طراحی ایرانی</a:t>
            </a:r>
            <a:endParaRPr lang="en-US" sz="2800" kern="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CEE4514-EB5E-E1EF-A67D-C5CC2885B04C}"/>
              </a:ext>
            </a:extLst>
          </p:cNvPr>
          <p:cNvGrpSpPr/>
          <p:nvPr/>
        </p:nvGrpSpPr>
        <p:grpSpPr>
          <a:xfrm>
            <a:off x="5768385" y="4016123"/>
            <a:ext cx="4801821" cy="659930"/>
            <a:chOff x="5768385" y="4016123"/>
            <a:chExt cx="4801821" cy="659930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C1561EAC-5AE6-091B-A83C-B7D886465C04}"/>
                </a:ext>
              </a:extLst>
            </p:cNvPr>
            <p:cNvGrpSpPr/>
            <p:nvPr/>
          </p:nvGrpSpPr>
          <p:grpSpPr>
            <a:xfrm>
              <a:off x="5768385" y="4016123"/>
              <a:ext cx="4801821" cy="659930"/>
              <a:chOff x="5772868" y="4069913"/>
              <a:chExt cx="4801821" cy="659930"/>
            </a:xfrm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20ADAF7-7202-1345-5C60-A93E7361A181}"/>
                  </a:ext>
                </a:extLst>
              </p:cNvPr>
              <p:cNvSpPr/>
              <p:nvPr/>
            </p:nvSpPr>
            <p:spPr>
              <a:xfrm rot="2641900" flipV="1">
                <a:off x="5772868" y="4215161"/>
                <a:ext cx="394052" cy="393531"/>
              </a:xfrm>
              <a:custGeom>
                <a:avLst/>
                <a:gdLst>
                  <a:gd name="connsiteX0" fmla="*/ 120444 w 618020"/>
                  <a:gd name="connsiteY0" fmla="*/ 617104 h 617202"/>
                  <a:gd name="connsiteX1" fmla="*/ 166095 w 618020"/>
                  <a:gd name="connsiteY1" fmla="*/ 582244 h 617202"/>
                  <a:gd name="connsiteX2" fmla="*/ 142739 w 618020"/>
                  <a:gd name="connsiteY2" fmla="*/ 565166 h 617202"/>
                  <a:gd name="connsiteX3" fmla="*/ 125798 w 618020"/>
                  <a:gd name="connsiteY3" fmla="*/ 581455 h 617202"/>
                  <a:gd name="connsiteX4" fmla="*/ 130280 w 618020"/>
                  <a:gd name="connsiteY4" fmla="*/ 593905 h 617202"/>
                  <a:gd name="connsiteX5" fmla="*/ 92390 w 618020"/>
                  <a:gd name="connsiteY5" fmla="*/ 587473 h 617202"/>
                  <a:gd name="connsiteX6" fmla="*/ 64460 w 618020"/>
                  <a:gd name="connsiteY6" fmla="*/ 565104 h 617202"/>
                  <a:gd name="connsiteX7" fmla="*/ 33335 w 618020"/>
                  <a:gd name="connsiteY7" fmla="*/ 497998 h 617202"/>
                  <a:gd name="connsiteX8" fmla="*/ 54707 w 618020"/>
                  <a:gd name="connsiteY8" fmla="*/ 417611 h 617202"/>
                  <a:gd name="connsiteX9" fmla="*/ 78653 w 618020"/>
                  <a:gd name="connsiteY9" fmla="*/ 438361 h 617202"/>
                  <a:gd name="connsiteX10" fmla="*/ 152566 w 618020"/>
                  <a:gd name="connsiteY10" fmla="*/ 391051 h 617202"/>
                  <a:gd name="connsiteX11" fmla="*/ 150408 w 618020"/>
                  <a:gd name="connsiteY11" fmla="*/ 374450 h 617202"/>
                  <a:gd name="connsiteX12" fmla="*/ 162858 w 618020"/>
                  <a:gd name="connsiteY12" fmla="*/ 464631 h 617202"/>
                  <a:gd name="connsiteX13" fmla="*/ 130363 w 618020"/>
                  <a:gd name="connsiteY13" fmla="*/ 466499 h 617202"/>
                  <a:gd name="connsiteX14" fmla="*/ 155844 w 618020"/>
                  <a:gd name="connsiteY14" fmla="*/ 511278 h 617202"/>
                  <a:gd name="connsiteX15" fmla="*/ 171739 w 618020"/>
                  <a:gd name="connsiteY15" fmla="*/ 529165 h 617202"/>
                  <a:gd name="connsiteX16" fmla="*/ 172818 w 618020"/>
                  <a:gd name="connsiteY16" fmla="*/ 548047 h 617202"/>
                  <a:gd name="connsiteX17" fmla="*/ 196432 w 618020"/>
                  <a:gd name="connsiteY17" fmla="*/ 569918 h 617202"/>
                  <a:gd name="connsiteX18" fmla="*/ 236729 w 618020"/>
                  <a:gd name="connsiteY18" fmla="*/ 562448 h 617202"/>
                  <a:gd name="connsiteX19" fmla="*/ 251545 w 618020"/>
                  <a:gd name="connsiteY19" fmla="*/ 540951 h 617202"/>
                  <a:gd name="connsiteX20" fmla="*/ 253993 w 618020"/>
                  <a:gd name="connsiteY20" fmla="*/ 546885 h 617202"/>
                  <a:gd name="connsiteX21" fmla="*/ 273457 w 618020"/>
                  <a:gd name="connsiteY21" fmla="*/ 548794 h 617202"/>
                  <a:gd name="connsiteX22" fmla="*/ 290057 w 618020"/>
                  <a:gd name="connsiteY22" fmla="*/ 461353 h 617202"/>
                  <a:gd name="connsiteX23" fmla="*/ 327076 w 618020"/>
                  <a:gd name="connsiteY23" fmla="*/ 439980 h 617202"/>
                  <a:gd name="connsiteX24" fmla="*/ 425142 w 618020"/>
                  <a:gd name="connsiteY24" fmla="*/ 433008 h 617202"/>
                  <a:gd name="connsiteX25" fmla="*/ 429292 w 618020"/>
                  <a:gd name="connsiteY25" fmla="*/ 431265 h 617202"/>
                  <a:gd name="connsiteX26" fmla="*/ 430828 w 618020"/>
                  <a:gd name="connsiteY26" fmla="*/ 427613 h 617202"/>
                  <a:gd name="connsiteX27" fmla="*/ 438671 w 618020"/>
                  <a:gd name="connsiteY27" fmla="*/ 329920 h 617202"/>
                  <a:gd name="connsiteX28" fmla="*/ 460417 w 618020"/>
                  <a:gd name="connsiteY28" fmla="*/ 293151 h 617202"/>
                  <a:gd name="connsiteX29" fmla="*/ 548067 w 618020"/>
                  <a:gd name="connsiteY29" fmla="*/ 277546 h 617202"/>
                  <a:gd name="connsiteX30" fmla="*/ 546407 w 618020"/>
                  <a:gd name="connsiteY30" fmla="*/ 258083 h 617202"/>
                  <a:gd name="connsiteX31" fmla="*/ 540514 w 618020"/>
                  <a:gd name="connsiteY31" fmla="*/ 255551 h 617202"/>
                  <a:gd name="connsiteX32" fmla="*/ 562177 w 618020"/>
                  <a:gd name="connsiteY32" fmla="*/ 240984 h 617202"/>
                  <a:gd name="connsiteX33" fmla="*/ 570104 w 618020"/>
                  <a:gd name="connsiteY33" fmla="*/ 200770 h 617202"/>
                  <a:gd name="connsiteX34" fmla="*/ 548523 w 618020"/>
                  <a:gd name="connsiteY34" fmla="*/ 176907 h 617202"/>
                  <a:gd name="connsiteX35" fmla="*/ 529641 w 618020"/>
                  <a:gd name="connsiteY35" fmla="*/ 175621 h 617202"/>
                  <a:gd name="connsiteX36" fmla="*/ 511961 w 618020"/>
                  <a:gd name="connsiteY36" fmla="*/ 159519 h 617202"/>
                  <a:gd name="connsiteX37" fmla="*/ 467473 w 618020"/>
                  <a:gd name="connsiteY37" fmla="*/ 133498 h 617202"/>
                  <a:gd name="connsiteX38" fmla="*/ 465232 w 618020"/>
                  <a:gd name="connsiteY38" fmla="*/ 165951 h 617202"/>
                  <a:gd name="connsiteX39" fmla="*/ 375217 w 618020"/>
                  <a:gd name="connsiteY39" fmla="*/ 152547 h 617202"/>
                  <a:gd name="connsiteX40" fmla="*/ 391817 w 618020"/>
                  <a:gd name="connsiteY40" fmla="*/ 154912 h 617202"/>
                  <a:gd name="connsiteX41" fmla="*/ 439999 w 618020"/>
                  <a:gd name="connsiteY41" fmla="*/ 81581 h 617202"/>
                  <a:gd name="connsiteX42" fmla="*/ 419249 w 618020"/>
                  <a:gd name="connsiteY42" fmla="*/ 57386 h 617202"/>
                  <a:gd name="connsiteX43" fmla="*/ 499926 w 618020"/>
                  <a:gd name="connsiteY43" fmla="*/ 36926 h 617202"/>
                  <a:gd name="connsiteX44" fmla="*/ 566618 w 618020"/>
                  <a:gd name="connsiteY44" fmla="*/ 68757 h 617202"/>
                  <a:gd name="connsiteX45" fmla="*/ 588654 w 618020"/>
                  <a:gd name="connsiteY45" fmla="*/ 96977 h 617202"/>
                  <a:gd name="connsiteX46" fmla="*/ 594630 w 618020"/>
                  <a:gd name="connsiteY46" fmla="*/ 134950 h 617202"/>
                  <a:gd name="connsiteX47" fmla="*/ 582180 w 618020"/>
                  <a:gd name="connsiteY47" fmla="*/ 130302 h 617202"/>
                  <a:gd name="connsiteX48" fmla="*/ 565754 w 618020"/>
                  <a:gd name="connsiteY48" fmla="*/ 154123 h 617202"/>
                  <a:gd name="connsiteX49" fmla="*/ 582471 w 618020"/>
                  <a:gd name="connsiteY49" fmla="*/ 170599 h 617202"/>
                  <a:gd name="connsiteX50" fmla="*/ 617871 w 618020"/>
                  <a:gd name="connsiteY50" fmla="*/ 125447 h 617202"/>
                  <a:gd name="connsiteX51" fmla="*/ 437551 w 618020"/>
                  <a:gd name="connsiteY51" fmla="*/ 22733 h 617202"/>
                  <a:gd name="connsiteX52" fmla="*/ 401155 w 618020"/>
                  <a:gd name="connsiteY52" fmla="*/ 45641 h 617202"/>
                  <a:gd name="connsiteX53" fmla="*/ 323092 w 618020"/>
                  <a:gd name="connsiteY53" fmla="*/ 39914 h 617202"/>
                  <a:gd name="connsiteX54" fmla="*/ 295328 w 618020"/>
                  <a:gd name="connsiteY54" fmla="*/ 53941 h 617202"/>
                  <a:gd name="connsiteX55" fmla="*/ 136837 w 618020"/>
                  <a:gd name="connsiteY55" fmla="*/ 20741 h 617202"/>
                  <a:gd name="connsiteX56" fmla="*/ 120776 w 618020"/>
                  <a:gd name="connsiteY56" fmla="*/ 119720 h 617202"/>
                  <a:gd name="connsiteX57" fmla="*/ 159164 w 618020"/>
                  <a:gd name="connsiteY57" fmla="*/ 140470 h 617202"/>
                  <a:gd name="connsiteX58" fmla="*/ 200250 w 618020"/>
                  <a:gd name="connsiteY58" fmla="*/ 107933 h 617202"/>
                  <a:gd name="connsiteX59" fmla="*/ 158749 w 618020"/>
                  <a:gd name="connsiteY59" fmla="*/ 78343 h 617202"/>
                  <a:gd name="connsiteX60" fmla="*/ 160077 w 618020"/>
                  <a:gd name="connsiteY60" fmla="*/ 93367 h 617202"/>
                  <a:gd name="connsiteX61" fmla="*/ 145345 w 618020"/>
                  <a:gd name="connsiteY61" fmla="*/ 120757 h 617202"/>
                  <a:gd name="connsiteX62" fmla="*/ 127084 w 618020"/>
                  <a:gd name="connsiteY62" fmla="*/ 63445 h 617202"/>
                  <a:gd name="connsiteX63" fmla="*/ 153437 w 618020"/>
                  <a:gd name="connsiteY63" fmla="*/ 26675 h 617202"/>
                  <a:gd name="connsiteX64" fmla="*/ 269639 w 618020"/>
                  <a:gd name="connsiteY64" fmla="*/ 45226 h 617202"/>
                  <a:gd name="connsiteX65" fmla="*/ 284496 w 618020"/>
                  <a:gd name="connsiteY65" fmla="*/ 62947 h 617202"/>
                  <a:gd name="connsiteX66" fmla="*/ 249013 w 618020"/>
                  <a:gd name="connsiteY66" fmla="*/ 128020 h 617202"/>
                  <a:gd name="connsiteX67" fmla="*/ 250839 w 618020"/>
                  <a:gd name="connsiteY67" fmla="*/ 234386 h 617202"/>
                  <a:gd name="connsiteX68" fmla="*/ 247436 w 618020"/>
                  <a:gd name="connsiteY68" fmla="*/ 238785 h 617202"/>
                  <a:gd name="connsiteX69" fmla="*/ 247436 w 618020"/>
                  <a:gd name="connsiteY69" fmla="*/ 238785 h 617202"/>
                  <a:gd name="connsiteX70" fmla="*/ 245071 w 618020"/>
                  <a:gd name="connsiteY70" fmla="*/ 241233 h 617202"/>
                  <a:gd name="connsiteX71" fmla="*/ 235899 w 618020"/>
                  <a:gd name="connsiteY71" fmla="*/ 248994 h 617202"/>
                  <a:gd name="connsiteX72" fmla="*/ 128537 w 618020"/>
                  <a:gd name="connsiteY72" fmla="*/ 247002 h 617202"/>
                  <a:gd name="connsiteX73" fmla="*/ 62509 w 618020"/>
                  <a:gd name="connsiteY73" fmla="*/ 282277 h 617202"/>
                  <a:gd name="connsiteX74" fmla="*/ 44706 w 618020"/>
                  <a:gd name="connsiteY74" fmla="*/ 267503 h 617202"/>
                  <a:gd name="connsiteX75" fmla="*/ 27358 w 618020"/>
                  <a:gd name="connsiteY75" fmla="*/ 151302 h 617202"/>
                  <a:gd name="connsiteX76" fmla="*/ 64003 w 618020"/>
                  <a:gd name="connsiteY76" fmla="*/ 125530 h 617202"/>
                  <a:gd name="connsiteX77" fmla="*/ 121067 w 618020"/>
                  <a:gd name="connsiteY77" fmla="*/ 144537 h 617202"/>
                  <a:gd name="connsiteX78" fmla="*/ 93510 w 618020"/>
                  <a:gd name="connsiteY78" fmla="*/ 158938 h 617202"/>
                  <a:gd name="connsiteX79" fmla="*/ 78487 w 618020"/>
                  <a:gd name="connsiteY79" fmla="*/ 157444 h 617202"/>
                  <a:gd name="connsiteX80" fmla="*/ 107538 w 618020"/>
                  <a:gd name="connsiteY80" fmla="*/ 199442 h 617202"/>
                  <a:gd name="connsiteX81" fmla="*/ 140738 w 618020"/>
                  <a:gd name="connsiteY81" fmla="*/ 158772 h 617202"/>
                  <a:gd name="connsiteX82" fmla="*/ 21465 w 618020"/>
                  <a:gd name="connsiteY82" fmla="*/ 135075 h 617202"/>
                  <a:gd name="connsiteX83" fmla="*/ 52466 w 618020"/>
                  <a:gd name="connsiteY83" fmla="*/ 293773 h 617202"/>
                  <a:gd name="connsiteX84" fmla="*/ 38398 w 618020"/>
                  <a:gd name="connsiteY84" fmla="*/ 321371 h 617202"/>
                  <a:gd name="connsiteX85" fmla="*/ 43212 w 618020"/>
                  <a:gd name="connsiteY85" fmla="*/ 399517 h 617202"/>
                  <a:gd name="connsiteX86" fmla="*/ 19722 w 618020"/>
                  <a:gd name="connsiteY86" fmla="*/ 435622 h 617202"/>
                  <a:gd name="connsiteX87" fmla="*/ 120444 w 618020"/>
                  <a:gd name="connsiteY87" fmla="*/ 617104 h 617202"/>
                  <a:gd name="connsiteX88" fmla="*/ 216103 w 618020"/>
                  <a:gd name="connsiteY88" fmla="*/ 265594 h 617202"/>
                  <a:gd name="connsiteX89" fmla="*/ 145843 w 618020"/>
                  <a:gd name="connsiteY89" fmla="*/ 296886 h 617202"/>
                  <a:gd name="connsiteX90" fmla="*/ 84297 w 618020"/>
                  <a:gd name="connsiteY90" fmla="*/ 292487 h 617202"/>
                  <a:gd name="connsiteX91" fmla="*/ 183899 w 618020"/>
                  <a:gd name="connsiteY91" fmla="*/ 261610 h 617202"/>
                  <a:gd name="connsiteX92" fmla="*/ 216103 w 618020"/>
                  <a:gd name="connsiteY92" fmla="*/ 265594 h 617202"/>
                  <a:gd name="connsiteX93" fmla="*/ 293585 w 618020"/>
                  <a:gd name="connsiteY93" fmla="*/ 85565 h 617202"/>
                  <a:gd name="connsiteX94" fmla="*/ 297279 w 618020"/>
                  <a:gd name="connsiteY94" fmla="*/ 147193 h 617202"/>
                  <a:gd name="connsiteX95" fmla="*/ 265157 w 618020"/>
                  <a:gd name="connsiteY95" fmla="*/ 217038 h 617202"/>
                  <a:gd name="connsiteX96" fmla="*/ 261546 w 618020"/>
                  <a:gd name="connsiteY96" fmla="*/ 184876 h 617202"/>
                  <a:gd name="connsiteX97" fmla="*/ 293585 w 618020"/>
                  <a:gd name="connsiteY97" fmla="*/ 85565 h 617202"/>
                  <a:gd name="connsiteX98" fmla="*/ 375009 w 618020"/>
                  <a:gd name="connsiteY98" fmla="*/ 139225 h 617202"/>
                  <a:gd name="connsiteX99" fmla="*/ 376503 w 618020"/>
                  <a:gd name="connsiteY99" fmla="*/ 122625 h 617202"/>
                  <a:gd name="connsiteX100" fmla="*/ 402441 w 618020"/>
                  <a:gd name="connsiteY100" fmla="*/ 72201 h 617202"/>
                  <a:gd name="connsiteX101" fmla="*/ 414891 w 618020"/>
                  <a:gd name="connsiteY101" fmla="*/ 91624 h 617202"/>
                  <a:gd name="connsiteX102" fmla="*/ 405180 w 618020"/>
                  <a:gd name="connsiteY102" fmla="*/ 137274 h 617202"/>
                  <a:gd name="connsiteX103" fmla="*/ 375009 w 618020"/>
                  <a:gd name="connsiteY103" fmla="*/ 139225 h 617202"/>
                  <a:gd name="connsiteX104" fmla="*/ 345087 w 618020"/>
                  <a:gd name="connsiteY104" fmla="*/ 127729 h 617202"/>
                  <a:gd name="connsiteX105" fmla="*/ 348615 w 618020"/>
                  <a:gd name="connsiteY105" fmla="*/ 101501 h 617202"/>
                  <a:gd name="connsiteX106" fmla="*/ 360733 w 618020"/>
                  <a:gd name="connsiteY106" fmla="*/ 101210 h 617202"/>
                  <a:gd name="connsiteX107" fmla="*/ 350773 w 618020"/>
                  <a:gd name="connsiteY107" fmla="*/ 132875 h 617202"/>
                  <a:gd name="connsiteX108" fmla="*/ 345087 w 618020"/>
                  <a:gd name="connsiteY108" fmla="*/ 127729 h 617202"/>
                  <a:gd name="connsiteX109" fmla="*/ 410907 w 618020"/>
                  <a:gd name="connsiteY109" fmla="*/ 314482 h 617202"/>
                  <a:gd name="connsiteX110" fmla="*/ 352267 w 618020"/>
                  <a:gd name="connsiteY110" fmla="*/ 310332 h 617202"/>
                  <a:gd name="connsiteX111" fmla="*/ 273789 w 618020"/>
                  <a:gd name="connsiteY111" fmla="*/ 243267 h 617202"/>
                  <a:gd name="connsiteX112" fmla="*/ 306990 w 618020"/>
                  <a:gd name="connsiteY112" fmla="*/ 174085 h 617202"/>
                  <a:gd name="connsiteX113" fmla="*/ 305745 w 618020"/>
                  <a:gd name="connsiteY113" fmla="*/ 74235 h 617202"/>
                  <a:gd name="connsiteX114" fmla="*/ 306865 w 618020"/>
                  <a:gd name="connsiteY114" fmla="*/ 73322 h 617202"/>
                  <a:gd name="connsiteX115" fmla="*/ 384969 w 618020"/>
                  <a:gd name="connsiteY115" fmla="*/ 62573 h 617202"/>
                  <a:gd name="connsiteX116" fmla="*/ 364219 w 618020"/>
                  <a:gd name="connsiteY116" fmla="*/ 94321 h 617202"/>
                  <a:gd name="connsiteX117" fmla="*/ 335169 w 618020"/>
                  <a:gd name="connsiteY117" fmla="*/ 104738 h 617202"/>
                  <a:gd name="connsiteX118" fmla="*/ 346208 w 618020"/>
                  <a:gd name="connsiteY118" fmla="*/ 142088 h 617202"/>
                  <a:gd name="connsiteX119" fmla="*/ 349196 w 618020"/>
                  <a:gd name="connsiteY119" fmla="*/ 144205 h 617202"/>
                  <a:gd name="connsiteX120" fmla="*/ 363431 w 618020"/>
                  <a:gd name="connsiteY120" fmla="*/ 230609 h 617202"/>
                  <a:gd name="connsiteX121" fmla="*/ 434189 w 618020"/>
                  <a:gd name="connsiteY121" fmla="*/ 287590 h 617202"/>
                  <a:gd name="connsiteX122" fmla="*/ 435061 w 618020"/>
                  <a:gd name="connsiteY122" fmla="*/ 294977 h 617202"/>
                  <a:gd name="connsiteX123" fmla="*/ 410741 w 618020"/>
                  <a:gd name="connsiteY123" fmla="*/ 314482 h 617202"/>
                  <a:gd name="connsiteX124" fmla="*/ 332056 w 618020"/>
                  <a:gd name="connsiteY124" fmla="*/ 424210 h 617202"/>
                  <a:gd name="connsiteX125" fmla="*/ 335003 w 618020"/>
                  <a:gd name="connsiteY125" fmla="*/ 397151 h 617202"/>
                  <a:gd name="connsiteX126" fmla="*/ 321681 w 618020"/>
                  <a:gd name="connsiteY126" fmla="*/ 322948 h 617202"/>
                  <a:gd name="connsiteX127" fmla="*/ 395593 w 618020"/>
                  <a:gd name="connsiteY127" fmla="*/ 337307 h 617202"/>
                  <a:gd name="connsiteX128" fmla="*/ 422527 w 618020"/>
                  <a:gd name="connsiteY128" fmla="*/ 334817 h 617202"/>
                  <a:gd name="connsiteX129" fmla="*/ 416385 w 618020"/>
                  <a:gd name="connsiteY129" fmla="*/ 418731 h 617202"/>
                  <a:gd name="connsiteX130" fmla="*/ 332264 w 618020"/>
                  <a:gd name="connsiteY130" fmla="*/ 424210 h 617202"/>
                  <a:gd name="connsiteX131" fmla="*/ 141983 w 618020"/>
                  <a:gd name="connsiteY131" fmla="*/ 348595 h 617202"/>
                  <a:gd name="connsiteX132" fmla="*/ 139867 w 618020"/>
                  <a:gd name="connsiteY132" fmla="*/ 345607 h 617202"/>
                  <a:gd name="connsiteX133" fmla="*/ 102848 w 618020"/>
                  <a:gd name="connsiteY133" fmla="*/ 334070 h 617202"/>
                  <a:gd name="connsiteX134" fmla="*/ 92099 w 618020"/>
                  <a:gd name="connsiteY134" fmla="*/ 363121 h 617202"/>
                  <a:gd name="connsiteX135" fmla="*/ 60061 w 618020"/>
                  <a:gd name="connsiteY135" fmla="*/ 383871 h 617202"/>
                  <a:gd name="connsiteX136" fmla="*/ 71764 w 618020"/>
                  <a:gd name="connsiteY136" fmla="*/ 305891 h 617202"/>
                  <a:gd name="connsiteX137" fmla="*/ 72677 w 618020"/>
                  <a:gd name="connsiteY137" fmla="*/ 304771 h 617202"/>
                  <a:gd name="connsiteX138" fmla="*/ 172528 w 618020"/>
                  <a:gd name="connsiteY138" fmla="*/ 307219 h 617202"/>
                  <a:gd name="connsiteX139" fmla="*/ 242041 w 618020"/>
                  <a:gd name="connsiteY139" fmla="*/ 275056 h 617202"/>
                  <a:gd name="connsiteX140" fmla="*/ 308193 w 618020"/>
                  <a:gd name="connsiteY140" fmla="*/ 354281 h 617202"/>
                  <a:gd name="connsiteX141" fmla="*/ 311804 w 618020"/>
                  <a:gd name="connsiteY141" fmla="*/ 412963 h 617202"/>
                  <a:gd name="connsiteX142" fmla="*/ 291966 w 618020"/>
                  <a:gd name="connsiteY142" fmla="*/ 436909 h 617202"/>
                  <a:gd name="connsiteX143" fmla="*/ 284621 w 618020"/>
                  <a:gd name="connsiteY143" fmla="*/ 435954 h 617202"/>
                  <a:gd name="connsiteX144" fmla="*/ 228221 w 618020"/>
                  <a:gd name="connsiteY144" fmla="*/ 364200 h 617202"/>
                  <a:gd name="connsiteX145" fmla="*/ 141983 w 618020"/>
                  <a:gd name="connsiteY145" fmla="*/ 348595 h 617202"/>
                  <a:gd name="connsiteX146" fmla="*/ 99113 w 618020"/>
                  <a:gd name="connsiteY146" fmla="*/ 359925 h 617202"/>
                  <a:gd name="connsiteX147" fmla="*/ 99528 w 618020"/>
                  <a:gd name="connsiteY147" fmla="*/ 347765 h 617202"/>
                  <a:gd name="connsiteX148" fmla="*/ 125798 w 618020"/>
                  <a:gd name="connsiteY148" fmla="*/ 344570 h 617202"/>
                  <a:gd name="connsiteX149" fmla="*/ 130902 w 618020"/>
                  <a:gd name="connsiteY149" fmla="*/ 350297 h 617202"/>
                  <a:gd name="connsiteX150" fmla="*/ 99113 w 618020"/>
                  <a:gd name="connsiteY150" fmla="*/ 359759 h 617202"/>
                  <a:gd name="connsiteX151" fmla="*/ 69648 w 618020"/>
                  <a:gd name="connsiteY151" fmla="*/ 401094 h 617202"/>
                  <a:gd name="connsiteX152" fmla="*/ 120237 w 618020"/>
                  <a:gd name="connsiteY152" fmla="*/ 375778 h 617202"/>
                  <a:gd name="connsiteX153" fmla="*/ 136837 w 618020"/>
                  <a:gd name="connsiteY153" fmla="*/ 374492 h 617202"/>
                  <a:gd name="connsiteX154" fmla="*/ 134472 w 618020"/>
                  <a:gd name="connsiteY154" fmla="*/ 404663 h 617202"/>
                  <a:gd name="connsiteX155" fmla="*/ 88821 w 618020"/>
                  <a:gd name="connsiteY155" fmla="*/ 413834 h 617202"/>
                  <a:gd name="connsiteX156" fmla="*/ 69648 w 618020"/>
                  <a:gd name="connsiteY156" fmla="*/ 400928 h 61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618020" h="617202">
                    <a:moveTo>
                      <a:pt x="120444" y="617104"/>
                    </a:moveTo>
                    <a:cubicBezTo>
                      <a:pt x="139659" y="616316"/>
                      <a:pt x="171781" y="607269"/>
                      <a:pt x="166095" y="582244"/>
                    </a:cubicBezTo>
                    <a:cubicBezTo>
                      <a:pt x="164362" y="571076"/>
                      <a:pt x="153905" y="563432"/>
                      <a:pt x="142739" y="565166"/>
                    </a:cubicBezTo>
                    <a:cubicBezTo>
                      <a:pt x="134225" y="566486"/>
                      <a:pt x="127452" y="573002"/>
                      <a:pt x="125798" y="581455"/>
                    </a:cubicBezTo>
                    <a:cubicBezTo>
                      <a:pt x="124601" y="586132"/>
                      <a:pt x="126378" y="591063"/>
                      <a:pt x="130280" y="593905"/>
                    </a:cubicBezTo>
                    <a:cubicBezTo>
                      <a:pt x="117422" y="593436"/>
                      <a:pt x="104682" y="591270"/>
                      <a:pt x="92390" y="587473"/>
                    </a:cubicBezTo>
                    <a:cubicBezTo>
                      <a:pt x="81666" y="581978"/>
                      <a:pt x="72165" y="574367"/>
                      <a:pt x="64460" y="565104"/>
                    </a:cubicBezTo>
                    <a:cubicBezTo>
                      <a:pt x="48222" y="545952"/>
                      <a:pt x="37467" y="522765"/>
                      <a:pt x="33335" y="497998"/>
                    </a:cubicBezTo>
                    <a:cubicBezTo>
                      <a:pt x="28852" y="469985"/>
                      <a:pt x="37900" y="440644"/>
                      <a:pt x="54707" y="417611"/>
                    </a:cubicBezTo>
                    <a:cubicBezTo>
                      <a:pt x="61406" y="425882"/>
                      <a:pt x="69513" y="432908"/>
                      <a:pt x="78653" y="438361"/>
                    </a:cubicBezTo>
                    <a:cubicBezTo>
                      <a:pt x="113431" y="459112"/>
                      <a:pt x="151321" y="427447"/>
                      <a:pt x="152566" y="391051"/>
                    </a:cubicBezTo>
                    <a:cubicBezTo>
                      <a:pt x="152347" y="385465"/>
                      <a:pt x="151624" y="379908"/>
                      <a:pt x="150408" y="374450"/>
                    </a:cubicBezTo>
                    <a:cubicBezTo>
                      <a:pt x="239344" y="379845"/>
                      <a:pt x="227142" y="472267"/>
                      <a:pt x="162858" y="464631"/>
                    </a:cubicBezTo>
                    <a:cubicBezTo>
                      <a:pt x="150740" y="463220"/>
                      <a:pt x="140655" y="455501"/>
                      <a:pt x="130363" y="466499"/>
                    </a:cubicBezTo>
                    <a:cubicBezTo>
                      <a:pt x="110941" y="487249"/>
                      <a:pt x="136796" y="507418"/>
                      <a:pt x="155844" y="511278"/>
                    </a:cubicBezTo>
                    <a:cubicBezTo>
                      <a:pt x="188754" y="517876"/>
                      <a:pt x="175889" y="507916"/>
                      <a:pt x="171739" y="529165"/>
                    </a:cubicBezTo>
                    <a:cubicBezTo>
                      <a:pt x="170522" y="535452"/>
                      <a:pt x="170893" y="541943"/>
                      <a:pt x="172818" y="548047"/>
                    </a:cubicBezTo>
                    <a:cubicBezTo>
                      <a:pt x="176500" y="558850"/>
                      <a:pt x="185378" y="567075"/>
                      <a:pt x="196432" y="569918"/>
                    </a:cubicBezTo>
                    <a:cubicBezTo>
                      <a:pt x="210315" y="573284"/>
                      <a:pt x="224974" y="570566"/>
                      <a:pt x="236729" y="562448"/>
                    </a:cubicBezTo>
                    <a:cubicBezTo>
                      <a:pt x="244205" y="557410"/>
                      <a:pt x="249498" y="549732"/>
                      <a:pt x="251545" y="540951"/>
                    </a:cubicBezTo>
                    <a:cubicBezTo>
                      <a:pt x="252624" y="543565"/>
                      <a:pt x="253537" y="546014"/>
                      <a:pt x="253993" y="546885"/>
                    </a:cubicBezTo>
                    <a:cubicBezTo>
                      <a:pt x="257687" y="554148"/>
                      <a:pt x="269058" y="556140"/>
                      <a:pt x="273457" y="548794"/>
                    </a:cubicBezTo>
                    <a:cubicBezTo>
                      <a:pt x="288107" y="524143"/>
                      <a:pt x="293709" y="492270"/>
                      <a:pt x="290057" y="461353"/>
                    </a:cubicBezTo>
                    <a:cubicBezTo>
                      <a:pt x="309106" y="464382"/>
                      <a:pt x="320477" y="454256"/>
                      <a:pt x="327076" y="439980"/>
                    </a:cubicBezTo>
                    <a:cubicBezTo>
                      <a:pt x="359446" y="436452"/>
                      <a:pt x="392813" y="436369"/>
                      <a:pt x="425142" y="433008"/>
                    </a:cubicBezTo>
                    <a:cubicBezTo>
                      <a:pt x="426682" y="432912"/>
                      <a:pt x="428147" y="432298"/>
                      <a:pt x="429292" y="431265"/>
                    </a:cubicBezTo>
                    <a:cubicBezTo>
                      <a:pt x="430002" y="430140"/>
                      <a:pt x="430520" y="428907"/>
                      <a:pt x="430828" y="427613"/>
                    </a:cubicBezTo>
                    <a:cubicBezTo>
                      <a:pt x="434563" y="395325"/>
                      <a:pt x="434729" y="362249"/>
                      <a:pt x="438671" y="329920"/>
                    </a:cubicBezTo>
                    <a:cubicBezTo>
                      <a:pt x="452989" y="323529"/>
                      <a:pt x="463239" y="312241"/>
                      <a:pt x="460417" y="293151"/>
                    </a:cubicBezTo>
                    <a:cubicBezTo>
                      <a:pt x="491294" y="297301"/>
                      <a:pt x="523249" y="291947"/>
                      <a:pt x="548067" y="277546"/>
                    </a:cubicBezTo>
                    <a:cubicBezTo>
                      <a:pt x="555495" y="273396"/>
                      <a:pt x="553628" y="261818"/>
                      <a:pt x="546407" y="258083"/>
                    </a:cubicBezTo>
                    <a:cubicBezTo>
                      <a:pt x="545535" y="257626"/>
                      <a:pt x="543128" y="256672"/>
                      <a:pt x="540514" y="255551"/>
                    </a:cubicBezTo>
                    <a:cubicBezTo>
                      <a:pt x="549320" y="253617"/>
                      <a:pt x="557064" y="248410"/>
                      <a:pt x="562177" y="240984"/>
                    </a:cubicBezTo>
                    <a:cubicBezTo>
                      <a:pt x="570469" y="229339"/>
                      <a:pt x="573357" y="214691"/>
                      <a:pt x="570104" y="200770"/>
                    </a:cubicBezTo>
                    <a:cubicBezTo>
                      <a:pt x="567381" y="189692"/>
                      <a:pt x="559272" y="180725"/>
                      <a:pt x="548523" y="176907"/>
                    </a:cubicBezTo>
                    <a:cubicBezTo>
                      <a:pt x="542439" y="174893"/>
                      <a:pt x="535944" y="174451"/>
                      <a:pt x="529641" y="175621"/>
                    </a:cubicBezTo>
                    <a:cubicBezTo>
                      <a:pt x="508351" y="179522"/>
                      <a:pt x="518186" y="192470"/>
                      <a:pt x="511961" y="159519"/>
                    </a:cubicBezTo>
                    <a:cubicBezTo>
                      <a:pt x="508351" y="140387"/>
                      <a:pt x="488430" y="114324"/>
                      <a:pt x="467473" y="133498"/>
                    </a:cubicBezTo>
                    <a:cubicBezTo>
                      <a:pt x="456392" y="143665"/>
                      <a:pt x="463945" y="153833"/>
                      <a:pt x="465232" y="165951"/>
                    </a:cubicBezTo>
                    <a:cubicBezTo>
                      <a:pt x="472121" y="230443"/>
                      <a:pt x="379574" y="241565"/>
                      <a:pt x="375217" y="152547"/>
                    </a:cubicBezTo>
                    <a:cubicBezTo>
                      <a:pt x="380674" y="153806"/>
                      <a:pt x="386227" y="154597"/>
                      <a:pt x="391817" y="154912"/>
                    </a:cubicBezTo>
                    <a:cubicBezTo>
                      <a:pt x="428213" y="154082"/>
                      <a:pt x="460417" y="116566"/>
                      <a:pt x="439999" y="81581"/>
                    </a:cubicBezTo>
                    <a:cubicBezTo>
                      <a:pt x="434587" y="72337"/>
                      <a:pt x="427561" y="64141"/>
                      <a:pt x="419249" y="57386"/>
                    </a:cubicBezTo>
                    <a:cubicBezTo>
                      <a:pt x="442489" y="40785"/>
                      <a:pt x="471996" y="32112"/>
                      <a:pt x="499926" y="36926"/>
                    </a:cubicBezTo>
                    <a:cubicBezTo>
                      <a:pt x="524611" y="41363"/>
                      <a:pt x="547644" y="52357"/>
                      <a:pt x="566618" y="68757"/>
                    </a:cubicBezTo>
                    <a:cubicBezTo>
                      <a:pt x="575781" y="76590"/>
                      <a:pt x="583276" y="86187"/>
                      <a:pt x="588654" y="96977"/>
                    </a:cubicBezTo>
                    <a:cubicBezTo>
                      <a:pt x="592302" y="109318"/>
                      <a:pt x="594315" y="122085"/>
                      <a:pt x="594630" y="134950"/>
                    </a:cubicBezTo>
                    <a:cubicBezTo>
                      <a:pt x="591850" y="130966"/>
                      <a:pt x="586895" y="129117"/>
                      <a:pt x="582180" y="130302"/>
                    </a:cubicBezTo>
                    <a:cubicBezTo>
                      <a:pt x="571066" y="132344"/>
                      <a:pt x="563713" y="143009"/>
                      <a:pt x="565754" y="154123"/>
                    </a:cubicBezTo>
                    <a:cubicBezTo>
                      <a:pt x="567311" y="162583"/>
                      <a:pt x="573988" y="169167"/>
                      <a:pt x="582471" y="170599"/>
                    </a:cubicBezTo>
                    <a:cubicBezTo>
                      <a:pt x="607371" y="176658"/>
                      <a:pt x="616833" y="144661"/>
                      <a:pt x="617871" y="125447"/>
                    </a:cubicBezTo>
                    <a:cubicBezTo>
                      <a:pt x="622394" y="41491"/>
                      <a:pt x="502250" y="-5322"/>
                      <a:pt x="437551" y="22733"/>
                    </a:cubicBezTo>
                    <a:cubicBezTo>
                      <a:pt x="424333" y="28487"/>
                      <a:pt x="412061" y="36211"/>
                      <a:pt x="401155" y="45641"/>
                    </a:cubicBezTo>
                    <a:cubicBezTo>
                      <a:pt x="376814" y="33850"/>
                      <a:pt x="348893" y="31802"/>
                      <a:pt x="323092" y="39914"/>
                    </a:cubicBezTo>
                    <a:cubicBezTo>
                      <a:pt x="313144" y="43065"/>
                      <a:pt x="303767" y="47802"/>
                      <a:pt x="295328" y="53941"/>
                    </a:cubicBezTo>
                    <a:cubicBezTo>
                      <a:pt x="262459" y="4929"/>
                      <a:pt x="181118" y="-20760"/>
                      <a:pt x="136837" y="20741"/>
                    </a:cubicBezTo>
                    <a:cubicBezTo>
                      <a:pt x="108243" y="47509"/>
                      <a:pt x="98657" y="92786"/>
                      <a:pt x="120776" y="119720"/>
                    </a:cubicBezTo>
                    <a:cubicBezTo>
                      <a:pt x="130601" y="131102"/>
                      <a:pt x="144260" y="138485"/>
                      <a:pt x="159164" y="140470"/>
                    </a:cubicBezTo>
                    <a:cubicBezTo>
                      <a:pt x="182405" y="144620"/>
                      <a:pt x="201744" y="134203"/>
                      <a:pt x="200250" y="107933"/>
                    </a:cubicBezTo>
                    <a:cubicBezTo>
                      <a:pt x="198881" y="84237"/>
                      <a:pt x="178462" y="79256"/>
                      <a:pt x="158749" y="78343"/>
                    </a:cubicBezTo>
                    <a:cubicBezTo>
                      <a:pt x="149038" y="77928"/>
                      <a:pt x="150449" y="92952"/>
                      <a:pt x="160077" y="93367"/>
                    </a:cubicBezTo>
                    <a:cubicBezTo>
                      <a:pt x="172196" y="123800"/>
                      <a:pt x="167285" y="132930"/>
                      <a:pt x="145345" y="120757"/>
                    </a:cubicBezTo>
                    <a:cubicBezTo>
                      <a:pt x="124262" y="103687"/>
                      <a:pt x="118175" y="84582"/>
                      <a:pt x="127084" y="63445"/>
                    </a:cubicBezTo>
                    <a:cubicBezTo>
                      <a:pt x="132153" y="48911"/>
                      <a:pt x="141303" y="36145"/>
                      <a:pt x="153437" y="26675"/>
                    </a:cubicBezTo>
                    <a:cubicBezTo>
                      <a:pt x="186638" y="2729"/>
                      <a:pt x="241377" y="18915"/>
                      <a:pt x="269639" y="45226"/>
                    </a:cubicBezTo>
                    <a:cubicBezTo>
                      <a:pt x="275361" y="50443"/>
                      <a:pt x="280358" y="56403"/>
                      <a:pt x="284496" y="62947"/>
                    </a:cubicBezTo>
                    <a:cubicBezTo>
                      <a:pt x="266859" y="80128"/>
                      <a:pt x="256068" y="102870"/>
                      <a:pt x="249013" y="128020"/>
                    </a:cubicBezTo>
                    <a:cubicBezTo>
                      <a:pt x="238828" y="162841"/>
                      <a:pt x="239465" y="199935"/>
                      <a:pt x="250839" y="234386"/>
                    </a:cubicBezTo>
                    <a:cubicBezTo>
                      <a:pt x="249387" y="236544"/>
                      <a:pt x="247436" y="238536"/>
                      <a:pt x="247436" y="238785"/>
                    </a:cubicBezTo>
                    <a:lnTo>
                      <a:pt x="247436" y="238785"/>
                    </a:lnTo>
                    <a:lnTo>
                      <a:pt x="245071" y="241233"/>
                    </a:lnTo>
                    <a:cubicBezTo>
                      <a:pt x="242177" y="244008"/>
                      <a:pt x="239114" y="246600"/>
                      <a:pt x="235899" y="248994"/>
                    </a:cubicBezTo>
                    <a:cubicBezTo>
                      <a:pt x="201114" y="237618"/>
                      <a:pt x="163720" y="236924"/>
                      <a:pt x="128537" y="247002"/>
                    </a:cubicBezTo>
                    <a:cubicBezTo>
                      <a:pt x="103346" y="253725"/>
                      <a:pt x="79898" y="264847"/>
                      <a:pt x="62509" y="282277"/>
                    </a:cubicBezTo>
                    <a:cubicBezTo>
                      <a:pt x="55943" y="278168"/>
                      <a:pt x="49955" y="273200"/>
                      <a:pt x="44706" y="267503"/>
                    </a:cubicBezTo>
                    <a:cubicBezTo>
                      <a:pt x="18726" y="239034"/>
                      <a:pt x="3205" y="184253"/>
                      <a:pt x="27358" y="151302"/>
                    </a:cubicBezTo>
                    <a:cubicBezTo>
                      <a:pt x="36875" y="139402"/>
                      <a:pt x="49587" y="130462"/>
                      <a:pt x="64003" y="125530"/>
                    </a:cubicBezTo>
                    <a:cubicBezTo>
                      <a:pt x="85252" y="116898"/>
                      <a:pt x="104273" y="123233"/>
                      <a:pt x="121067" y="144537"/>
                    </a:cubicBezTo>
                    <a:cubicBezTo>
                      <a:pt x="132991" y="166670"/>
                      <a:pt x="123806" y="171471"/>
                      <a:pt x="93510" y="158938"/>
                    </a:cubicBezTo>
                    <a:cubicBezTo>
                      <a:pt x="93178" y="149309"/>
                      <a:pt x="78155" y="147732"/>
                      <a:pt x="78487" y="157444"/>
                    </a:cubicBezTo>
                    <a:cubicBezTo>
                      <a:pt x="79151" y="177322"/>
                      <a:pt x="83882" y="197824"/>
                      <a:pt x="107538" y="199442"/>
                    </a:cubicBezTo>
                    <a:cubicBezTo>
                      <a:pt x="133766" y="201268"/>
                      <a:pt x="144307" y="182053"/>
                      <a:pt x="140738" y="158772"/>
                    </a:cubicBezTo>
                    <a:cubicBezTo>
                      <a:pt x="130197" y="93574"/>
                      <a:pt x="58650" y="96272"/>
                      <a:pt x="21465" y="135075"/>
                    </a:cubicBezTo>
                    <a:cubicBezTo>
                      <a:pt x="-20575" y="178692"/>
                      <a:pt x="4035" y="260324"/>
                      <a:pt x="52466" y="293773"/>
                    </a:cubicBezTo>
                    <a:cubicBezTo>
                      <a:pt x="46340" y="302166"/>
                      <a:pt x="41590" y="311482"/>
                      <a:pt x="38398" y="321371"/>
                    </a:cubicBezTo>
                    <a:cubicBezTo>
                      <a:pt x="29991" y="347081"/>
                      <a:pt x="31713" y="375031"/>
                      <a:pt x="43212" y="399517"/>
                    </a:cubicBezTo>
                    <a:cubicBezTo>
                      <a:pt x="33604" y="410298"/>
                      <a:pt x="25685" y="422471"/>
                      <a:pt x="19722" y="435622"/>
                    </a:cubicBezTo>
                    <a:cubicBezTo>
                      <a:pt x="-9079" y="499990"/>
                      <a:pt x="36489" y="620590"/>
                      <a:pt x="120444" y="617104"/>
                    </a:cubicBezTo>
                    <a:close/>
                    <a:moveTo>
                      <a:pt x="216103" y="265594"/>
                    </a:moveTo>
                    <a:cubicBezTo>
                      <a:pt x="191576" y="281489"/>
                      <a:pt x="159953" y="294935"/>
                      <a:pt x="145843" y="296886"/>
                    </a:cubicBezTo>
                    <a:cubicBezTo>
                      <a:pt x="125254" y="299978"/>
                      <a:pt x="104237" y="298476"/>
                      <a:pt x="84297" y="292487"/>
                    </a:cubicBezTo>
                    <a:cubicBezTo>
                      <a:pt x="110443" y="270574"/>
                      <a:pt x="151487" y="261112"/>
                      <a:pt x="183899" y="261610"/>
                    </a:cubicBezTo>
                    <a:cubicBezTo>
                      <a:pt x="194748" y="261740"/>
                      <a:pt x="205549" y="263076"/>
                      <a:pt x="216103" y="265594"/>
                    </a:cubicBezTo>
                    <a:close/>
                    <a:moveTo>
                      <a:pt x="293585" y="85565"/>
                    </a:moveTo>
                    <a:cubicBezTo>
                      <a:pt x="299359" y="105582"/>
                      <a:pt x="300620" y="126630"/>
                      <a:pt x="297279" y="147193"/>
                    </a:cubicBezTo>
                    <a:cubicBezTo>
                      <a:pt x="295162" y="161262"/>
                      <a:pt x="281342" y="192844"/>
                      <a:pt x="265157" y="217038"/>
                    </a:cubicBezTo>
                    <a:cubicBezTo>
                      <a:pt x="262807" y="206477"/>
                      <a:pt x="261596" y="195695"/>
                      <a:pt x="261546" y="184876"/>
                    </a:cubicBezTo>
                    <a:cubicBezTo>
                      <a:pt x="261339" y="152381"/>
                      <a:pt x="271382" y="111461"/>
                      <a:pt x="293585" y="85565"/>
                    </a:cubicBezTo>
                    <a:close/>
                    <a:moveTo>
                      <a:pt x="375009" y="139225"/>
                    </a:moveTo>
                    <a:cubicBezTo>
                      <a:pt x="375258" y="133954"/>
                      <a:pt x="375673" y="128435"/>
                      <a:pt x="376503" y="122625"/>
                    </a:cubicBezTo>
                    <a:cubicBezTo>
                      <a:pt x="379682" y="103524"/>
                      <a:pt x="388750" y="85895"/>
                      <a:pt x="402441" y="72201"/>
                    </a:cubicBezTo>
                    <a:cubicBezTo>
                      <a:pt x="408500" y="77231"/>
                      <a:pt x="412849" y="84017"/>
                      <a:pt x="414891" y="91624"/>
                    </a:cubicBezTo>
                    <a:cubicBezTo>
                      <a:pt x="430952" y="111917"/>
                      <a:pt x="411862" y="131921"/>
                      <a:pt x="405180" y="137274"/>
                    </a:cubicBezTo>
                    <a:cubicBezTo>
                      <a:pt x="401362" y="140262"/>
                      <a:pt x="388123" y="140802"/>
                      <a:pt x="375009" y="139225"/>
                    </a:cubicBezTo>
                    <a:close/>
                    <a:moveTo>
                      <a:pt x="345087" y="127729"/>
                    </a:moveTo>
                    <a:cubicBezTo>
                      <a:pt x="341892" y="119886"/>
                      <a:pt x="339070" y="104945"/>
                      <a:pt x="348615" y="101501"/>
                    </a:cubicBezTo>
                    <a:cubicBezTo>
                      <a:pt x="352574" y="100440"/>
                      <a:pt x="356728" y="100341"/>
                      <a:pt x="360733" y="101210"/>
                    </a:cubicBezTo>
                    <a:cubicBezTo>
                      <a:pt x="356309" y="111385"/>
                      <a:pt x="352968" y="121999"/>
                      <a:pt x="350773" y="132875"/>
                    </a:cubicBezTo>
                    <a:cubicBezTo>
                      <a:pt x="348370" y="131823"/>
                      <a:pt x="346374" y="130017"/>
                      <a:pt x="345087" y="127729"/>
                    </a:cubicBezTo>
                    <a:close/>
                    <a:moveTo>
                      <a:pt x="410907" y="314482"/>
                    </a:moveTo>
                    <a:cubicBezTo>
                      <a:pt x="392813" y="319088"/>
                      <a:pt x="369905" y="314108"/>
                      <a:pt x="352267" y="310332"/>
                    </a:cubicBezTo>
                    <a:cubicBezTo>
                      <a:pt x="314916" y="302032"/>
                      <a:pt x="288190" y="275886"/>
                      <a:pt x="273789" y="243267"/>
                    </a:cubicBezTo>
                    <a:cubicBezTo>
                      <a:pt x="289476" y="221728"/>
                      <a:pt x="301927" y="190437"/>
                      <a:pt x="306990" y="174085"/>
                    </a:cubicBezTo>
                    <a:cubicBezTo>
                      <a:pt x="316286" y="142960"/>
                      <a:pt x="317821" y="105941"/>
                      <a:pt x="305745" y="74235"/>
                    </a:cubicBezTo>
                    <a:lnTo>
                      <a:pt x="306865" y="73322"/>
                    </a:lnTo>
                    <a:cubicBezTo>
                      <a:pt x="329603" y="57252"/>
                      <a:pt x="358737" y="53243"/>
                      <a:pt x="384969" y="62573"/>
                    </a:cubicBezTo>
                    <a:cubicBezTo>
                      <a:pt x="376794" y="72277"/>
                      <a:pt x="369826" y="82938"/>
                      <a:pt x="364219" y="94321"/>
                    </a:cubicBezTo>
                    <a:cubicBezTo>
                      <a:pt x="353180" y="90503"/>
                      <a:pt x="338364" y="92537"/>
                      <a:pt x="335169" y="104738"/>
                    </a:cubicBezTo>
                    <a:cubicBezTo>
                      <a:pt x="332687" y="118236"/>
                      <a:pt x="336787" y="132107"/>
                      <a:pt x="346208" y="142088"/>
                    </a:cubicBezTo>
                    <a:cubicBezTo>
                      <a:pt x="347117" y="142908"/>
                      <a:pt x="348121" y="143618"/>
                      <a:pt x="349196" y="144205"/>
                    </a:cubicBezTo>
                    <a:cubicBezTo>
                      <a:pt x="345187" y="173782"/>
                      <a:pt x="350146" y="203881"/>
                      <a:pt x="363431" y="230609"/>
                    </a:cubicBezTo>
                    <a:cubicBezTo>
                      <a:pt x="377541" y="259120"/>
                      <a:pt x="404101" y="278044"/>
                      <a:pt x="434189" y="287590"/>
                    </a:cubicBezTo>
                    <a:cubicBezTo>
                      <a:pt x="434849" y="289994"/>
                      <a:pt x="435144" y="292485"/>
                      <a:pt x="435061" y="294977"/>
                    </a:cubicBezTo>
                    <a:cubicBezTo>
                      <a:pt x="435061" y="294977"/>
                      <a:pt x="438256" y="308713"/>
                      <a:pt x="410741" y="314482"/>
                    </a:cubicBezTo>
                    <a:close/>
                    <a:moveTo>
                      <a:pt x="332056" y="424210"/>
                    </a:moveTo>
                    <a:cubicBezTo>
                      <a:pt x="333990" y="415320"/>
                      <a:pt x="334978" y="406248"/>
                      <a:pt x="335003" y="397151"/>
                    </a:cubicBezTo>
                    <a:cubicBezTo>
                      <a:pt x="335700" y="371765"/>
                      <a:pt x="331164" y="346508"/>
                      <a:pt x="321681" y="322948"/>
                    </a:cubicBezTo>
                    <a:cubicBezTo>
                      <a:pt x="342971" y="333946"/>
                      <a:pt x="369365" y="337183"/>
                      <a:pt x="395593" y="337307"/>
                    </a:cubicBezTo>
                    <a:cubicBezTo>
                      <a:pt x="404632" y="337403"/>
                      <a:pt x="413659" y="336569"/>
                      <a:pt x="422527" y="334817"/>
                    </a:cubicBezTo>
                    <a:cubicBezTo>
                      <a:pt x="419581" y="362664"/>
                      <a:pt x="419622" y="390469"/>
                      <a:pt x="416385" y="418731"/>
                    </a:cubicBezTo>
                    <a:cubicBezTo>
                      <a:pt x="388704" y="421221"/>
                      <a:pt x="360152" y="421595"/>
                      <a:pt x="332264" y="424210"/>
                    </a:cubicBezTo>
                    <a:close/>
                    <a:moveTo>
                      <a:pt x="141983" y="348595"/>
                    </a:moveTo>
                    <a:cubicBezTo>
                      <a:pt x="141396" y="347521"/>
                      <a:pt x="140686" y="346516"/>
                      <a:pt x="139867" y="345607"/>
                    </a:cubicBezTo>
                    <a:cubicBezTo>
                      <a:pt x="130057" y="336104"/>
                      <a:pt x="116319" y="331825"/>
                      <a:pt x="102848" y="334070"/>
                    </a:cubicBezTo>
                    <a:cubicBezTo>
                      <a:pt x="90398" y="337100"/>
                      <a:pt x="88406" y="351874"/>
                      <a:pt x="92099" y="363121"/>
                    </a:cubicBezTo>
                    <a:cubicBezTo>
                      <a:pt x="80607" y="368694"/>
                      <a:pt x="69847" y="375662"/>
                      <a:pt x="60061" y="383871"/>
                    </a:cubicBezTo>
                    <a:cubicBezTo>
                      <a:pt x="51047" y="357522"/>
                      <a:pt x="55413" y="328434"/>
                      <a:pt x="71764" y="305891"/>
                    </a:cubicBezTo>
                    <a:cubicBezTo>
                      <a:pt x="72055" y="305476"/>
                      <a:pt x="72387" y="305144"/>
                      <a:pt x="72677" y="304771"/>
                    </a:cubicBezTo>
                    <a:cubicBezTo>
                      <a:pt x="104259" y="317221"/>
                      <a:pt x="141278" y="316100"/>
                      <a:pt x="172528" y="307219"/>
                    </a:cubicBezTo>
                    <a:cubicBezTo>
                      <a:pt x="188879" y="302530"/>
                      <a:pt x="220336" y="290619"/>
                      <a:pt x="242041" y="275056"/>
                    </a:cubicBezTo>
                    <a:cubicBezTo>
                      <a:pt x="274536" y="289831"/>
                      <a:pt x="300142" y="316889"/>
                      <a:pt x="308193" y="354281"/>
                    </a:cubicBezTo>
                    <a:cubicBezTo>
                      <a:pt x="311887" y="371960"/>
                      <a:pt x="316493" y="394952"/>
                      <a:pt x="311804" y="412963"/>
                    </a:cubicBezTo>
                    <a:cubicBezTo>
                      <a:pt x="305703" y="440229"/>
                      <a:pt x="292132" y="436909"/>
                      <a:pt x="291966" y="436909"/>
                    </a:cubicBezTo>
                    <a:cubicBezTo>
                      <a:pt x="289485" y="436942"/>
                      <a:pt x="287012" y="436618"/>
                      <a:pt x="284621" y="435954"/>
                    </a:cubicBezTo>
                    <a:cubicBezTo>
                      <a:pt x="275532" y="405742"/>
                      <a:pt x="256815" y="378932"/>
                      <a:pt x="228221" y="364200"/>
                    </a:cubicBezTo>
                    <a:cubicBezTo>
                      <a:pt x="201681" y="350496"/>
                      <a:pt x="171643" y="345060"/>
                      <a:pt x="141983" y="348595"/>
                    </a:cubicBezTo>
                    <a:close/>
                    <a:moveTo>
                      <a:pt x="99113" y="359925"/>
                    </a:moveTo>
                    <a:cubicBezTo>
                      <a:pt x="98317" y="355895"/>
                      <a:pt x="98460" y="351733"/>
                      <a:pt x="99528" y="347765"/>
                    </a:cubicBezTo>
                    <a:cubicBezTo>
                      <a:pt x="103139" y="338303"/>
                      <a:pt x="118037" y="341291"/>
                      <a:pt x="125798" y="344570"/>
                    </a:cubicBezTo>
                    <a:cubicBezTo>
                      <a:pt x="128083" y="345865"/>
                      <a:pt x="129877" y="347877"/>
                      <a:pt x="130902" y="350297"/>
                    </a:cubicBezTo>
                    <a:cubicBezTo>
                      <a:pt x="120005" y="352335"/>
                      <a:pt x="109350" y="355505"/>
                      <a:pt x="99113" y="359759"/>
                    </a:cubicBezTo>
                    <a:close/>
                    <a:moveTo>
                      <a:pt x="69648" y="401094"/>
                    </a:moveTo>
                    <a:cubicBezTo>
                      <a:pt x="83471" y="387606"/>
                      <a:pt x="101153" y="378758"/>
                      <a:pt x="120237" y="375778"/>
                    </a:cubicBezTo>
                    <a:cubicBezTo>
                      <a:pt x="126130" y="375031"/>
                      <a:pt x="131650" y="374658"/>
                      <a:pt x="136837" y="374492"/>
                    </a:cubicBezTo>
                    <a:cubicBezTo>
                      <a:pt x="138248" y="387606"/>
                      <a:pt x="137543" y="400845"/>
                      <a:pt x="134472" y="404663"/>
                    </a:cubicBezTo>
                    <a:cubicBezTo>
                      <a:pt x="129118" y="411261"/>
                      <a:pt x="108907" y="430103"/>
                      <a:pt x="88821" y="413834"/>
                    </a:cubicBezTo>
                    <a:cubicBezTo>
                      <a:pt x="81235" y="411647"/>
                      <a:pt x="74529" y="407132"/>
                      <a:pt x="69648" y="4009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endParaRPr lang="fa-IR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88F2E8A4-123E-D7C0-6A03-F32C677917B4}"/>
                  </a:ext>
                </a:extLst>
              </p:cNvPr>
              <p:cNvSpPr/>
              <p:nvPr/>
            </p:nvSpPr>
            <p:spPr>
              <a:xfrm rot="18958100" flipH="1" flipV="1">
                <a:off x="10180637" y="4196106"/>
                <a:ext cx="394052" cy="393531"/>
              </a:xfrm>
              <a:custGeom>
                <a:avLst/>
                <a:gdLst>
                  <a:gd name="connsiteX0" fmla="*/ 120444 w 618020"/>
                  <a:gd name="connsiteY0" fmla="*/ 617104 h 617202"/>
                  <a:gd name="connsiteX1" fmla="*/ 166095 w 618020"/>
                  <a:gd name="connsiteY1" fmla="*/ 582244 h 617202"/>
                  <a:gd name="connsiteX2" fmla="*/ 142739 w 618020"/>
                  <a:gd name="connsiteY2" fmla="*/ 565166 h 617202"/>
                  <a:gd name="connsiteX3" fmla="*/ 125798 w 618020"/>
                  <a:gd name="connsiteY3" fmla="*/ 581455 h 617202"/>
                  <a:gd name="connsiteX4" fmla="*/ 130280 w 618020"/>
                  <a:gd name="connsiteY4" fmla="*/ 593905 h 617202"/>
                  <a:gd name="connsiteX5" fmla="*/ 92390 w 618020"/>
                  <a:gd name="connsiteY5" fmla="*/ 587473 h 617202"/>
                  <a:gd name="connsiteX6" fmla="*/ 64460 w 618020"/>
                  <a:gd name="connsiteY6" fmla="*/ 565104 h 617202"/>
                  <a:gd name="connsiteX7" fmla="*/ 33335 w 618020"/>
                  <a:gd name="connsiteY7" fmla="*/ 497998 h 617202"/>
                  <a:gd name="connsiteX8" fmla="*/ 54707 w 618020"/>
                  <a:gd name="connsiteY8" fmla="*/ 417611 h 617202"/>
                  <a:gd name="connsiteX9" fmla="*/ 78653 w 618020"/>
                  <a:gd name="connsiteY9" fmla="*/ 438361 h 617202"/>
                  <a:gd name="connsiteX10" fmla="*/ 152566 w 618020"/>
                  <a:gd name="connsiteY10" fmla="*/ 391051 h 617202"/>
                  <a:gd name="connsiteX11" fmla="*/ 150408 w 618020"/>
                  <a:gd name="connsiteY11" fmla="*/ 374450 h 617202"/>
                  <a:gd name="connsiteX12" fmla="*/ 162858 w 618020"/>
                  <a:gd name="connsiteY12" fmla="*/ 464631 h 617202"/>
                  <a:gd name="connsiteX13" fmla="*/ 130363 w 618020"/>
                  <a:gd name="connsiteY13" fmla="*/ 466499 h 617202"/>
                  <a:gd name="connsiteX14" fmla="*/ 155844 w 618020"/>
                  <a:gd name="connsiteY14" fmla="*/ 511278 h 617202"/>
                  <a:gd name="connsiteX15" fmla="*/ 171739 w 618020"/>
                  <a:gd name="connsiteY15" fmla="*/ 529165 h 617202"/>
                  <a:gd name="connsiteX16" fmla="*/ 172818 w 618020"/>
                  <a:gd name="connsiteY16" fmla="*/ 548047 h 617202"/>
                  <a:gd name="connsiteX17" fmla="*/ 196432 w 618020"/>
                  <a:gd name="connsiteY17" fmla="*/ 569918 h 617202"/>
                  <a:gd name="connsiteX18" fmla="*/ 236729 w 618020"/>
                  <a:gd name="connsiteY18" fmla="*/ 562448 h 617202"/>
                  <a:gd name="connsiteX19" fmla="*/ 251545 w 618020"/>
                  <a:gd name="connsiteY19" fmla="*/ 540951 h 617202"/>
                  <a:gd name="connsiteX20" fmla="*/ 253993 w 618020"/>
                  <a:gd name="connsiteY20" fmla="*/ 546885 h 617202"/>
                  <a:gd name="connsiteX21" fmla="*/ 273457 w 618020"/>
                  <a:gd name="connsiteY21" fmla="*/ 548794 h 617202"/>
                  <a:gd name="connsiteX22" fmla="*/ 290057 w 618020"/>
                  <a:gd name="connsiteY22" fmla="*/ 461353 h 617202"/>
                  <a:gd name="connsiteX23" fmla="*/ 327076 w 618020"/>
                  <a:gd name="connsiteY23" fmla="*/ 439980 h 617202"/>
                  <a:gd name="connsiteX24" fmla="*/ 425142 w 618020"/>
                  <a:gd name="connsiteY24" fmla="*/ 433008 h 617202"/>
                  <a:gd name="connsiteX25" fmla="*/ 429292 w 618020"/>
                  <a:gd name="connsiteY25" fmla="*/ 431265 h 617202"/>
                  <a:gd name="connsiteX26" fmla="*/ 430828 w 618020"/>
                  <a:gd name="connsiteY26" fmla="*/ 427613 h 617202"/>
                  <a:gd name="connsiteX27" fmla="*/ 438671 w 618020"/>
                  <a:gd name="connsiteY27" fmla="*/ 329920 h 617202"/>
                  <a:gd name="connsiteX28" fmla="*/ 460417 w 618020"/>
                  <a:gd name="connsiteY28" fmla="*/ 293151 h 617202"/>
                  <a:gd name="connsiteX29" fmla="*/ 548067 w 618020"/>
                  <a:gd name="connsiteY29" fmla="*/ 277546 h 617202"/>
                  <a:gd name="connsiteX30" fmla="*/ 546407 w 618020"/>
                  <a:gd name="connsiteY30" fmla="*/ 258083 h 617202"/>
                  <a:gd name="connsiteX31" fmla="*/ 540514 w 618020"/>
                  <a:gd name="connsiteY31" fmla="*/ 255551 h 617202"/>
                  <a:gd name="connsiteX32" fmla="*/ 562177 w 618020"/>
                  <a:gd name="connsiteY32" fmla="*/ 240984 h 617202"/>
                  <a:gd name="connsiteX33" fmla="*/ 570104 w 618020"/>
                  <a:gd name="connsiteY33" fmla="*/ 200770 h 617202"/>
                  <a:gd name="connsiteX34" fmla="*/ 548523 w 618020"/>
                  <a:gd name="connsiteY34" fmla="*/ 176907 h 617202"/>
                  <a:gd name="connsiteX35" fmla="*/ 529641 w 618020"/>
                  <a:gd name="connsiteY35" fmla="*/ 175621 h 617202"/>
                  <a:gd name="connsiteX36" fmla="*/ 511961 w 618020"/>
                  <a:gd name="connsiteY36" fmla="*/ 159519 h 617202"/>
                  <a:gd name="connsiteX37" fmla="*/ 467473 w 618020"/>
                  <a:gd name="connsiteY37" fmla="*/ 133498 h 617202"/>
                  <a:gd name="connsiteX38" fmla="*/ 465232 w 618020"/>
                  <a:gd name="connsiteY38" fmla="*/ 165951 h 617202"/>
                  <a:gd name="connsiteX39" fmla="*/ 375217 w 618020"/>
                  <a:gd name="connsiteY39" fmla="*/ 152547 h 617202"/>
                  <a:gd name="connsiteX40" fmla="*/ 391817 w 618020"/>
                  <a:gd name="connsiteY40" fmla="*/ 154912 h 617202"/>
                  <a:gd name="connsiteX41" fmla="*/ 439999 w 618020"/>
                  <a:gd name="connsiteY41" fmla="*/ 81581 h 617202"/>
                  <a:gd name="connsiteX42" fmla="*/ 419249 w 618020"/>
                  <a:gd name="connsiteY42" fmla="*/ 57386 h 617202"/>
                  <a:gd name="connsiteX43" fmla="*/ 499926 w 618020"/>
                  <a:gd name="connsiteY43" fmla="*/ 36926 h 617202"/>
                  <a:gd name="connsiteX44" fmla="*/ 566618 w 618020"/>
                  <a:gd name="connsiteY44" fmla="*/ 68757 h 617202"/>
                  <a:gd name="connsiteX45" fmla="*/ 588654 w 618020"/>
                  <a:gd name="connsiteY45" fmla="*/ 96977 h 617202"/>
                  <a:gd name="connsiteX46" fmla="*/ 594630 w 618020"/>
                  <a:gd name="connsiteY46" fmla="*/ 134950 h 617202"/>
                  <a:gd name="connsiteX47" fmla="*/ 582180 w 618020"/>
                  <a:gd name="connsiteY47" fmla="*/ 130302 h 617202"/>
                  <a:gd name="connsiteX48" fmla="*/ 565754 w 618020"/>
                  <a:gd name="connsiteY48" fmla="*/ 154123 h 617202"/>
                  <a:gd name="connsiteX49" fmla="*/ 582471 w 618020"/>
                  <a:gd name="connsiteY49" fmla="*/ 170599 h 617202"/>
                  <a:gd name="connsiteX50" fmla="*/ 617871 w 618020"/>
                  <a:gd name="connsiteY50" fmla="*/ 125447 h 617202"/>
                  <a:gd name="connsiteX51" fmla="*/ 437551 w 618020"/>
                  <a:gd name="connsiteY51" fmla="*/ 22733 h 617202"/>
                  <a:gd name="connsiteX52" fmla="*/ 401155 w 618020"/>
                  <a:gd name="connsiteY52" fmla="*/ 45641 h 617202"/>
                  <a:gd name="connsiteX53" fmla="*/ 323092 w 618020"/>
                  <a:gd name="connsiteY53" fmla="*/ 39914 h 617202"/>
                  <a:gd name="connsiteX54" fmla="*/ 295328 w 618020"/>
                  <a:gd name="connsiteY54" fmla="*/ 53941 h 617202"/>
                  <a:gd name="connsiteX55" fmla="*/ 136837 w 618020"/>
                  <a:gd name="connsiteY55" fmla="*/ 20741 h 617202"/>
                  <a:gd name="connsiteX56" fmla="*/ 120776 w 618020"/>
                  <a:gd name="connsiteY56" fmla="*/ 119720 h 617202"/>
                  <a:gd name="connsiteX57" fmla="*/ 159164 w 618020"/>
                  <a:gd name="connsiteY57" fmla="*/ 140470 h 617202"/>
                  <a:gd name="connsiteX58" fmla="*/ 200250 w 618020"/>
                  <a:gd name="connsiteY58" fmla="*/ 107933 h 617202"/>
                  <a:gd name="connsiteX59" fmla="*/ 158749 w 618020"/>
                  <a:gd name="connsiteY59" fmla="*/ 78343 h 617202"/>
                  <a:gd name="connsiteX60" fmla="*/ 160077 w 618020"/>
                  <a:gd name="connsiteY60" fmla="*/ 93367 h 617202"/>
                  <a:gd name="connsiteX61" fmla="*/ 145345 w 618020"/>
                  <a:gd name="connsiteY61" fmla="*/ 120757 h 617202"/>
                  <a:gd name="connsiteX62" fmla="*/ 127084 w 618020"/>
                  <a:gd name="connsiteY62" fmla="*/ 63445 h 617202"/>
                  <a:gd name="connsiteX63" fmla="*/ 153437 w 618020"/>
                  <a:gd name="connsiteY63" fmla="*/ 26675 h 617202"/>
                  <a:gd name="connsiteX64" fmla="*/ 269639 w 618020"/>
                  <a:gd name="connsiteY64" fmla="*/ 45226 h 617202"/>
                  <a:gd name="connsiteX65" fmla="*/ 284496 w 618020"/>
                  <a:gd name="connsiteY65" fmla="*/ 62947 h 617202"/>
                  <a:gd name="connsiteX66" fmla="*/ 249013 w 618020"/>
                  <a:gd name="connsiteY66" fmla="*/ 128020 h 617202"/>
                  <a:gd name="connsiteX67" fmla="*/ 250839 w 618020"/>
                  <a:gd name="connsiteY67" fmla="*/ 234386 h 617202"/>
                  <a:gd name="connsiteX68" fmla="*/ 247436 w 618020"/>
                  <a:gd name="connsiteY68" fmla="*/ 238785 h 617202"/>
                  <a:gd name="connsiteX69" fmla="*/ 247436 w 618020"/>
                  <a:gd name="connsiteY69" fmla="*/ 238785 h 617202"/>
                  <a:gd name="connsiteX70" fmla="*/ 245071 w 618020"/>
                  <a:gd name="connsiteY70" fmla="*/ 241233 h 617202"/>
                  <a:gd name="connsiteX71" fmla="*/ 235899 w 618020"/>
                  <a:gd name="connsiteY71" fmla="*/ 248994 h 617202"/>
                  <a:gd name="connsiteX72" fmla="*/ 128537 w 618020"/>
                  <a:gd name="connsiteY72" fmla="*/ 247002 h 617202"/>
                  <a:gd name="connsiteX73" fmla="*/ 62509 w 618020"/>
                  <a:gd name="connsiteY73" fmla="*/ 282277 h 617202"/>
                  <a:gd name="connsiteX74" fmla="*/ 44706 w 618020"/>
                  <a:gd name="connsiteY74" fmla="*/ 267503 h 617202"/>
                  <a:gd name="connsiteX75" fmla="*/ 27358 w 618020"/>
                  <a:gd name="connsiteY75" fmla="*/ 151302 h 617202"/>
                  <a:gd name="connsiteX76" fmla="*/ 64003 w 618020"/>
                  <a:gd name="connsiteY76" fmla="*/ 125530 h 617202"/>
                  <a:gd name="connsiteX77" fmla="*/ 121067 w 618020"/>
                  <a:gd name="connsiteY77" fmla="*/ 144537 h 617202"/>
                  <a:gd name="connsiteX78" fmla="*/ 93510 w 618020"/>
                  <a:gd name="connsiteY78" fmla="*/ 158938 h 617202"/>
                  <a:gd name="connsiteX79" fmla="*/ 78487 w 618020"/>
                  <a:gd name="connsiteY79" fmla="*/ 157444 h 617202"/>
                  <a:gd name="connsiteX80" fmla="*/ 107538 w 618020"/>
                  <a:gd name="connsiteY80" fmla="*/ 199442 h 617202"/>
                  <a:gd name="connsiteX81" fmla="*/ 140738 w 618020"/>
                  <a:gd name="connsiteY81" fmla="*/ 158772 h 617202"/>
                  <a:gd name="connsiteX82" fmla="*/ 21465 w 618020"/>
                  <a:gd name="connsiteY82" fmla="*/ 135075 h 617202"/>
                  <a:gd name="connsiteX83" fmla="*/ 52466 w 618020"/>
                  <a:gd name="connsiteY83" fmla="*/ 293773 h 617202"/>
                  <a:gd name="connsiteX84" fmla="*/ 38398 w 618020"/>
                  <a:gd name="connsiteY84" fmla="*/ 321371 h 617202"/>
                  <a:gd name="connsiteX85" fmla="*/ 43212 w 618020"/>
                  <a:gd name="connsiteY85" fmla="*/ 399517 h 617202"/>
                  <a:gd name="connsiteX86" fmla="*/ 19722 w 618020"/>
                  <a:gd name="connsiteY86" fmla="*/ 435622 h 617202"/>
                  <a:gd name="connsiteX87" fmla="*/ 120444 w 618020"/>
                  <a:gd name="connsiteY87" fmla="*/ 617104 h 617202"/>
                  <a:gd name="connsiteX88" fmla="*/ 216103 w 618020"/>
                  <a:gd name="connsiteY88" fmla="*/ 265594 h 617202"/>
                  <a:gd name="connsiteX89" fmla="*/ 145843 w 618020"/>
                  <a:gd name="connsiteY89" fmla="*/ 296886 h 617202"/>
                  <a:gd name="connsiteX90" fmla="*/ 84297 w 618020"/>
                  <a:gd name="connsiteY90" fmla="*/ 292487 h 617202"/>
                  <a:gd name="connsiteX91" fmla="*/ 183899 w 618020"/>
                  <a:gd name="connsiteY91" fmla="*/ 261610 h 617202"/>
                  <a:gd name="connsiteX92" fmla="*/ 216103 w 618020"/>
                  <a:gd name="connsiteY92" fmla="*/ 265594 h 617202"/>
                  <a:gd name="connsiteX93" fmla="*/ 293585 w 618020"/>
                  <a:gd name="connsiteY93" fmla="*/ 85565 h 617202"/>
                  <a:gd name="connsiteX94" fmla="*/ 297279 w 618020"/>
                  <a:gd name="connsiteY94" fmla="*/ 147193 h 617202"/>
                  <a:gd name="connsiteX95" fmla="*/ 265157 w 618020"/>
                  <a:gd name="connsiteY95" fmla="*/ 217038 h 617202"/>
                  <a:gd name="connsiteX96" fmla="*/ 261546 w 618020"/>
                  <a:gd name="connsiteY96" fmla="*/ 184876 h 617202"/>
                  <a:gd name="connsiteX97" fmla="*/ 293585 w 618020"/>
                  <a:gd name="connsiteY97" fmla="*/ 85565 h 617202"/>
                  <a:gd name="connsiteX98" fmla="*/ 375009 w 618020"/>
                  <a:gd name="connsiteY98" fmla="*/ 139225 h 617202"/>
                  <a:gd name="connsiteX99" fmla="*/ 376503 w 618020"/>
                  <a:gd name="connsiteY99" fmla="*/ 122625 h 617202"/>
                  <a:gd name="connsiteX100" fmla="*/ 402441 w 618020"/>
                  <a:gd name="connsiteY100" fmla="*/ 72201 h 617202"/>
                  <a:gd name="connsiteX101" fmla="*/ 414891 w 618020"/>
                  <a:gd name="connsiteY101" fmla="*/ 91624 h 617202"/>
                  <a:gd name="connsiteX102" fmla="*/ 405180 w 618020"/>
                  <a:gd name="connsiteY102" fmla="*/ 137274 h 617202"/>
                  <a:gd name="connsiteX103" fmla="*/ 375009 w 618020"/>
                  <a:gd name="connsiteY103" fmla="*/ 139225 h 617202"/>
                  <a:gd name="connsiteX104" fmla="*/ 345087 w 618020"/>
                  <a:gd name="connsiteY104" fmla="*/ 127729 h 617202"/>
                  <a:gd name="connsiteX105" fmla="*/ 348615 w 618020"/>
                  <a:gd name="connsiteY105" fmla="*/ 101501 h 617202"/>
                  <a:gd name="connsiteX106" fmla="*/ 360733 w 618020"/>
                  <a:gd name="connsiteY106" fmla="*/ 101210 h 617202"/>
                  <a:gd name="connsiteX107" fmla="*/ 350773 w 618020"/>
                  <a:gd name="connsiteY107" fmla="*/ 132875 h 617202"/>
                  <a:gd name="connsiteX108" fmla="*/ 345087 w 618020"/>
                  <a:gd name="connsiteY108" fmla="*/ 127729 h 617202"/>
                  <a:gd name="connsiteX109" fmla="*/ 410907 w 618020"/>
                  <a:gd name="connsiteY109" fmla="*/ 314482 h 617202"/>
                  <a:gd name="connsiteX110" fmla="*/ 352267 w 618020"/>
                  <a:gd name="connsiteY110" fmla="*/ 310332 h 617202"/>
                  <a:gd name="connsiteX111" fmla="*/ 273789 w 618020"/>
                  <a:gd name="connsiteY111" fmla="*/ 243267 h 617202"/>
                  <a:gd name="connsiteX112" fmla="*/ 306990 w 618020"/>
                  <a:gd name="connsiteY112" fmla="*/ 174085 h 617202"/>
                  <a:gd name="connsiteX113" fmla="*/ 305745 w 618020"/>
                  <a:gd name="connsiteY113" fmla="*/ 74235 h 617202"/>
                  <a:gd name="connsiteX114" fmla="*/ 306865 w 618020"/>
                  <a:gd name="connsiteY114" fmla="*/ 73322 h 617202"/>
                  <a:gd name="connsiteX115" fmla="*/ 384969 w 618020"/>
                  <a:gd name="connsiteY115" fmla="*/ 62573 h 617202"/>
                  <a:gd name="connsiteX116" fmla="*/ 364219 w 618020"/>
                  <a:gd name="connsiteY116" fmla="*/ 94321 h 617202"/>
                  <a:gd name="connsiteX117" fmla="*/ 335169 w 618020"/>
                  <a:gd name="connsiteY117" fmla="*/ 104738 h 617202"/>
                  <a:gd name="connsiteX118" fmla="*/ 346208 w 618020"/>
                  <a:gd name="connsiteY118" fmla="*/ 142088 h 617202"/>
                  <a:gd name="connsiteX119" fmla="*/ 349196 w 618020"/>
                  <a:gd name="connsiteY119" fmla="*/ 144205 h 617202"/>
                  <a:gd name="connsiteX120" fmla="*/ 363431 w 618020"/>
                  <a:gd name="connsiteY120" fmla="*/ 230609 h 617202"/>
                  <a:gd name="connsiteX121" fmla="*/ 434189 w 618020"/>
                  <a:gd name="connsiteY121" fmla="*/ 287590 h 617202"/>
                  <a:gd name="connsiteX122" fmla="*/ 435061 w 618020"/>
                  <a:gd name="connsiteY122" fmla="*/ 294977 h 617202"/>
                  <a:gd name="connsiteX123" fmla="*/ 410741 w 618020"/>
                  <a:gd name="connsiteY123" fmla="*/ 314482 h 617202"/>
                  <a:gd name="connsiteX124" fmla="*/ 332056 w 618020"/>
                  <a:gd name="connsiteY124" fmla="*/ 424210 h 617202"/>
                  <a:gd name="connsiteX125" fmla="*/ 335003 w 618020"/>
                  <a:gd name="connsiteY125" fmla="*/ 397151 h 617202"/>
                  <a:gd name="connsiteX126" fmla="*/ 321681 w 618020"/>
                  <a:gd name="connsiteY126" fmla="*/ 322948 h 617202"/>
                  <a:gd name="connsiteX127" fmla="*/ 395593 w 618020"/>
                  <a:gd name="connsiteY127" fmla="*/ 337307 h 617202"/>
                  <a:gd name="connsiteX128" fmla="*/ 422527 w 618020"/>
                  <a:gd name="connsiteY128" fmla="*/ 334817 h 617202"/>
                  <a:gd name="connsiteX129" fmla="*/ 416385 w 618020"/>
                  <a:gd name="connsiteY129" fmla="*/ 418731 h 617202"/>
                  <a:gd name="connsiteX130" fmla="*/ 332264 w 618020"/>
                  <a:gd name="connsiteY130" fmla="*/ 424210 h 617202"/>
                  <a:gd name="connsiteX131" fmla="*/ 141983 w 618020"/>
                  <a:gd name="connsiteY131" fmla="*/ 348595 h 617202"/>
                  <a:gd name="connsiteX132" fmla="*/ 139867 w 618020"/>
                  <a:gd name="connsiteY132" fmla="*/ 345607 h 617202"/>
                  <a:gd name="connsiteX133" fmla="*/ 102848 w 618020"/>
                  <a:gd name="connsiteY133" fmla="*/ 334070 h 617202"/>
                  <a:gd name="connsiteX134" fmla="*/ 92099 w 618020"/>
                  <a:gd name="connsiteY134" fmla="*/ 363121 h 617202"/>
                  <a:gd name="connsiteX135" fmla="*/ 60061 w 618020"/>
                  <a:gd name="connsiteY135" fmla="*/ 383871 h 617202"/>
                  <a:gd name="connsiteX136" fmla="*/ 71764 w 618020"/>
                  <a:gd name="connsiteY136" fmla="*/ 305891 h 617202"/>
                  <a:gd name="connsiteX137" fmla="*/ 72677 w 618020"/>
                  <a:gd name="connsiteY137" fmla="*/ 304771 h 617202"/>
                  <a:gd name="connsiteX138" fmla="*/ 172528 w 618020"/>
                  <a:gd name="connsiteY138" fmla="*/ 307219 h 617202"/>
                  <a:gd name="connsiteX139" fmla="*/ 242041 w 618020"/>
                  <a:gd name="connsiteY139" fmla="*/ 275056 h 617202"/>
                  <a:gd name="connsiteX140" fmla="*/ 308193 w 618020"/>
                  <a:gd name="connsiteY140" fmla="*/ 354281 h 617202"/>
                  <a:gd name="connsiteX141" fmla="*/ 311804 w 618020"/>
                  <a:gd name="connsiteY141" fmla="*/ 412963 h 617202"/>
                  <a:gd name="connsiteX142" fmla="*/ 291966 w 618020"/>
                  <a:gd name="connsiteY142" fmla="*/ 436909 h 617202"/>
                  <a:gd name="connsiteX143" fmla="*/ 284621 w 618020"/>
                  <a:gd name="connsiteY143" fmla="*/ 435954 h 617202"/>
                  <a:gd name="connsiteX144" fmla="*/ 228221 w 618020"/>
                  <a:gd name="connsiteY144" fmla="*/ 364200 h 617202"/>
                  <a:gd name="connsiteX145" fmla="*/ 141983 w 618020"/>
                  <a:gd name="connsiteY145" fmla="*/ 348595 h 617202"/>
                  <a:gd name="connsiteX146" fmla="*/ 99113 w 618020"/>
                  <a:gd name="connsiteY146" fmla="*/ 359925 h 617202"/>
                  <a:gd name="connsiteX147" fmla="*/ 99528 w 618020"/>
                  <a:gd name="connsiteY147" fmla="*/ 347765 h 617202"/>
                  <a:gd name="connsiteX148" fmla="*/ 125798 w 618020"/>
                  <a:gd name="connsiteY148" fmla="*/ 344570 h 617202"/>
                  <a:gd name="connsiteX149" fmla="*/ 130902 w 618020"/>
                  <a:gd name="connsiteY149" fmla="*/ 350297 h 617202"/>
                  <a:gd name="connsiteX150" fmla="*/ 99113 w 618020"/>
                  <a:gd name="connsiteY150" fmla="*/ 359759 h 617202"/>
                  <a:gd name="connsiteX151" fmla="*/ 69648 w 618020"/>
                  <a:gd name="connsiteY151" fmla="*/ 401094 h 617202"/>
                  <a:gd name="connsiteX152" fmla="*/ 120237 w 618020"/>
                  <a:gd name="connsiteY152" fmla="*/ 375778 h 617202"/>
                  <a:gd name="connsiteX153" fmla="*/ 136837 w 618020"/>
                  <a:gd name="connsiteY153" fmla="*/ 374492 h 617202"/>
                  <a:gd name="connsiteX154" fmla="*/ 134472 w 618020"/>
                  <a:gd name="connsiteY154" fmla="*/ 404663 h 617202"/>
                  <a:gd name="connsiteX155" fmla="*/ 88821 w 618020"/>
                  <a:gd name="connsiteY155" fmla="*/ 413834 h 617202"/>
                  <a:gd name="connsiteX156" fmla="*/ 69648 w 618020"/>
                  <a:gd name="connsiteY156" fmla="*/ 400928 h 61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618020" h="617202">
                    <a:moveTo>
                      <a:pt x="120444" y="617104"/>
                    </a:moveTo>
                    <a:cubicBezTo>
                      <a:pt x="139659" y="616316"/>
                      <a:pt x="171781" y="607269"/>
                      <a:pt x="166095" y="582244"/>
                    </a:cubicBezTo>
                    <a:cubicBezTo>
                      <a:pt x="164362" y="571076"/>
                      <a:pt x="153905" y="563432"/>
                      <a:pt x="142739" y="565166"/>
                    </a:cubicBezTo>
                    <a:cubicBezTo>
                      <a:pt x="134225" y="566486"/>
                      <a:pt x="127452" y="573002"/>
                      <a:pt x="125798" y="581455"/>
                    </a:cubicBezTo>
                    <a:cubicBezTo>
                      <a:pt x="124601" y="586132"/>
                      <a:pt x="126378" y="591063"/>
                      <a:pt x="130280" y="593905"/>
                    </a:cubicBezTo>
                    <a:cubicBezTo>
                      <a:pt x="117422" y="593436"/>
                      <a:pt x="104682" y="591270"/>
                      <a:pt x="92390" y="587473"/>
                    </a:cubicBezTo>
                    <a:cubicBezTo>
                      <a:pt x="81666" y="581978"/>
                      <a:pt x="72165" y="574367"/>
                      <a:pt x="64460" y="565104"/>
                    </a:cubicBezTo>
                    <a:cubicBezTo>
                      <a:pt x="48222" y="545952"/>
                      <a:pt x="37467" y="522765"/>
                      <a:pt x="33335" y="497998"/>
                    </a:cubicBezTo>
                    <a:cubicBezTo>
                      <a:pt x="28852" y="469985"/>
                      <a:pt x="37900" y="440644"/>
                      <a:pt x="54707" y="417611"/>
                    </a:cubicBezTo>
                    <a:cubicBezTo>
                      <a:pt x="61406" y="425882"/>
                      <a:pt x="69513" y="432908"/>
                      <a:pt x="78653" y="438361"/>
                    </a:cubicBezTo>
                    <a:cubicBezTo>
                      <a:pt x="113431" y="459112"/>
                      <a:pt x="151321" y="427447"/>
                      <a:pt x="152566" y="391051"/>
                    </a:cubicBezTo>
                    <a:cubicBezTo>
                      <a:pt x="152347" y="385465"/>
                      <a:pt x="151624" y="379908"/>
                      <a:pt x="150408" y="374450"/>
                    </a:cubicBezTo>
                    <a:cubicBezTo>
                      <a:pt x="239344" y="379845"/>
                      <a:pt x="227142" y="472267"/>
                      <a:pt x="162858" y="464631"/>
                    </a:cubicBezTo>
                    <a:cubicBezTo>
                      <a:pt x="150740" y="463220"/>
                      <a:pt x="140655" y="455501"/>
                      <a:pt x="130363" y="466499"/>
                    </a:cubicBezTo>
                    <a:cubicBezTo>
                      <a:pt x="110941" y="487249"/>
                      <a:pt x="136796" y="507418"/>
                      <a:pt x="155844" y="511278"/>
                    </a:cubicBezTo>
                    <a:cubicBezTo>
                      <a:pt x="188754" y="517876"/>
                      <a:pt x="175889" y="507916"/>
                      <a:pt x="171739" y="529165"/>
                    </a:cubicBezTo>
                    <a:cubicBezTo>
                      <a:pt x="170522" y="535452"/>
                      <a:pt x="170893" y="541943"/>
                      <a:pt x="172818" y="548047"/>
                    </a:cubicBezTo>
                    <a:cubicBezTo>
                      <a:pt x="176500" y="558850"/>
                      <a:pt x="185378" y="567075"/>
                      <a:pt x="196432" y="569918"/>
                    </a:cubicBezTo>
                    <a:cubicBezTo>
                      <a:pt x="210315" y="573284"/>
                      <a:pt x="224974" y="570566"/>
                      <a:pt x="236729" y="562448"/>
                    </a:cubicBezTo>
                    <a:cubicBezTo>
                      <a:pt x="244205" y="557410"/>
                      <a:pt x="249498" y="549732"/>
                      <a:pt x="251545" y="540951"/>
                    </a:cubicBezTo>
                    <a:cubicBezTo>
                      <a:pt x="252624" y="543565"/>
                      <a:pt x="253537" y="546014"/>
                      <a:pt x="253993" y="546885"/>
                    </a:cubicBezTo>
                    <a:cubicBezTo>
                      <a:pt x="257687" y="554148"/>
                      <a:pt x="269058" y="556140"/>
                      <a:pt x="273457" y="548794"/>
                    </a:cubicBezTo>
                    <a:cubicBezTo>
                      <a:pt x="288107" y="524143"/>
                      <a:pt x="293709" y="492270"/>
                      <a:pt x="290057" y="461353"/>
                    </a:cubicBezTo>
                    <a:cubicBezTo>
                      <a:pt x="309106" y="464382"/>
                      <a:pt x="320477" y="454256"/>
                      <a:pt x="327076" y="439980"/>
                    </a:cubicBezTo>
                    <a:cubicBezTo>
                      <a:pt x="359446" y="436452"/>
                      <a:pt x="392813" y="436369"/>
                      <a:pt x="425142" y="433008"/>
                    </a:cubicBezTo>
                    <a:cubicBezTo>
                      <a:pt x="426682" y="432912"/>
                      <a:pt x="428147" y="432298"/>
                      <a:pt x="429292" y="431265"/>
                    </a:cubicBezTo>
                    <a:cubicBezTo>
                      <a:pt x="430002" y="430140"/>
                      <a:pt x="430520" y="428907"/>
                      <a:pt x="430828" y="427613"/>
                    </a:cubicBezTo>
                    <a:cubicBezTo>
                      <a:pt x="434563" y="395325"/>
                      <a:pt x="434729" y="362249"/>
                      <a:pt x="438671" y="329920"/>
                    </a:cubicBezTo>
                    <a:cubicBezTo>
                      <a:pt x="452989" y="323529"/>
                      <a:pt x="463239" y="312241"/>
                      <a:pt x="460417" y="293151"/>
                    </a:cubicBezTo>
                    <a:cubicBezTo>
                      <a:pt x="491294" y="297301"/>
                      <a:pt x="523249" y="291947"/>
                      <a:pt x="548067" y="277546"/>
                    </a:cubicBezTo>
                    <a:cubicBezTo>
                      <a:pt x="555495" y="273396"/>
                      <a:pt x="553628" y="261818"/>
                      <a:pt x="546407" y="258083"/>
                    </a:cubicBezTo>
                    <a:cubicBezTo>
                      <a:pt x="545535" y="257626"/>
                      <a:pt x="543128" y="256672"/>
                      <a:pt x="540514" y="255551"/>
                    </a:cubicBezTo>
                    <a:cubicBezTo>
                      <a:pt x="549320" y="253617"/>
                      <a:pt x="557064" y="248410"/>
                      <a:pt x="562177" y="240984"/>
                    </a:cubicBezTo>
                    <a:cubicBezTo>
                      <a:pt x="570469" y="229339"/>
                      <a:pt x="573357" y="214691"/>
                      <a:pt x="570104" y="200770"/>
                    </a:cubicBezTo>
                    <a:cubicBezTo>
                      <a:pt x="567381" y="189692"/>
                      <a:pt x="559272" y="180725"/>
                      <a:pt x="548523" y="176907"/>
                    </a:cubicBezTo>
                    <a:cubicBezTo>
                      <a:pt x="542439" y="174893"/>
                      <a:pt x="535944" y="174451"/>
                      <a:pt x="529641" y="175621"/>
                    </a:cubicBezTo>
                    <a:cubicBezTo>
                      <a:pt x="508351" y="179522"/>
                      <a:pt x="518186" y="192470"/>
                      <a:pt x="511961" y="159519"/>
                    </a:cubicBezTo>
                    <a:cubicBezTo>
                      <a:pt x="508351" y="140387"/>
                      <a:pt x="488430" y="114324"/>
                      <a:pt x="467473" y="133498"/>
                    </a:cubicBezTo>
                    <a:cubicBezTo>
                      <a:pt x="456392" y="143665"/>
                      <a:pt x="463945" y="153833"/>
                      <a:pt x="465232" y="165951"/>
                    </a:cubicBezTo>
                    <a:cubicBezTo>
                      <a:pt x="472121" y="230443"/>
                      <a:pt x="379574" y="241565"/>
                      <a:pt x="375217" y="152547"/>
                    </a:cubicBezTo>
                    <a:cubicBezTo>
                      <a:pt x="380674" y="153806"/>
                      <a:pt x="386227" y="154597"/>
                      <a:pt x="391817" y="154912"/>
                    </a:cubicBezTo>
                    <a:cubicBezTo>
                      <a:pt x="428213" y="154082"/>
                      <a:pt x="460417" y="116566"/>
                      <a:pt x="439999" y="81581"/>
                    </a:cubicBezTo>
                    <a:cubicBezTo>
                      <a:pt x="434587" y="72337"/>
                      <a:pt x="427561" y="64141"/>
                      <a:pt x="419249" y="57386"/>
                    </a:cubicBezTo>
                    <a:cubicBezTo>
                      <a:pt x="442489" y="40785"/>
                      <a:pt x="471996" y="32112"/>
                      <a:pt x="499926" y="36926"/>
                    </a:cubicBezTo>
                    <a:cubicBezTo>
                      <a:pt x="524611" y="41363"/>
                      <a:pt x="547644" y="52357"/>
                      <a:pt x="566618" y="68757"/>
                    </a:cubicBezTo>
                    <a:cubicBezTo>
                      <a:pt x="575781" y="76590"/>
                      <a:pt x="583276" y="86187"/>
                      <a:pt x="588654" y="96977"/>
                    </a:cubicBezTo>
                    <a:cubicBezTo>
                      <a:pt x="592302" y="109318"/>
                      <a:pt x="594315" y="122085"/>
                      <a:pt x="594630" y="134950"/>
                    </a:cubicBezTo>
                    <a:cubicBezTo>
                      <a:pt x="591850" y="130966"/>
                      <a:pt x="586895" y="129117"/>
                      <a:pt x="582180" y="130302"/>
                    </a:cubicBezTo>
                    <a:cubicBezTo>
                      <a:pt x="571066" y="132344"/>
                      <a:pt x="563713" y="143009"/>
                      <a:pt x="565754" y="154123"/>
                    </a:cubicBezTo>
                    <a:cubicBezTo>
                      <a:pt x="567311" y="162583"/>
                      <a:pt x="573988" y="169167"/>
                      <a:pt x="582471" y="170599"/>
                    </a:cubicBezTo>
                    <a:cubicBezTo>
                      <a:pt x="607371" y="176658"/>
                      <a:pt x="616833" y="144661"/>
                      <a:pt x="617871" y="125447"/>
                    </a:cubicBezTo>
                    <a:cubicBezTo>
                      <a:pt x="622394" y="41491"/>
                      <a:pt x="502250" y="-5322"/>
                      <a:pt x="437551" y="22733"/>
                    </a:cubicBezTo>
                    <a:cubicBezTo>
                      <a:pt x="424333" y="28487"/>
                      <a:pt x="412061" y="36211"/>
                      <a:pt x="401155" y="45641"/>
                    </a:cubicBezTo>
                    <a:cubicBezTo>
                      <a:pt x="376814" y="33850"/>
                      <a:pt x="348893" y="31802"/>
                      <a:pt x="323092" y="39914"/>
                    </a:cubicBezTo>
                    <a:cubicBezTo>
                      <a:pt x="313144" y="43065"/>
                      <a:pt x="303767" y="47802"/>
                      <a:pt x="295328" y="53941"/>
                    </a:cubicBezTo>
                    <a:cubicBezTo>
                      <a:pt x="262459" y="4929"/>
                      <a:pt x="181118" y="-20760"/>
                      <a:pt x="136837" y="20741"/>
                    </a:cubicBezTo>
                    <a:cubicBezTo>
                      <a:pt x="108243" y="47509"/>
                      <a:pt x="98657" y="92786"/>
                      <a:pt x="120776" y="119720"/>
                    </a:cubicBezTo>
                    <a:cubicBezTo>
                      <a:pt x="130601" y="131102"/>
                      <a:pt x="144260" y="138485"/>
                      <a:pt x="159164" y="140470"/>
                    </a:cubicBezTo>
                    <a:cubicBezTo>
                      <a:pt x="182405" y="144620"/>
                      <a:pt x="201744" y="134203"/>
                      <a:pt x="200250" y="107933"/>
                    </a:cubicBezTo>
                    <a:cubicBezTo>
                      <a:pt x="198881" y="84237"/>
                      <a:pt x="178462" y="79256"/>
                      <a:pt x="158749" y="78343"/>
                    </a:cubicBezTo>
                    <a:cubicBezTo>
                      <a:pt x="149038" y="77928"/>
                      <a:pt x="150449" y="92952"/>
                      <a:pt x="160077" y="93367"/>
                    </a:cubicBezTo>
                    <a:cubicBezTo>
                      <a:pt x="172196" y="123800"/>
                      <a:pt x="167285" y="132930"/>
                      <a:pt x="145345" y="120757"/>
                    </a:cubicBezTo>
                    <a:cubicBezTo>
                      <a:pt x="124262" y="103687"/>
                      <a:pt x="118175" y="84582"/>
                      <a:pt x="127084" y="63445"/>
                    </a:cubicBezTo>
                    <a:cubicBezTo>
                      <a:pt x="132153" y="48911"/>
                      <a:pt x="141303" y="36145"/>
                      <a:pt x="153437" y="26675"/>
                    </a:cubicBezTo>
                    <a:cubicBezTo>
                      <a:pt x="186638" y="2729"/>
                      <a:pt x="241377" y="18915"/>
                      <a:pt x="269639" y="45226"/>
                    </a:cubicBezTo>
                    <a:cubicBezTo>
                      <a:pt x="275361" y="50443"/>
                      <a:pt x="280358" y="56403"/>
                      <a:pt x="284496" y="62947"/>
                    </a:cubicBezTo>
                    <a:cubicBezTo>
                      <a:pt x="266859" y="80128"/>
                      <a:pt x="256068" y="102870"/>
                      <a:pt x="249013" y="128020"/>
                    </a:cubicBezTo>
                    <a:cubicBezTo>
                      <a:pt x="238828" y="162841"/>
                      <a:pt x="239465" y="199935"/>
                      <a:pt x="250839" y="234386"/>
                    </a:cubicBezTo>
                    <a:cubicBezTo>
                      <a:pt x="249387" y="236544"/>
                      <a:pt x="247436" y="238536"/>
                      <a:pt x="247436" y="238785"/>
                    </a:cubicBezTo>
                    <a:lnTo>
                      <a:pt x="247436" y="238785"/>
                    </a:lnTo>
                    <a:lnTo>
                      <a:pt x="245071" y="241233"/>
                    </a:lnTo>
                    <a:cubicBezTo>
                      <a:pt x="242177" y="244008"/>
                      <a:pt x="239114" y="246600"/>
                      <a:pt x="235899" y="248994"/>
                    </a:cubicBezTo>
                    <a:cubicBezTo>
                      <a:pt x="201114" y="237618"/>
                      <a:pt x="163720" y="236924"/>
                      <a:pt x="128537" y="247002"/>
                    </a:cubicBezTo>
                    <a:cubicBezTo>
                      <a:pt x="103346" y="253725"/>
                      <a:pt x="79898" y="264847"/>
                      <a:pt x="62509" y="282277"/>
                    </a:cubicBezTo>
                    <a:cubicBezTo>
                      <a:pt x="55943" y="278168"/>
                      <a:pt x="49955" y="273200"/>
                      <a:pt x="44706" y="267503"/>
                    </a:cubicBezTo>
                    <a:cubicBezTo>
                      <a:pt x="18726" y="239034"/>
                      <a:pt x="3205" y="184253"/>
                      <a:pt x="27358" y="151302"/>
                    </a:cubicBezTo>
                    <a:cubicBezTo>
                      <a:pt x="36875" y="139402"/>
                      <a:pt x="49587" y="130462"/>
                      <a:pt x="64003" y="125530"/>
                    </a:cubicBezTo>
                    <a:cubicBezTo>
                      <a:pt x="85252" y="116898"/>
                      <a:pt x="104273" y="123233"/>
                      <a:pt x="121067" y="144537"/>
                    </a:cubicBezTo>
                    <a:cubicBezTo>
                      <a:pt x="132991" y="166670"/>
                      <a:pt x="123806" y="171471"/>
                      <a:pt x="93510" y="158938"/>
                    </a:cubicBezTo>
                    <a:cubicBezTo>
                      <a:pt x="93178" y="149309"/>
                      <a:pt x="78155" y="147732"/>
                      <a:pt x="78487" y="157444"/>
                    </a:cubicBezTo>
                    <a:cubicBezTo>
                      <a:pt x="79151" y="177322"/>
                      <a:pt x="83882" y="197824"/>
                      <a:pt x="107538" y="199442"/>
                    </a:cubicBezTo>
                    <a:cubicBezTo>
                      <a:pt x="133766" y="201268"/>
                      <a:pt x="144307" y="182053"/>
                      <a:pt x="140738" y="158772"/>
                    </a:cubicBezTo>
                    <a:cubicBezTo>
                      <a:pt x="130197" y="93574"/>
                      <a:pt x="58650" y="96272"/>
                      <a:pt x="21465" y="135075"/>
                    </a:cubicBezTo>
                    <a:cubicBezTo>
                      <a:pt x="-20575" y="178692"/>
                      <a:pt x="4035" y="260324"/>
                      <a:pt x="52466" y="293773"/>
                    </a:cubicBezTo>
                    <a:cubicBezTo>
                      <a:pt x="46340" y="302166"/>
                      <a:pt x="41590" y="311482"/>
                      <a:pt x="38398" y="321371"/>
                    </a:cubicBezTo>
                    <a:cubicBezTo>
                      <a:pt x="29991" y="347081"/>
                      <a:pt x="31713" y="375031"/>
                      <a:pt x="43212" y="399517"/>
                    </a:cubicBezTo>
                    <a:cubicBezTo>
                      <a:pt x="33604" y="410298"/>
                      <a:pt x="25685" y="422471"/>
                      <a:pt x="19722" y="435622"/>
                    </a:cubicBezTo>
                    <a:cubicBezTo>
                      <a:pt x="-9079" y="499990"/>
                      <a:pt x="36489" y="620590"/>
                      <a:pt x="120444" y="617104"/>
                    </a:cubicBezTo>
                    <a:close/>
                    <a:moveTo>
                      <a:pt x="216103" y="265594"/>
                    </a:moveTo>
                    <a:cubicBezTo>
                      <a:pt x="191576" y="281489"/>
                      <a:pt x="159953" y="294935"/>
                      <a:pt x="145843" y="296886"/>
                    </a:cubicBezTo>
                    <a:cubicBezTo>
                      <a:pt x="125254" y="299978"/>
                      <a:pt x="104237" y="298476"/>
                      <a:pt x="84297" y="292487"/>
                    </a:cubicBezTo>
                    <a:cubicBezTo>
                      <a:pt x="110443" y="270574"/>
                      <a:pt x="151487" y="261112"/>
                      <a:pt x="183899" y="261610"/>
                    </a:cubicBezTo>
                    <a:cubicBezTo>
                      <a:pt x="194748" y="261740"/>
                      <a:pt x="205549" y="263076"/>
                      <a:pt x="216103" y="265594"/>
                    </a:cubicBezTo>
                    <a:close/>
                    <a:moveTo>
                      <a:pt x="293585" y="85565"/>
                    </a:moveTo>
                    <a:cubicBezTo>
                      <a:pt x="299359" y="105582"/>
                      <a:pt x="300620" y="126630"/>
                      <a:pt x="297279" y="147193"/>
                    </a:cubicBezTo>
                    <a:cubicBezTo>
                      <a:pt x="295162" y="161262"/>
                      <a:pt x="281342" y="192844"/>
                      <a:pt x="265157" y="217038"/>
                    </a:cubicBezTo>
                    <a:cubicBezTo>
                      <a:pt x="262807" y="206477"/>
                      <a:pt x="261596" y="195695"/>
                      <a:pt x="261546" y="184876"/>
                    </a:cubicBezTo>
                    <a:cubicBezTo>
                      <a:pt x="261339" y="152381"/>
                      <a:pt x="271382" y="111461"/>
                      <a:pt x="293585" y="85565"/>
                    </a:cubicBezTo>
                    <a:close/>
                    <a:moveTo>
                      <a:pt x="375009" y="139225"/>
                    </a:moveTo>
                    <a:cubicBezTo>
                      <a:pt x="375258" y="133954"/>
                      <a:pt x="375673" y="128435"/>
                      <a:pt x="376503" y="122625"/>
                    </a:cubicBezTo>
                    <a:cubicBezTo>
                      <a:pt x="379682" y="103524"/>
                      <a:pt x="388750" y="85895"/>
                      <a:pt x="402441" y="72201"/>
                    </a:cubicBezTo>
                    <a:cubicBezTo>
                      <a:pt x="408500" y="77231"/>
                      <a:pt x="412849" y="84017"/>
                      <a:pt x="414891" y="91624"/>
                    </a:cubicBezTo>
                    <a:cubicBezTo>
                      <a:pt x="430952" y="111917"/>
                      <a:pt x="411862" y="131921"/>
                      <a:pt x="405180" y="137274"/>
                    </a:cubicBezTo>
                    <a:cubicBezTo>
                      <a:pt x="401362" y="140262"/>
                      <a:pt x="388123" y="140802"/>
                      <a:pt x="375009" y="139225"/>
                    </a:cubicBezTo>
                    <a:close/>
                    <a:moveTo>
                      <a:pt x="345087" y="127729"/>
                    </a:moveTo>
                    <a:cubicBezTo>
                      <a:pt x="341892" y="119886"/>
                      <a:pt x="339070" y="104945"/>
                      <a:pt x="348615" y="101501"/>
                    </a:cubicBezTo>
                    <a:cubicBezTo>
                      <a:pt x="352574" y="100440"/>
                      <a:pt x="356728" y="100341"/>
                      <a:pt x="360733" y="101210"/>
                    </a:cubicBezTo>
                    <a:cubicBezTo>
                      <a:pt x="356309" y="111385"/>
                      <a:pt x="352968" y="121999"/>
                      <a:pt x="350773" y="132875"/>
                    </a:cubicBezTo>
                    <a:cubicBezTo>
                      <a:pt x="348370" y="131823"/>
                      <a:pt x="346374" y="130017"/>
                      <a:pt x="345087" y="127729"/>
                    </a:cubicBezTo>
                    <a:close/>
                    <a:moveTo>
                      <a:pt x="410907" y="314482"/>
                    </a:moveTo>
                    <a:cubicBezTo>
                      <a:pt x="392813" y="319088"/>
                      <a:pt x="369905" y="314108"/>
                      <a:pt x="352267" y="310332"/>
                    </a:cubicBezTo>
                    <a:cubicBezTo>
                      <a:pt x="314916" y="302032"/>
                      <a:pt x="288190" y="275886"/>
                      <a:pt x="273789" y="243267"/>
                    </a:cubicBezTo>
                    <a:cubicBezTo>
                      <a:pt x="289476" y="221728"/>
                      <a:pt x="301927" y="190437"/>
                      <a:pt x="306990" y="174085"/>
                    </a:cubicBezTo>
                    <a:cubicBezTo>
                      <a:pt x="316286" y="142960"/>
                      <a:pt x="317821" y="105941"/>
                      <a:pt x="305745" y="74235"/>
                    </a:cubicBezTo>
                    <a:lnTo>
                      <a:pt x="306865" y="73322"/>
                    </a:lnTo>
                    <a:cubicBezTo>
                      <a:pt x="329603" y="57252"/>
                      <a:pt x="358737" y="53243"/>
                      <a:pt x="384969" y="62573"/>
                    </a:cubicBezTo>
                    <a:cubicBezTo>
                      <a:pt x="376794" y="72277"/>
                      <a:pt x="369826" y="82938"/>
                      <a:pt x="364219" y="94321"/>
                    </a:cubicBezTo>
                    <a:cubicBezTo>
                      <a:pt x="353180" y="90503"/>
                      <a:pt x="338364" y="92537"/>
                      <a:pt x="335169" y="104738"/>
                    </a:cubicBezTo>
                    <a:cubicBezTo>
                      <a:pt x="332687" y="118236"/>
                      <a:pt x="336787" y="132107"/>
                      <a:pt x="346208" y="142088"/>
                    </a:cubicBezTo>
                    <a:cubicBezTo>
                      <a:pt x="347117" y="142908"/>
                      <a:pt x="348121" y="143618"/>
                      <a:pt x="349196" y="144205"/>
                    </a:cubicBezTo>
                    <a:cubicBezTo>
                      <a:pt x="345187" y="173782"/>
                      <a:pt x="350146" y="203881"/>
                      <a:pt x="363431" y="230609"/>
                    </a:cubicBezTo>
                    <a:cubicBezTo>
                      <a:pt x="377541" y="259120"/>
                      <a:pt x="404101" y="278044"/>
                      <a:pt x="434189" y="287590"/>
                    </a:cubicBezTo>
                    <a:cubicBezTo>
                      <a:pt x="434849" y="289994"/>
                      <a:pt x="435144" y="292485"/>
                      <a:pt x="435061" y="294977"/>
                    </a:cubicBezTo>
                    <a:cubicBezTo>
                      <a:pt x="435061" y="294977"/>
                      <a:pt x="438256" y="308713"/>
                      <a:pt x="410741" y="314482"/>
                    </a:cubicBezTo>
                    <a:close/>
                    <a:moveTo>
                      <a:pt x="332056" y="424210"/>
                    </a:moveTo>
                    <a:cubicBezTo>
                      <a:pt x="333990" y="415320"/>
                      <a:pt x="334978" y="406248"/>
                      <a:pt x="335003" y="397151"/>
                    </a:cubicBezTo>
                    <a:cubicBezTo>
                      <a:pt x="335700" y="371765"/>
                      <a:pt x="331164" y="346508"/>
                      <a:pt x="321681" y="322948"/>
                    </a:cubicBezTo>
                    <a:cubicBezTo>
                      <a:pt x="342971" y="333946"/>
                      <a:pt x="369365" y="337183"/>
                      <a:pt x="395593" y="337307"/>
                    </a:cubicBezTo>
                    <a:cubicBezTo>
                      <a:pt x="404632" y="337403"/>
                      <a:pt x="413659" y="336569"/>
                      <a:pt x="422527" y="334817"/>
                    </a:cubicBezTo>
                    <a:cubicBezTo>
                      <a:pt x="419581" y="362664"/>
                      <a:pt x="419622" y="390469"/>
                      <a:pt x="416385" y="418731"/>
                    </a:cubicBezTo>
                    <a:cubicBezTo>
                      <a:pt x="388704" y="421221"/>
                      <a:pt x="360152" y="421595"/>
                      <a:pt x="332264" y="424210"/>
                    </a:cubicBezTo>
                    <a:close/>
                    <a:moveTo>
                      <a:pt x="141983" y="348595"/>
                    </a:moveTo>
                    <a:cubicBezTo>
                      <a:pt x="141396" y="347521"/>
                      <a:pt x="140686" y="346516"/>
                      <a:pt x="139867" y="345607"/>
                    </a:cubicBezTo>
                    <a:cubicBezTo>
                      <a:pt x="130057" y="336104"/>
                      <a:pt x="116319" y="331825"/>
                      <a:pt x="102848" y="334070"/>
                    </a:cubicBezTo>
                    <a:cubicBezTo>
                      <a:pt x="90398" y="337100"/>
                      <a:pt x="88406" y="351874"/>
                      <a:pt x="92099" y="363121"/>
                    </a:cubicBezTo>
                    <a:cubicBezTo>
                      <a:pt x="80607" y="368694"/>
                      <a:pt x="69847" y="375662"/>
                      <a:pt x="60061" y="383871"/>
                    </a:cubicBezTo>
                    <a:cubicBezTo>
                      <a:pt x="51047" y="357522"/>
                      <a:pt x="55413" y="328434"/>
                      <a:pt x="71764" y="305891"/>
                    </a:cubicBezTo>
                    <a:cubicBezTo>
                      <a:pt x="72055" y="305476"/>
                      <a:pt x="72387" y="305144"/>
                      <a:pt x="72677" y="304771"/>
                    </a:cubicBezTo>
                    <a:cubicBezTo>
                      <a:pt x="104259" y="317221"/>
                      <a:pt x="141278" y="316100"/>
                      <a:pt x="172528" y="307219"/>
                    </a:cubicBezTo>
                    <a:cubicBezTo>
                      <a:pt x="188879" y="302530"/>
                      <a:pt x="220336" y="290619"/>
                      <a:pt x="242041" y="275056"/>
                    </a:cubicBezTo>
                    <a:cubicBezTo>
                      <a:pt x="274536" y="289831"/>
                      <a:pt x="300142" y="316889"/>
                      <a:pt x="308193" y="354281"/>
                    </a:cubicBezTo>
                    <a:cubicBezTo>
                      <a:pt x="311887" y="371960"/>
                      <a:pt x="316493" y="394952"/>
                      <a:pt x="311804" y="412963"/>
                    </a:cubicBezTo>
                    <a:cubicBezTo>
                      <a:pt x="305703" y="440229"/>
                      <a:pt x="292132" y="436909"/>
                      <a:pt x="291966" y="436909"/>
                    </a:cubicBezTo>
                    <a:cubicBezTo>
                      <a:pt x="289485" y="436942"/>
                      <a:pt x="287012" y="436618"/>
                      <a:pt x="284621" y="435954"/>
                    </a:cubicBezTo>
                    <a:cubicBezTo>
                      <a:pt x="275532" y="405742"/>
                      <a:pt x="256815" y="378932"/>
                      <a:pt x="228221" y="364200"/>
                    </a:cubicBezTo>
                    <a:cubicBezTo>
                      <a:pt x="201681" y="350496"/>
                      <a:pt x="171643" y="345060"/>
                      <a:pt x="141983" y="348595"/>
                    </a:cubicBezTo>
                    <a:close/>
                    <a:moveTo>
                      <a:pt x="99113" y="359925"/>
                    </a:moveTo>
                    <a:cubicBezTo>
                      <a:pt x="98317" y="355895"/>
                      <a:pt x="98460" y="351733"/>
                      <a:pt x="99528" y="347765"/>
                    </a:cubicBezTo>
                    <a:cubicBezTo>
                      <a:pt x="103139" y="338303"/>
                      <a:pt x="118037" y="341291"/>
                      <a:pt x="125798" y="344570"/>
                    </a:cubicBezTo>
                    <a:cubicBezTo>
                      <a:pt x="128083" y="345865"/>
                      <a:pt x="129877" y="347877"/>
                      <a:pt x="130902" y="350297"/>
                    </a:cubicBezTo>
                    <a:cubicBezTo>
                      <a:pt x="120005" y="352335"/>
                      <a:pt x="109350" y="355505"/>
                      <a:pt x="99113" y="359759"/>
                    </a:cubicBezTo>
                    <a:close/>
                    <a:moveTo>
                      <a:pt x="69648" y="401094"/>
                    </a:moveTo>
                    <a:cubicBezTo>
                      <a:pt x="83471" y="387606"/>
                      <a:pt x="101153" y="378758"/>
                      <a:pt x="120237" y="375778"/>
                    </a:cubicBezTo>
                    <a:cubicBezTo>
                      <a:pt x="126130" y="375031"/>
                      <a:pt x="131650" y="374658"/>
                      <a:pt x="136837" y="374492"/>
                    </a:cubicBezTo>
                    <a:cubicBezTo>
                      <a:pt x="138248" y="387606"/>
                      <a:pt x="137543" y="400845"/>
                      <a:pt x="134472" y="404663"/>
                    </a:cubicBezTo>
                    <a:cubicBezTo>
                      <a:pt x="129118" y="411261"/>
                      <a:pt x="108907" y="430103"/>
                      <a:pt x="88821" y="413834"/>
                    </a:cubicBezTo>
                    <a:cubicBezTo>
                      <a:pt x="81235" y="411647"/>
                      <a:pt x="74529" y="407132"/>
                      <a:pt x="69648" y="4009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endParaRPr lang="fa-IR"/>
              </a:p>
            </p:txBody>
          </p:sp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C7C02BEA-57CA-8ED0-CE42-3E2F9FDD5B29}"/>
                  </a:ext>
                </a:extLst>
              </p:cNvPr>
              <p:cNvSpPr/>
              <p:nvPr userDrawn="1"/>
            </p:nvSpPr>
            <p:spPr>
              <a:xfrm>
                <a:off x="5942975" y="4069913"/>
                <a:ext cx="4452642" cy="659930"/>
              </a:xfrm>
              <a:prstGeom prst="roundRect">
                <a:avLst>
                  <a:gd name="adj" fmla="val 50000"/>
                </a:avLst>
              </a:prstGeom>
              <a:ln w="3175">
                <a:solidFill>
                  <a:srgbClr val="012060"/>
                </a:solidFill>
              </a:ln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337D0769-B578-6870-2526-59412FCB75E8}"/>
                </a:ext>
              </a:extLst>
            </p:cNvPr>
            <p:cNvSpPr/>
            <p:nvPr/>
          </p:nvSpPr>
          <p:spPr>
            <a:xfrm>
              <a:off x="5942975" y="4061169"/>
              <a:ext cx="4452643" cy="593936"/>
            </a:xfrm>
            <a:prstGeom prst="roundRect">
              <a:avLst>
                <a:gd name="adj" fmla="val 0"/>
              </a:avLst>
            </a:prstGeom>
            <a:noFill/>
            <a:ln w="19050">
              <a:noFill/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defRPr/>
              </a:pPr>
              <a:r>
                <a:rPr lang="fa-IR" sz="2000" b="1" kern="0" dirty="0">
                  <a:solidFill>
                    <a:srgbClr val="012060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استاد راهنما: دکتر علیرضا عزیزی</a:t>
              </a:r>
              <a:endParaRPr lang="en-US" sz="2000" b="1" kern="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D0885DA3-10B3-7064-0A15-ADEE16D301D6}"/>
              </a:ext>
            </a:extLst>
          </p:cNvPr>
          <p:cNvGrpSpPr/>
          <p:nvPr/>
        </p:nvGrpSpPr>
        <p:grpSpPr>
          <a:xfrm>
            <a:off x="5768385" y="4943998"/>
            <a:ext cx="4801821" cy="662728"/>
            <a:chOff x="5768385" y="4943998"/>
            <a:chExt cx="4801821" cy="662728"/>
          </a:xfrm>
        </p:grpSpPr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35A05A9F-F233-79F9-C1BA-2BE34202C0EA}"/>
                </a:ext>
              </a:extLst>
            </p:cNvPr>
            <p:cNvGrpSpPr/>
            <p:nvPr/>
          </p:nvGrpSpPr>
          <p:grpSpPr>
            <a:xfrm>
              <a:off x="5768385" y="4943998"/>
              <a:ext cx="4801821" cy="659930"/>
              <a:chOff x="5772868" y="4069913"/>
              <a:chExt cx="4801821" cy="659930"/>
            </a:xfrm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742421A4-5864-8373-34F6-4EF456C3C7BC}"/>
                  </a:ext>
                </a:extLst>
              </p:cNvPr>
              <p:cNvSpPr/>
              <p:nvPr/>
            </p:nvSpPr>
            <p:spPr>
              <a:xfrm rot="2641900" flipV="1">
                <a:off x="5772868" y="4215161"/>
                <a:ext cx="394052" cy="393531"/>
              </a:xfrm>
              <a:custGeom>
                <a:avLst/>
                <a:gdLst>
                  <a:gd name="connsiteX0" fmla="*/ 120444 w 618020"/>
                  <a:gd name="connsiteY0" fmla="*/ 617104 h 617202"/>
                  <a:gd name="connsiteX1" fmla="*/ 166095 w 618020"/>
                  <a:gd name="connsiteY1" fmla="*/ 582244 h 617202"/>
                  <a:gd name="connsiteX2" fmla="*/ 142739 w 618020"/>
                  <a:gd name="connsiteY2" fmla="*/ 565166 h 617202"/>
                  <a:gd name="connsiteX3" fmla="*/ 125798 w 618020"/>
                  <a:gd name="connsiteY3" fmla="*/ 581455 h 617202"/>
                  <a:gd name="connsiteX4" fmla="*/ 130280 w 618020"/>
                  <a:gd name="connsiteY4" fmla="*/ 593905 h 617202"/>
                  <a:gd name="connsiteX5" fmla="*/ 92390 w 618020"/>
                  <a:gd name="connsiteY5" fmla="*/ 587473 h 617202"/>
                  <a:gd name="connsiteX6" fmla="*/ 64460 w 618020"/>
                  <a:gd name="connsiteY6" fmla="*/ 565104 h 617202"/>
                  <a:gd name="connsiteX7" fmla="*/ 33335 w 618020"/>
                  <a:gd name="connsiteY7" fmla="*/ 497998 h 617202"/>
                  <a:gd name="connsiteX8" fmla="*/ 54707 w 618020"/>
                  <a:gd name="connsiteY8" fmla="*/ 417611 h 617202"/>
                  <a:gd name="connsiteX9" fmla="*/ 78653 w 618020"/>
                  <a:gd name="connsiteY9" fmla="*/ 438361 h 617202"/>
                  <a:gd name="connsiteX10" fmla="*/ 152566 w 618020"/>
                  <a:gd name="connsiteY10" fmla="*/ 391051 h 617202"/>
                  <a:gd name="connsiteX11" fmla="*/ 150408 w 618020"/>
                  <a:gd name="connsiteY11" fmla="*/ 374450 h 617202"/>
                  <a:gd name="connsiteX12" fmla="*/ 162858 w 618020"/>
                  <a:gd name="connsiteY12" fmla="*/ 464631 h 617202"/>
                  <a:gd name="connsiteX13" fmla="*/ 130363 w 618020"/>
                  <a:gd name="connsiteY13" fmla="*/ 466499 h 617202"/>
                  <a:gd name="connsiteX14" fmla="*/ 155844 w 618020"/>
                  <a:gd name="connsiteY14" fmla="*/ 511278 h 617202"/>
                  <a:gd name="connsiteX15" fmla="*/ 171739 w 618020"/>
                  <a:gd name="connsiteY15" fmla="*/ 529165 h 617202"/>
                  <a:gd name="connsiteX16" fmla="*/ 172818 w 618020"/>
                  <a:gd name="connsiteY16" fmla="*/ 548047 h 617202"/>
                  <a:gd name="connsiteX17" fmla="*/ 196432 w 618020"/>
                  <a:gd name="connsiteY17" fmla="*/ 569918 h 617202"/>
                  <a:gd name="connsiteX18" fmla="*/ 236729 w 618020"/>
                  <a:gd name="connsiteY18" fmla="*/ 562448 h 617202"/>
                  <a:gd name="connsiteX19" fmla="*/ 251545 w 618020"/>
                  <a:gd name="connsiteY19" fmla="*/ 540951 h 617202"/>
                  <a:gd name="connsiteX20" fmla="*/ 253993 w 618020"/>
                  <a:gd name="connsiteY20" fmla="*/ 546885 h 617202"/>
                  <a:gd name="connsiteX21" fmla="*/ 273457 w 618020"/>
                  <a:gd name="connsiteY21" fmla="*/ 548794 h 617202"/>
                  <a:gd name="connsiteX22" fmla="*/ 290057 w 618020"/>
                  <a:gd name="connsiteY22" fmla="*/ 461353 h 617202"/>
                  <a:gd name="connsiteX23" fmla="*/ 327076 w 618020"/>
                  <a:gd name="connsiteY23" fmla="*/ 439980 h 617202"/>
                  <a:gd name="connsiteX24" fmla="*/ 425142 w 618020"/>
                  <a:gd name="connsiteY24" fmla="*/ 433008 h 617202"/>
                  <a:gd name="connsiteX25" fmla="*/ 429292 w 618020"/>
                  <a:gd name="connsiteY25" fmla="*/ 431265 h 617202"/>
                  <a:gd name="connsiteX26" fmla="*/ 430828 w 618020"/>
                  <a:gd name="connsiteY26" fmla="*/ 427613 h 617202"/>
                  <a:gd name="connsiteX27" fmla="*/ 438671 w 618020"/>
                  <a:gd name="connsiteY27" fmla="*/ 329920 h 617202"/>
                  <a:gd name="connsiteX28" fmla="*/ 460417 w 618020"/>
                  <a:gd name="connsiteY28" fmla="*/ 293151 h 617202"/>
                  <a:gd name="connsiteX29" fmla="*/ 548067 w 618020"/>
                  <a:gd name="connsiteY29" fmla="*/ 277546 h 617202"/>
                  <a:gd name="connsiteX30" fmla="*/ 546407 w 618020"/>
                  <a:gd name="connsiteY30" fmla="*/ 258083 h 617202"/>
                  <a:gd name="connsiteX31" fmla="*/ 540514 w 618020"/>
                  <a:gd name="connsiteY31" fmla="*/ 255551 h 617202"/>
                  <a:gd name="connsiteX32" fmla="*/ 562177 w 618020"/>
                  <a:gd name="connsiteY32" fmla="*/ 240984 h 617202"/>
                  <a:gd name="connsiteX33" fmla="*/ 570104 w 618020"/>
                  <a:gd name="connsiteY33" fmla="*/ 200770 h 617202"/>
                  <a:gd name="connsiteX34" fmla="*/ 548523 w 618020"/>
                  <a:gd name="connsiteY34" fmla="*/ 176907 h 617202"/>
                  <a:gd name="connsiteX35" fmla="*/ 529641 w 618020"/>
                  <a:gd name="connsiteY35" fmla="*/ 175621 h 617202"/>
                  <a:gd name="connsiteX36" fmla="*/ 511961 w 618020"/>
                  <a:gd name="connsiteY36" fmla="*/ 159519 h 617202"/>
                  <a:gd name="connsiteX37" fmla="*/ 467473 w 618020"/>
                  <a:gd name="connsiteY37" fmla="*/ 133498 h 617202"/>
                  <a:gd name="connsiteX38" fmla="*/ 465232 w 618020"/>
                  <a:gd name="connsiteY38" fmla="*/ 165951 h 617202"/>
                  <a:gd name="connsiteX39" fmla="*/ 375217 w 618020"/>
                  <a:gd name="connsiteY39" fmla="*/ 152547 h 617202"/>
                  <a:gd name="connsiteX40" fmla="*/ 391817 w 618020"/>
                  <a:gd name="connsiteY40" fmla="*/ 154912 h 617202"/>
                  <a:gd name="connsiteX41" fmla="*/ 439999 w 618020"/>
                  <a:gd name="connsiteY41" fmla="*/ 81581 h 617202"/>
                  <a:gd name="connsiteX42" fmla="*/ 419249 w 618020"/>
                  <a:gd name="connsiteY42" fmla="*/ 57386 h 617202"/>
                  <a:gd name="connsiteX43" fmla="*/ 499926 w 618020"/>
                  <a:gd name="connsiteY43" fmla="*/ 36926 h 617202"/>
                  <a:gd name="connsiteX44" fmla="*/ 566618 w 618020"/>
                  <a:gd name="connsiteY44" fmla="*/ 68757 h 617202"/>
                  <a:gd name="connsiteX45" fmla="*/ 588654 w 618020"/>
                  <a:gd name="connsiteY45" fmla="*/ 96977 h 617202"/>
                  <a:gd name="connsiteX46" fmla="*/ 594630 w 618020"/>
                  <a:gd name="connsiteY46" fmla="*/ 134950 h 617202"/>
                  <a:gd name="connsiteX47" fmla="*/ 582180 w 618020"/>
                  <a:gd name="connsiteY47" fmla="*/ 130302 h 617202"/>
                  <a:gd name="connsiteX48" fmla="*/ 565754 w 618020"/>
                  <a:gd name="connsiteY48" fmla="*/ 154123 h 617202"/>
                  <a:gd name="connsiteX49" fmla="*/ 582471 w 618020"/>
                  <a:gd name="connsiteY49" fmla="*/ 170599 h 617202"/>
                  <a:gd name="connsiteX50" fmla="*/ 617871 w 618020"/>
                  <a:gd name="connsiteY50" fmla="*/ 125447 h 617202"/>
                  <a:gd name="connsiteX51" fmla="*/ 437551 w 618020"/>
                  <a:gd name="connsiteY51" fmla="*/ 22733 h 617202"/>
                  <a:gd name="connsiteX52" fmla="*/ 401155 w 618020"/>
                  <a:gd name="connsiteY52" fmla="*/ 45641 h 617202"/>
                  <a:gd name="connsiteX53" fmla="*/ 323092 w 618020"/>
                  <a:gd name="connsiteY53" fmla="*/ 39914 h 617202"/>
                  <a:gd name="connsiteX54" fmla="*/ 295328 w 618020"/>
                  <a:gd name="connsiteY54" fmla="*/ 53941 h 617202"/>
                  <a:gd name="connsiteX55" fmla="*/ 136837 w 618020"/>
                  <a:gd name="connsiteY55" fmla="*/ 20741 h 617202"/>
                  <a:gd name="connsiteX56" fmla="*/ 120776 w 618020"/>
                  <a:gd name="connsiteY56" fmla="*/ 119720 h 617202"/>
                  <a:gd name="connsiteX57" fmla="*/ 159164 w 618020"/>
                  <a:gd name="connsiteY57" fmla="*/ 140470 h 617202"/>
                  <a:gd name="connsiteX58" fmla="*/ 200250 w 618020"/>
                  <a:gd name="connsiteY58" fmla="*/ 107933 h 617202"/>
                  <a:gd name="connsiteX59" fmla="*/ 158749 w 618020"/>
                  <a:gd name="connsiteY59" fmla="*/ 78343 h 617202"/>
                  <a:gd name="connsiteX60" fmla="*/ 160077 w 618020"/>
                  <a:gd name="connsiteY60" fmla="*/ 93367 h 617202"/>
                  <a:gd name="connsiteX61" fmla="*/ 145345 w 618020"/>
                  <a:gd name="connsiteY61" fmla="*/ 120757 h 617202"/>
                  <a:gd name="connsiteX62" fmla="*/ 127084 w 618020"/>
                  <a:gd name="connsiteY62" fmla="*/ 63445 h 617202"/>
                  <a:gd name="connsiteX63" fmla="*/ 153437 w 618020"/>
                  <a:gd name="connsiteY63" fmla="*/ 26675 h 617202"/>
                  <a:gd name="connsiteX64" fmla="*/ 269639 w 618020"/>
                  <a:gd name="connsiteY64" fmla="*/ 45226 h 617202"/>
                  <a:gd name="connsiteX65" fmla="*/ 284496 w 618020"/>
                  <a:gd name="connsiteY65" fmla="*/ 62947 h 617202"/>
                  <a:gd name="connsiteX66" fmla="*/ 249013 w 618020"/>
                  <a:gd name="connsiteY66" fmla="*/ 128020 h 617202"/>
                  <a:gd name="connsiteX67" fmla="*/ 250839 w 618020"/>
                  <a:gd name="connsiteY67" fmla="*/ 234386 h 617202"/>
                  <a:gd name="connsiteX68" fmla="*/ 247436 w 618020"/>
                  <a:gd name="connsiteY68" fmla="*/ 238785 h 617202"/>
                  <a:gd name="connsiteX69" fmla="*/ 247436 w 618020"/>
                  <a:gd name="connsiteY69" fmla="*/ 238785 h 617202"/>
                  <a:gd name="connsiteX70" fmla="*/ 245071 w 618020"/>
                  <a:gd name="connsiteY70" fmla="*/ 241233 h 617202"/>
                  <a:gd name="connsiteX71" fmla="*/ 235899 w 618020"/>
                  <a:gd name="connsiteY71" fmla="*/ 248994 h 617202"/>
                  <a:gd name="connsiteX72" fmla="*/ 128537 w 618020"/>
                  <a:gd name="connsiteY72" fmla="*/ 247002 h 617202"/>
                  <a:gd name="connsiteX73" fmla="*/ 62509 w 618020"/>
                  <a:gd name="connsiteY73" fmla="*/ 282277 h 617202"/>
                  <a:gd name="connsiteX74" fmla="*/ 44706 w 618020"/>
                  <a:gd name="connsiteY74" fmla="*/ 267503 h 617202"/>
                  <a:gd name="connsiteX75" fmla="*/ 27358 w 618020"/>
                  <a:gd name="connsiteY75" fmla="*/ 151302 h 617202"/>
                  <a:gd name="connsiteX76" fmla="*/ 64003 w 618020"/>
                  <a:gd name="connsiteY76" fmla="*/ 125530 h 617202"/>
                  <a:gd name="connsiteX77" fmla="*/ 121067 w 618020"/>
                  <a:gd name="connsiteY77" fmla="*/ 144537 h 617202"/>
                  <a:gd name="connsiteX78" fmla="*/ 93510 w 618020"/>
                  <a:gd name="connsiteY78" fmla="*/ 158938 h 617202"/>
                  <a:gd name="connsiteX79" fmla="*/ 78487 w 618020"/>
                  <a:gd name="connsiteY79" fmla="*/ 157444 h 617202"/>
                  <a:gd name="connsiteX80" fmla="*/ 107538 w 618020"/>
                  <a:gd name="connsiteY80" fmla="*/ 199442 h 617202"/>
                  <a:gd name="connsiteX81" fmla="*/ 140738 w 618020"/>
                  <a:gd name="connsiteY81" fmla="*/ 158772 h 617202"/>
                  <a:gd name="connsiteX82" fmla="*/ 21465 w 618020"/>
                  <a:gd name="connsiteY82" fmla="*/ 135075 h 617202"/>
                  <a:gd name="connsiteX83" fmla="*/ 52466 w 618020"/>
                  <a:gd name="connsiteY83" fmla="*/ 293773 h 617202"/>
                  <a:gd name="connsiteX84" fmla="*/ 38398 w 618020"/>
                  <a:gd name="connsiteY84" fmla="*/ 321371 h 617202"/>
                  <a:gd name="connsiteX85" fmla="*/ 43212 w 618020"/>
                  <a:gd name="connsiteY85" fmla="*/ 399517 h 617202"/>
                  <a:gd name="connsiteX86" fmla="*/ 19722 w 618020"/>
                  <a:gd name="connsiteY86" fmla="*/ 435622 h 617202"/>
                  <a:gd name="connsiteX87" fmla="*/ 120444 w 618020"/>
                  <a:gd name="connsiteY87" fmla="*/ 617104 h 617202"/>
                  <a:gd name="connsiteX88" fmla="*/ 216103 w 618020"/>
                  <a:gd name="connsiteY88" fmla="*/ 265594 h 617202"/>
                  <a:gd name="connsiteX89" fmla="*/ 145843 w 618020"/>
                  <a:gd name="connsiteY89" fmla="*/ 296886 h 617202"/>
                  <a:gd name="connsiteX90" fmla="*/ 84297 w 618020"/>
                  <a:gd name="connsiteY90" fmla="*/ 292487 h 617202"/>
                  <a:gd name="connsiteX91" fmla="*/ 183899 w 618020"/>
                  <a:gd name="connsiteY91" fmla="*/ 261610 h 617202"/>
                  <a:gd name="connsiteX92" fmla="*/ 216103 w 618020"/>
                  <a:gd name="connsiteY92" fmla="*/ 265594 h 617202"/>
                  <a:gd name="connsiteX93" fmla="*/ 293585 w 618020"/>
                  <a:gd name="connsiteY93" fmla="*/ 85565 h 617202"/>
                  <a:gd name="connsiteX94" fmla="*/ 297279 w 618020"/>
                  <a:gd name="connsiteY94" fmla="*/ 147193 h 617202"/>
                  <a:gd name="connsiteX95" fmla="*/ 265157 w 618020"/>
                  <a:gd name="connsiteY95" fmla="*/ 217038 h 617202"/>
                  <a:gd name="connsiteX96" fmla="*/ 261546 w 618020"/>
                  <a:gd name="connsiteY96" fmla="*/ 184876 h 617202"/>
                  <a:gd name="connsiteX97" fmla="*/ 293585 w 618020"/>
                  <a:gd name="connsiteY97" fmla="*/ 85565 h 617202"/>
                  <a:gd name="connsiteX98" fmla="*/ 375009 w 618020"/>
                  <a:gd name="connsiteY98" fmla="*/ 139225 h 617202"/>
                  <a:gd name="connsiteX99" fmla="*/ 376503 w 618020"/>
                  <a:gd name="connsiteY99" fmla="*/ 122625 h 617202"/>
                  <a:gd name="connsiteX100" fmla="*/ 402441 w 618020"/>
                  <a:gd name="connsiteY100" fmla="*/ 72201 h 617202"/>
                  <a:gd name="connsiteX101" fmla="*/ 414891 w 618020"/>
                  <a:gd name="connsiteY101" fmla="*/ 91624 h 617202"/>
                  <a:gd name="connsiteX102" fmla="*/ 405180 w 618020"/>
                  <a:gd name="connsiteY102" fmla="*/ 137274 h 617202"/>
                  <a:gd name="connsiteX103" fmla="*/ 375009 w 618020"/>
                  <a:gd name="connsiteY103" fmla="*/ 139225 h 617202"/>
                  <a:gd name="connsiteX104" fmla="*/ 345087 w 618020"/>
                  <a:gd name="connsiteY104" fmla="*/ 127729 h 617202"/>
                  <a:gd name="connsiteX105" fmla="*/ 348615 w 618020"/>
                  <a:gd name="connsiteY105" fmla="*/ 101501 h 617202"/>
                  <a:gd name="connsiteX106" fmla="*/ 360733 w 618020"/>
                  <a:gd name="connsiteY106" fmla="*/ 101210 h 617202"/>
                  <a:gd name="connsiteX107" fmla="*/ 350773 w 618020"/>
                  <a:gd name="connsiteY107" fmla="*/ 132875 h 617202"/>
                  <a:gd name="connsiteX108" fmla="*/ 345087 w 618020"/>
                  <a:gd name="connsiteY108" fmla="*/ 127729 h 617202"/>
                  <a:gd name="connsiteX109" fmla="*/ 410907 w 618020"/>
                  <a:gd name="connsiteY109" fmla="*/ 314482 h 617202"/>
                  <a:gd name="connsiteX110" fmla="*/ 352267 w 618020"/>
                  <a:gd name="connsiteY110" fmla="*/ 310332 h 617202"/>
                  <a:gd name="connsiteX111" fmla="*/ 273789 w 618020"/>
                  <a:gd name="connsiteY111" fmla="*/ 243267 h 617202"/>
                  <a:gd name="connsiteX112" fmla="*/ 306990 w 618020"/>
                  <a:gd name="connsiteY112" fmla="*/ 174085 h 617202"/>
                  <a:gd name="connsiteX113" fmla="*/ 305745 w 618020"/>
                  <a:gd name="connsiteY113" fmla="*/ 74235 h 617202"/>
                  <a:gd name="connsiteX114" fmla="*/ 306865 w 618020"/>
                  <a:gd name="connsiteY114" fmla="*/ 73322 h 617202"/>
                  <a:gd name="connsiteX115" fmla="*/ 384969 w 618020"/>
                  <a:gd name="connsiteY115" fmla="*/ 62573 h 617202"/>
                  <a:gd name="connsiteX116" fmla="*/ 364219 w 618020"/>
                  <a:gd name="connsiteY116" fmla="*/ 94321 h 617202"/>
                  <a:gd name="connsiteX117" fmla="*/ 335169 w 618020"/>
                  <a:gd name="connsiteY117" fmla="*/ 104738 h 617202"/>
                  <a:gd name="connsiteX118" fmla="*/ 346208 w 618020"/>
                  <a:gd name="connsiteY118" fmla="*/ 142088 h 617202"/>
                  <a:gd name="connsiteX119" fmla="*/ 349196 w 618020"/>
                  <a:gd name="connsiteY119" fmla="*/ 144205 h 617202"/>
                  <a:gd name="connsiteX120" fmla="*/ 363431 w 618020"/>
                  <a:gd name="connsiteY120" fmla="*/ 230609 h 617202"/>
                  <a:gd name="connsiteX121" fmla="*/ 434189 w 618020"/>
                  <a:gd name="connsiteY121" fmla="*/ 287590 h 617202"/>
                  <a:gd name="connsiteX122" fmla="*/ 435061 w 618020"/>
                  <a:gd name="connsiteY122" fmla="*/ 294977 h 617202"/>
                  <a:gd name="connsiteX123" fmla="*/ 410741 w 618020"/>
                  <a:gd name="connsiteY123" fmla="*/ 314482 h 617202"/>
                  <a:gd name="connsiteX124" fmla="*/ 332056 w 618020"/>
                  <a:gd name="connsiteY124" fmla="*/ 424210 h 617202"/>
                  <a:gd name="connsiteX125" fmla="*/ 335003 w 618020"/>
                  <a:gd name="connsiteY125" fmla="*/ 397151 h 617202"/>
                  <a:gd name="connsiteX126" fmla="*/ 321681 w 618020"/>
                  <a:gd name="connsiteY126" fmla="*/ 322948 h 617202"/>
                  <a:gd name="connsiteX127" fmla="*/ 395593 w 618020"/>
                  <a:gd name="connsiteY127" fmla="*/ 337307 h 617202"/>
                  <a:gd name="connsiteX128" fmla="*/ 422527 w 618020"/>
                  <a:gd name="connsiteY128" fmla="*/ 334817 h 617202"/>
                  <a:gd name="connsiteX129" fmla="*/ 416385 w 618020"/>
                  <a:gd name="connsiteY129" fmla="*/ 418731 h 617202"/>
                  <a:gd name="connsiteX130" fmla="*/ 332264 w 618020"/>
                  <a:gd name="connsiteY130" fmla="*/ 424210 h 617202"/>
                  <a:gd name="connsiteX131" fmla="*/ 141983 w 618020"/>
                  <a:gd name="connsiteY131" fmla="*/ 348595 h 617202"/>
                  <a:gd name="connsiteX132" fmla="*/ 139867 w 618020"/>
                  <a:gd name="connsiteY132" fmla="*/ 345607 h 617202"/>
                  <a:gd name="connsiteX133" fmla="*/ 102848 w 618020"/>
                  <a:gd name="connsiteY133" fmla="*/ 334070 h 617202"/>
                  <a:gd name="connsiteX134" fmla="*/ 92099 w 618020"/>
                  <a:gd name="connsiteY134" fmla="*/ 363121 h 617202"/>
                  <a:gd name="connsiteX135" fmla="*/ 60061 w 618020"/>
                  <a:gd name="connsiteY135" fmla="*/ 383871 h 617202"/>
                  <a:gd name="connsiteX136" fmla="*/ 71764 w 618020"/>
                  <a:gd name="connsiteY136" fmla="*/ 305891 h 617202"/>
                  <a:gd name="connsiteX137" fmla="*/ 72677 w 618020"/>
                  <a:gd name="connsiteY137" fmla="*/ 304771 h 617202"/>
                  <a:gd name="connsiteX138" fmla="*/ 172528 w 618020"/>
                  <a:gd name="connsiteY138" fmla="*/ 307219 h 617202"/>
                  <a:gd name="connsiteX139" fmla="*/ 242041 w 618020"/>
                  <a:gd name="connsiteY139" fmla="*/ 275056 h 617202"/>
                  <a:gd name="connsiteX140" fmla="*/ 308193 w 618020"/>
                  <a:gd name="connsiteY140" fmla="*/ 354281 h 617202"/>
                  <a:gd name="connsiteX141" fmla="*/ 311804 w 618020"/>
                  <a:gd name="connsiteY141" fmla="*/ 412963 h 617202"/>
                  <a:gd name="connsiteX142" fmla="*/ 291966 w 618020"/>
                  <a:gd name="connsiteY142" fmla="*/ 436909 h 617202"/>
                  <a:gd name="connsiteX143" fmla="*/ 284621 w 618020"/>
                  <a:gd name="connsiteY143" fmla="*/ 435954 h 617202"/>
                  <a:gd name="connsiteX144" fmla="*/ 228221 w 618020"/>
                  <a:gd name="connsiteY144" fmla="*/ 364200 h 617202"/>
                  <a:gd name="connsiteX145" fmla="*/ 141983 w 618020"/>
                  <a:gd name="connsiteY145" fmla="*/ 348595 h 617202"/>
                  <a:gd name="connsiteX146" fmla="*/ 99113 w 618020"/>
                  <a:gd name="connsiteY146" fmla="*/ 359925 h 617202"/>
                  <a:gd name="connsiteX147" fmla="*/ 99528 w 618020"/>
                  <a:gd name="connsiteY147" fmla="*/ 347765 h 617202"/>
                  <a:gd name="connsiteX148" fmla="*/ 125798 w 618020"/>
                  <a:gd name="connsiteY148" fmla="*/ 344570 h 617202"/>
                  <a:gd name="connsiteX149" fmla="*/ 130902 w 618020"/>
                  <a:gd name="connsiteY149" fmla="*/ 350297 h 617202"/>
                  <a:gd name="connsiteX150" fmla="*/ 99113 w 618020"/>
                  <a:gd name="connsiteY150" fmla="*/ 359759 h 617202"/>
                  <a:gd name="connsiteX151" fmla="*/ 69648 w 618020"/>
                  <a:gd name="connsiteY151" fmla="*/ 401094 h 617202"/>
                  <a:gd name="connsiteX152" fmla="*/ 120237 w 618020"/>
                  <a:gd name="connsiteY152" fmla="*/ 375778 h 617202"/>
                  <a:gd name="connsiteX153" fmla="*/ 136837 w 618020"/>
                  <a:gd name="connsiteY153" fmla="*/ 374492 h 617202"/>
                  <a:gd name="connsiteX154" fmla="*/ 134472 w 618020"/>
                  <a:gd name="connsiteY154" fmla="*/ 404663 h 617202"/>
                  <a:gd name="connsiteX155" fmla="*/ 88821 w 618020"/>
                  <a:gd name="connsiteY155" fmla="*/ 413834 h 617202"/>
                  <a:gd name="connsiteX156" fmla="*/ 69648 w 618020"/>
                  <a:gd name="connsiteY156" fmla="*/ 400928 h 61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618020" h="617202">
                    <a:moveTo>
                      <a:pt x="120444" y="617104"/>
                    </a:moveTo>
                    <a:cubicBezTo>
                      <a:pt x="139659" y="616316"/>
                      <a:pt x="171781" y="607269"/>
                      <a:pt x="166095" y="582244"/>
                    </a:cubicBezTo>
                    <a:cubicBezTo>
                      <a:pt x="164362" y="571076"/>
                      <a:pt x="153905" y="563432"/>
                      <a:pt x="142739" y="565166"/>
                    </a:cubicBezTo>
                    <a:cubicBezTo>
                      <a:pt x="134225" y="566486"/>
                      <a:pt x="127452" y="573002"/>
                      <a:pt x="125798" y="581455"/>
                    </a:cubicBezTo>
                    <a:cubicBezTo>
                      <a:pt x="124601" y="586132"/>
                      <a:pt x="126378" y="591063"/>
                      <a:pt x="130280" y="593905"/>
                    </a:cubicBezTo>
                    <a:cubicBezTo>
                      <a:pt x="117422" y="593436"/>
                      <a:pt x="104682" y="591270"/>
                      <a:pt x="92390" y="587473"/>
                    </a:cubicBezTo>
                    <a:cubicBezTo>
                      <a:pt x="81666" y="581978"/>
                      <a:pt x="72165" y="574367"/>
                      <a:pt x="64460" y="565104"/>
                    </a:cubicBezTo>
                    <a:cubicBezTo>
                      <a:pt x="48222" y="545952"/>
                      <a:pt x="37467" y="522765"/>
                      <a:pt x="33335" y="497998"/>
                    </a:cubicBezTo>
                    <a:cubicBezTo>
                      <a:pt x="28852" y="469985"/>
                      <a:pt x="37900" y="440644"/>
                      <a:pt x="54707" y="417611"/>
                    </a:cubicBezTo>
                    <a:cubicBezTo>
                      <a:pt x="61406" y="425882"/>
                      <a:pt x="69513" y="432908"/>
                      <a:pt x="78653" y="438361"/>
                    </a:cubicBezTo>
                    <a:cubicBezTo>
                      <a:pt x="113431" y="459112"/>
                      <a:pt x="151321" y="427447"/>
                      <a:pt x="152566" y="391051"/>
                    </a:cubicBezTo>
                    <a:cubicBezTo>
                      <a:pt x="152347" y="385465"/>
                      <a:pt x="151624" y="379908"/>
                      <a:pt x="150408" y="374450"/>
                    </a:cubicBezTo>
                    <a:cubicBezTo>
                      <a:pt x="239344" y="379845"/>
                      <a:pt x="227142" y="472267"/>
                      <a:pt x="162858" y="464631"/>
                    </a:cubicBezTo>
                    <a:cubicBezTo>
                      <a:pt x="150740" y="463220"/>
                      <a:pt x="140655" y="455501"/>
                      <a:pt x="130363" y="466499"/>
                    </a:cubicBezTo>
                    <a:cubicBezTo>
                      <a:pt x="110941" y="487249"/>
                      <a:pt x="136796" y="507418"/>
                      <a:pt x="155844" y="511278"/>
                    </a:cubicBezTo>
                    <a:cubicBezTo>
                      <a:pt x="188754" y="517876"/>
                      <a:pt x="175889" y="507916"/>
                      <a:pt x="171739" y="529165"/>
                    </a:cubicBezTo>
                    <a:cubicBezTo>
                      <a:pt x="170522" y="535452"/>
                      <a:pt x="170893" y="541943"/>
                      <a:pt x="172818" y="548047"/>
                    </a:cubicBezTo>
                    <a:cubicBezTo>
                      <a:pt x="176500" y="558850"/>
                      <a:pt x="185378" y="567075"/>
                      <a:pt x="196432" y="569918"/>
                    </a:cubicBezTo>
                    <a:cubicBezTo>
                      <a:pt x="210315" y="573284"/>
                      <a:pt x="224974" y="570566"/>
                      <a:pt x="236729" y="562448"/>
                    </a:cubicBezTo>
                    <a:cubicBezTo>
                      <a:pt x="244205" y="557410"/>
                      <a:pt x="249498" y="549732"/>
                      <a:pt x="251545" y="540951"/>
                    </a:cubicBezTo>
                    <a:cubicBezTo>
                      <a:pt x="252624" y="543565"/>
                      <a:pt x="253537" y="546014"/>
                      <a:pt x="253993" y="546885"/>
                    </a:cubicBezTo>
                    <a:cubicBezTo>
                      <a:pt x="257687" y="554148"/>
                      <a:pt x="269058" y="556140"/>
                      <a:pt x="273457" y="548794"/>
                    </a:cubicBezTo>
                    <a:cubicBezTo>
                      <a:pt x="288107" y="524143"/>
                      <a:pt x="293709" y="492270"/>
                      <a:pt x="290057" y="461353"/>
                    </a:cubicBezTo>
                    <a:cubicBezTo>
                      <a:pt x="309106" y="464382"/>
                      <a:pt x="320477" y="454256"/>
                      <a:pt x="327076" y="439980"/>
                    </a:cubicBezTo>
                    <a:cubicBezTo>
                      <a:pt x="359446" y="436452"/>
                      <a:pt x="392813" y="436369"/>
                      <a:pt x="425142" y="433008"/>
                    </a:cubicBezTo>
                    <a:cubicBezTo>
                      <a:pt x="426682" y="432912"/>
                      <a:pt x="428147" y="432298"/>
                      <a:pt x="429292" y="431265"/>
                    </a:cubicBezTo>
                    <a:cubicBezTo>
                      <a:pt x="430002" y="430140"/>
                      <a:pt x="430520" y="428907"/>
                      <a:pt x="430828" y="427613"/>
                    </a:cubicBezTo>
                    <a:cubicBezTo>
                      <a:pt x="434563" y="395325"/>
                      <a:pt x="434729" y="362249"/>
                      <a:pt x="438671" y="329920"/>
                    </a:cubicBezTo>
                    <a:cubicBezTo>
                      <a:pt x="452989" y="323529"/>
                      <a:pt x="463239" y="312241"/>
                      <a:pt x="460417" y="293151"/>
                    </a:cubicBezTo>
                    <a:cubicBezTo>
                      <a:pt x="491294" y="297301"/>
                      <a:pt x="523249" y="291947"/>
                      <a:pt x="548067" y="277546"/>
                    </a:cubicBezTo>
                    <a:cubicBezTo>
                      <a:pt x="555495" y="273396"/>
                      <a:pt x="553628" y="261818"/>
                      <a:pt x="546407" y="258083"/>
                    </a:cubicBezTo>
                    <a:cubicBezTo>
                      <a:pt x="545535" y="257626"/>
                      <a:pt x="543128" y="256672"/>
                      <a:pt x="540514" y="255551"/>
                    </a:cubicBezTo>
                    <a:cubicBezTo>
                      <a:pt x="549320" y="253617"/>
                      <a:pt x="557064" y="248410"/>
                      <a:pt x="562177" y="240984"/>
                    </a:cubicBezTo>
                    <a:cubicBezTo>
                      <a:pt x="570469" y="229339"/>
                      <a:pt x="573357" y="214691"/>
                      <a:pt x="570104" y="200770"/>
                    </a:cubicBezTo>
                    <a:cubicBezTo>
                      <a:pt x="567381" y="189692"/>
                      <a:pt x="559272" y="180725"/>
                      <a:pt x="548523" y="176907"/>
                    </a:cubicBezTo>
                    <a:cubicBezTo>
                      <a:pt x="542439" y="174893"/>
                      <a:pt x="535944" y="174451"/>
                      <a:pt x="529641" y="175621"/>
                    </a:cubicBezTo>
                    <a:cubicBezTo>
                      <a:pt x="508351" y="179522"/>
                      <a:pt x="518186" y="192470"/>
                      <a:pt x="511961" y="159519"/>
                    </a:cubicBezTo>
                    <a:cubicBezTo>
                      <a:pt x="508351" y="140387"/>
                      <a:pt x="488430" y="114324"/>
                      <a:pt x="467473" y="133498"/>
                    </a:cubicBezTo>
                    <a:cubicBezTo>
                      <a:pt x="456392" y="143665"/>
                      <a:pt x="463945" y="153833"/>
                      <a:pt x="465232" y="165951"/>
                    </a:cubicBezTo>
                    <a:cubicBezTo>
                      <a:pt x="472121" y="230443"/>
                      <a:pt x="379574" y="241565"/>
                      <a:pt x="375217" y="152547"/>
                    </a:cubicBezTo>
                    <a:cubicBezTo>
                      <a:pt x="380674" y="153806"/>
                      <a:pt x="386227" y="154597"/>
                      <a:pt x="391817" y="154912"/>
                    </a:cubicBezTo>
                    <a:cubicBezTo>
                      <a:pt x="428213" y="154082"/>
                      <a:pt x="460417" y="116566"/>
                      <a:pt x="439999" y="81581"/>
                    </a:cubicBezTo>
                    <a:cubicBezTo>
                      <a:pt x="434587" y="72337"/>
                      <a:pt x="427561" y="64141"/>
                      <a:pt x="419249" y="57386"/>
                    </a:cubicBezTo>
                    <a:cubicBezTo>
                      <a:pt x="442489" y="40785"/>
                      <a:pt x="471996" y="32112"/>
                      <a:pt x="499926" y="36926"/>
                    </a:cubicBezTo>
                    <a:cubicBezTo>
                      <a:pt x="524611" y="41363"/>
                      <a:pt x="547644" y="52357"/>
                      <a:pt x="566618" y="68757"/>
                    </a:cubicBezTo>
                    <a:cubicBezTo>
                      <a:pt x="575781" y="76590"/>
                      <a:pt x="583276" y="86187"/>
                      <a:pt x="588654" y="96977"/>
                    </a:cubicBezTo>
                    <a:cubicBezTo>
                      <a:pt x="592302" y="109318"/>
                      <a:pt x="594315" y="122085"/>
                      <a:pt x="594630" y="134950"/>
                    </a:cubicBezTo>
                    <a:cubicBezTo>
                      <a:pt x="591850" y="130966"/>
                      <a:pt x="586895" y="129117"/>
                      <a:pt x="582180" y="130302"/>
                    </a:cubicBezTo>
                    <a:cubicBezTo>
                      <a:pt x="571066" y="132344"/>
                      <a:pt x="563713" y="143009"/>
                      <a:pt x="565754" y="154123"/>
                    </a:cubicBezTo>
                    <a:cubicBezTo>
                      <a:pt x="567311" y="162583"/>
                      <a:pt x="573988" y="169167"/>
                      <a:pt x="582471" y="170599"/>
                    </a:cubicBezTo>
                    <a:cubicBezTo>
                      <a:pt x="607371" y="176658"/>
                      <a:pt x="616833" y="144661"/>
                      <a:pt x="617871" y="125447"/>
                    </a:cubicBezTo>
                    <a:cubicBezTo>
                      <a:pt x="622394" y="41491"/>
                      <a:pt x="502250" y="-5322"/>
                      <a:pt x="437551" y="22733"/>
                    </a:cubicBezTo>
                    <a:cubicBezTo>
                      <a:pt x="424333" y="28487"/>
                      <a:pt x="412061" y="36211"/>
                      <a:pt x="401155" y="45641"/>
                    </a:cubicBezTo>
                    <a:cubicBezTo>
                      <a:pt x="376814" y="33850"/>
                      <a:pt x="348893" y="31802"/>
                      <a:pt x="323092" y="39914"/>
                    </a:cubicBezTo>
                    <a:cubicBezTo>
                      <a:pt x="313144" y="43065"/>
                      <a:pt x="303767" y="47802"/>
                      <a:pt x="295328" y="53941"/>
                    </a:cubicBezTo>
                    <a:cubicBezTo>
                      <a:pt x="262459" y="4929"/>
                      <a:pt x="181118" y="-20760"/>
                      <a:pt x="136837" y="20741"/>
                    </a:cubicBezTo>
                    <a:cubicBezTo>
                      <a:pt x="108243" y="47509"/>
                      <a:pt x="98657" y="92786"/>
                      <a:pt x="120776" y="119720"/>
                    </a:cubicBezTo>
                    <a:cubicBezTo>
                      <a:pt x="130601" y="131102"/>
                      <a:pt x="144260" y="138485"/>
                      <a:pt x="159164" y="140470"/>
                    </a:cubicBezTo>
                    <a:cubicBezTo>
                      <a:pt x="182405" y="144620"/>
                      <a:pt x="201744" y="134203"/>
                      <a:pt x="200250" y="107933"/>
                    </a:cubicBezTo>
                    <a:cubicBezTo>
                      <a:pt x="198881" y="84237"/>
                      <a:pt x="178462" y="79256"/>
                      <a:pt x="158749" y="78343"/>
                    </a:cubicBezTo>
                    <a:cubicBezTo>
                      <a:pt x="149038" y="77928"/>
                      <a:pt x="150449" y="92952"/>
                      <a:pt x="160077" y="93367"/>
                    </a:cubicBezTo>
                    <a:cubicBezTo>
                      <a:pt x="172196" y="123800"/>
                      <a:pt x="167285" y="132930"/>
                      <a:pt x="145345" y="120757"/>
                    </a:cubicBezTo>
                    <a:cubicBezTo>
                      <a:pt x="124262" y="103687"/>
                      <a:pt x="118175" y="84582"/>
                      <a:pt x="127084" y="63445"/>
                    </a:cubicBezTo>
                    <a:cubicBezTo>
                      <a:pt x="132153" y="48911"/>
                      <a:pt x="141303" y="36145"/>
                      <a:pt x="153437" y="26675"/>
                    </a:cubicBezTo>
                    <a:cubicBezTo>
                      <a:pt x="186638" y="2729"/>
                      <a:pt x="241377" y="18915"/>
                      <a:pt x="269639" y="45226"/>
                    </a:cubicBezTo>
                    <a:cubicBezTo>
                      <a:pt x="275361" y="50443"/>
                      <a:pt x="280358" y="56403"/>
                      <a:pt x="284496" y="62947"/>
                    </a:cubicBezTo>
                    <a:cubicBezTo>
                      <a:pt x="266859" y="80128"/>
                      <a:pt x="256068" y="102870"/>
                      <a:pt x="249013" y="128020"/>
                    </a:cubicBezTo>
                    <a:cubicBezTo>
                      <a:pt x="238828" y="162841"/>
                      <a:pt x="239465" y="199935"/>
                      <a:pt x="250839" y="234386"/>
                    </a:cubicBezTo>
                    <a:cubicBezTo>
                      <a:pt x="249387" y="236544"/>
                      <a:pt x="247436" y="238536"/>
                      <a:pt x="247436" y="238785"/>
                    </a:cubicBezTo>
                    <a:lnTo>
                      <a:pt x="247436" y="238785"/>
                    </a:lnTo>
                    <a:lnTo>
                      <a:pt x="245071" y="241233"/>
                    </a:lnTo>
                    <a:cubicBezTo>
                      <a:pt x="242177" y="244008"/>
                      <a:pt x="239114" y="246600"/>
                      <a:pt x="235899" y="248994"/>
                    </a:cubicBezTo>
                    <a:cubicBezTo>
                      <a:pt x="201114" y="237618"/>
                      <a:pt x="163720" y="236924"/>
                      <a:pt x="128537" y="247002"/>
                    </a:cubicBezTo>
                    <a:cubicBezTo>
                      <a:pt x="103346" y="253725"/>
                      <a:pt x="79898" y="264847"/>
                      <a:pt x="62509" y="282277"/>
                    </a:cubicBezTo>
                    <a:cubicBezTo>
                      <a:pt x="55943" y="278168"/>
                      <a:pt x="49955" y="273200"/>
                      <a:pt x="44706" y="267503"/>
                    </a:cubicBezTo>
                    <a:cubicBezTo>
                      <a:pt x="18726" y="239034"/>
                      <a:pt x="3205" y="184253"/>
                      <a:pt x="27358" y="151302"/>
                    </a:cubicBezTo>
                    <a:cubicBezTo>
                      <a:pt x="36875" y="139402"/>
                      <a:pt x="49587" y="130462"/>
                      <a:pt x="64003" y="125530"/>
                    </a:cubicBezTo>
                    <a:cubicBezTo>
                      <a:pt x="85252" y="116898"/>
                      <a:pt x="104273" y="123233"/>
                      <a:pt x="121067" y="144537"/>
                    </a:cubicBezTo>
                    <a:cubicBezTo>
                      <a:pt x="132991" y="166670"/>
                      <a:pt x="123806" y="171471"/>
                      <a:pt x="93510" y="158938"/>
                    </a:cubicBezTo>
                    <a:cubicBezTo>
                      <a:pt x="93178" y="149309"/>
                      <a:pt x="78155" y="147732"/>
                      <a:pt x="78487" y="157444"/>
                    </a:cubicBezTo>
                    <a:cubicBezTo>
                      <a:pt x="79151" y="177322"/>
                      <a:pt x="83882" y="197824"/>
                      <a:pt x="107538" y="199442"/>
                    </a:cubicBezTo>
                    <a:cubicBezTo>
                      <a:pt x="133766" y="201268"/>
                      <a:pt x="144307" y="182053"/>
                      <a:pt x="140738" y="158772"/>
                    </a:cubicBezTo>
                    <a:cubicBezTo>
                      <a:pt x="130197" y="93574"/>
                      <a:pt x="58650" y="96272"/>
                      <a:pt x="21465" y="135075"/>
                    </a:cubicBezTo>
                    <a:cubicBezTo>
                      <a:pt x="-20575" y="178692"/>
                      <a:pt x="4035" y="260324"/>
                      <a:pt x="52466" y="293773"/>
                    </a:cubicBezTo>
                    <a:cubicBezTo>
                      <a:pt x="46340" y="302166"/>
                      <a:pt x="41590" y="311482"/>
                      <a:pt x="38398" y="321371"/>
                    </a:cubicBezTo>
                    <a:cubicBezTo>
                      <a:pt x="29991" y="347081"/>
                      <a:pt x="31713" y="375031"/>
                      <a:pt x="43212" y="399517"/>
                    </a:cubicBezTo>
                    <a:cubicBezTo>
                      <a:pt x="33604" y="410298"/>
                      <a:pt x="25685" y="422471"/>
                      <a:pt x="19722" y="435622"/>
                    </a:cubicBezTo>
                    <a:cubicBezTo>
                      <a:pt x="-9079" y="499990"/>
                      <a:pt x="36489" y="620590"/>
                      <a:pt x="120444" y="617104"/>
                    </a:cubicBezTo>
                    <a:close/>
                    <a:moveTo>
                      <a:pt x="216103" y="265594"/>
                    </a:moveTo>
                    <a:cubicBezTo>
                      <a:pt x="191576" y="281489"/>
                      <a:pt x="159953" y="294935"/>
                      <a:pt x="145843" y="296886"/>
                    </a:cubicBezTo>
                    <a:cubicBezTo>
                      <a:pt x="125254" y="299978"/>
                      <a:pt x="104237" y="298476"/>
                      <a:pt x="84297" y="292487"/>
                    </a:cubicBezTo>
                    <a:cubicBezTo>
                      <a:pt x="110443" y="270574"/>
                      <a:pt x="151487" y="261112"/>
                      <a:pt x="183899" y="261610"/>
                    </a:cubicBezTo>
                    <a:cubicBezTo>
                      <a:pt x="194748" y="261740"/>
                      <a:pt x="205549" y="263076"/>
                      <a:pt x="216103" y="265594"/>
                    </a:cubicBezTo>
                    <a:close/>
                    <a:moveTo>
                      <a:pt x="293585" y="85565"/>
                    </a:moveTo>
                    <a:cubicBezTo>
                      <a:pt x="299359" y="105582"/>
                      <a:pt x="300620" y="126630"/>
                      <a:pt x="297279" y="147193"/>
                    </a:cubicBezTo>
                    <a:cubicBezTo>
                      <a:pt x="295162" y="161262"/>
                      <a:pt x="281342" y="192844"/>
                      <a:pt x="265157" y="217038"/>
                    </a:cubicBezTo>
                    <a:cubicBezTo>
                      <a:pt x="262807" y="206477"/>
                      <a:pt x="261596" y="195695"/>
                      <a:pt x="261546" y="184876"/>
                    </a:cubicBezTo>
                    <a:cubicBezTo>
                      <a:pt x="261339" y="152381"/>
                      <a:pt x="271382" y="111461"/>
                      <a:pt x="293585" y="85565"/>
                    </a:cubicBezTo>
                    <a:close/>
                    <a:moveTo>
                      <a:pt x="375009" y="139225"/>
                    </a:moveTo>
                    <a:cubicBezTo>
                      <a:pt x="375258" y="133954"/>
                      <a:pt x="375673" y="128435"/>
                      <a:pt x="376503" y="122625"/>
                    </a:cubicBezTo>
                    <a:cubicBezTo>
                      <a:pt x="379682" y="103524"/>
                      <a:pt x="388750" y="85895"/>
                      <a:pt x="402441" y="72201"/>
                    </a:cubicBezTo>
                    <a:cubicBezTo>
                      <a:pt x="408500" y="77231"/>
                      <a:pt x="412849" y="84017"/>
                      <a:pt x="414891" y="91624"/>
                    </a:cubicBezTo>
                    <a:cubicBezTo>
                      <a:pt x="430952" y="111917"/>
                      <a:pt x="411862" y="131921"/>
                      <a:pt x="405180" y="137274"/>
                    </a:cubicBezTo>
                    <a:cubicBezTo>
                      <a:pt x="401362" y="140262"/>
                      <a:pt x="388123" y="140802"/>
                      <a:pt x="375009" y="139225"/>
                    </a:cubicBezTo>
                    <a:close/>
                    <a:moveTo>
                      <a:pt x="345087" y="127729"/>
                    </a:moveTo>
                    <a:cubicBezTo>
                      <a:pt x="341892" y="119886"/>
                      <a:pt x="339070" y="104945"/>
                      <a:pt x="348615" y="101501"/>
                    </a:cubicBezTo>
                    <a:cubicBezTo>
                      <a:pt x="352574" y="100440"/>
                      <a:pt x="356728" y="100341"/>
                      <a:pt x="360733" y="101210"/>
                    </a:cubicBezTo>
                    <a:cubicBezTo>
                      <a:pt x="356309" y="111385"/>
                      <a:pt x="352968" y="121999"/>
                      <a:pt x="350773" y="132875"/>
                    </a:cubicBezTo>
                    <a:cubicBezTo>
                      <a:pt x="348370" y="131823"/>
                      <a:pt x="346374" y="130017"/>
                      <a:pt x="345087" y="127729"/>
                    </a:cubicBezTo>
                    <a:close/>
                    <a:moveTo>
                      <a:pt x="410907" y="314482"/>
                    </a:moveTo>
                    <a:cubicBezTo>
                      <a:pt x="392813" y="319088"/>
                      <a:pt x="369905" y="314108"/>
                      <a:pt x="352267" y="310332"/>
                    </a:cubicBezTo>
                    <a:cubicBezTo>
                      <a:pt x="314916" y="302032"/>
                      <a:pt x="288190" y="275886"/>
                      <a:pt x="273789" y="243267"/>
                    </a:cubicBezTo>
                    <a:cubicBezTo>
                      <a:pt x="289476" y="221728"/>
                      <a:pt x="301927" y="190437"/>
                      <a:pt x="306990" y="174085"/>
                    </a:cubicBezTo>
                    <a:cubicBezTo>
                      <a:pt x="316286" y="142960"/>
                      <a:pt x="317821" y="105941"/>
                      <a:pt x="305745" y="74235"/>
                    </a:cubicBezTo>
                    <a:lnTo>
                      <a:pt x="306865" y="73322"/>
                    </a:lnTo>
                    <a:cubicBezTo>
                      <a:pt x="329603" y="57252"/>
                      <a:pt x="358737" y="53243"/>
                      <a:pt x="384969" y="62573"/>
                    </a:cubicBezTo>
                    <a:cubicBezTo>
                      <a:pt x="376794" y="72277"/>
                      <a:pt x="369826" y="82938"/>
                      <a:pt x="364219" y="94321"/>
                    </a:cubicBezTo>
                    <a:cubicBezTo>
                      <a:pt x="353180" y="90503"/>
                      <a:pt x="338364" y="92537"/>
                      <a:pt x="335169" y="104738"/>
                    </a:cubicBezTo>
                    <a:cubicBezTo>
                      <a:pt x="332687" y="118236"/>
                      <a:pt x="336787" y="132107"/>
                      <a:pt x="346208" y="142088"/>
                    </a:cubicBezTo>
                    <a:cubicBezTo>
                      <a:pt x="347117" y="142908"/>
                      <a:pt x="348121" y="143618"/>
                      <a:pt x="349196" y="144205"/>
                    </a:cubicBezTo>
                    <a:cubicBezTo>
                      <a:pt x="345187" y="173782"/>
                      <a:pt x="350146" y="203881"/>
                      <a:pt x="363431" y="230609"/>
                    </a:cubicBezTo>
                    <a:cubicBezTo>
                      <a:pt x="377541" y="259120"/>
                      <a:pt x="404101" y="278044"/>
                      <a:pt x="434189" y="287590"/>
                    </a:cubicBezTo>
                    <a:cubicBezTo>
                      <a:pt x="434849" y="289994"/>
                      <a:pt x="435144" y="292485"/>
                      <a:pt x="435061" y="294977"/>
                    </a:cubicBezTo>
                    <a:cubicBezTo>
                      <a:pt x="435061" y="294977"/>
                      <a:pt x="438256" y="308713"/>
                      <a:pt x="410741" y="314482"/>
                    </a:cubicBezTo>
                    <a:close/>
                    <a:moveTo>
                      <a:pt x="332056" y="424210"/>
                    </a:moveTo>
                    <a:cubicBezTo>
                      <a:pt x="333990" y="415320"/>
                      <a:pt x="334978" y="406248"/>
                      <a:pt x="335003" y="397151"/>
                    </a:cubicBezTo>
                    <a:cubicBezTo>
                      <a:pt x="335700" y="371765"/>
                      <a:pt x="331164" y="346508"/>
                      <a:pt x="321681" y="322948"/>
                    </a:cubicBezTo>
                    <a:cubicBezTo>
                      <a:pt x="342971" y="333946"/>
                      <a:pt x="369365" y="337183"/>
                      <a:pt x="395593" y="337307"/>
                    </a:cubicBezTo>
                    <a:cubicBezTo>
                      <a:pt x="404632" y="337403"/>
                      <a:pt x="413659" y="336569"/>
                      <a:pt x="422527" y="334817"/>
                    </a:cubicBezTo>
                    <a:cubicBezTo>
                      <a:pt x="419581" y="362664"/>
                      <a:pt x="419622" y="390469"/>
                      <a:pt x="416385" y="418731"/>
                    </a:cubicBezTo>
                    <a:cubicBezTo>
                      <a:pt x="388704" y="421221"/>
                      <a:pt x="360152" y="421595"/>
                      <a:pt x="332264" y="424210"/>
                    </a:cubicBezTo>
                    <a:close/>
                    <a:moveTo>
                      <a:pt x="141983" y="348595"/>
                    </a:moveTo>
                    <a:cubicBezTo>
                      <a:pt x="141396" y="347521"/>
                      <a:pt x="140686" y="346516"/>
                      <a:pt x="139867" y="345607"/>
                    </a:cubicBezTo>
                    <a:cubicBezTo>
                      <a:pt x="130057" y="336104"/>
                      <a:pt x="116319" y="331825"/>
                      <a:pt x="102848" y="334070"/>
                    </a:cubicBezTo>
                    <a:cubicBezTo>
                      <a:pt x="90398" y="337100"/>
                      <a:pt x="88406" y="351874"/>
                      <a:pt x="92099" y="363121"/>
                    </a:cubicBezTo>
                    <a:cubicBezTo>
                      <a:pt x="80607" y="368694"/>
                      <a:pt x="69847" y="375662"/>
                      <a:pt x="60061" y="383871"/>
                    </a:cubicBezTo>
                    <a:cubicBezTo>
                      <a:pt x="51047" y="357522"/>
                      <a:pt x="55413" y="328434"/>
                      <a:pt x="71764" y="305891"/>
                    </a:cubicBezTo>
                    <a:cubicBezTo>
                      <a:pt x="72055" y="305476"/>
                      <a:pt x="72387" y="305144"/>
                      <a:pt x="72677" y="304771"/>
                    </a:cubicBezTo>
                    <a:cubicBezTo>
                      <a:pt x="104259" y="317221"/>
                      <a:pt x="141278" y="316100"/>
                      <a:pt x="172528" y="307219"/>
                    </a:cubicBezTo>
                    <a:cubicBezTo>
                      <a:pt x="188879" y="302530"/>
                      <a:pt x="220336" y="290619"/>
                      <a:pt x="242041" y="275056"/>
                    </a:cubicBezTo>
                    <a:cubicBezTo>
                      <a:pt x="274536" y="289831"/>
                      <a:pt x="300142" y="316889"/>
                      <a:pt x="308193" y="354281"/>
                    </a:cubicBezTo>
                    <a:cubicBezTo>
                      <a:pt x="311887" y="371960"/>
                      <a:pt x="316493" y="394952"/>
                      <a:pt x="311804" y="412963"/>
                    </a:cubicBezTo>
                    <a:cubicBezTo>
                      <a:pt x="305703" y="440229"/>
                      <a:pt x="292132" y="436909"/>
                      <a:pt x="291966" y="436909"/>
                    </a:cubicBezTo>
                    <a:cubicBezTo>
                      <a:pt x="289485" y="436942"/>
                      <a:pt x="287012" y="436618"/>
                      <a:pt x="284621" y="435954"/>
                    </a:cubicBezTo>
                    <a:cubicBezTo>
                      <a:pt x="275532" y="405742"/>
                      <a:pt x="256815" y="378932"/>
                      <a:pt x="228221" y="364200"/>
                    </a:cubicBezTo>
                    <a:cubicBezTo>
                      <a:pt x="201681" y="350496"/>
                      <a:pt x="171643" y="345060"/>
                      <a:pt x="141983" y="348595"/>
                    </a:cubicBezTo>
                    <a:close/>
                    <a:moveTo>
                      <a:pt x="99113" y="359925"/>
                    </a:moveTo>
                    <a:cubicBezTo>
                      <a:pt x="98317" y="355895"/>
                      <a:pt x="98460" y="351733"/>
                      <a:pt x="99528" y="347765"/>
                    </a:cubicBezTo>
                    <a:cubicBezTo>
                      <a:pt x="103139" y="338303"/>
                      <a:pt x="118037" y="341291"/>
                      <a:pt x="125798" y="344570"/>
                    </a:cubicBezTo>
                    <a:cubicBezTo>
                      <a:pt x="128083" y="345865"/>
                      <a:pt x="129877" y="347877"/>
                      <a:pt x="130902" y="350297"/>
                    </a:cubicBezTo>
                    <a:cubicBezTo>
                      <a:pt x="120005" y="352335"/>
                      <a:pt x="109350" y="355505"/>
                      <a:pt x="99113" y="359759"/>
                    </a:cubicBezTo>
                    <a:close/>
                    <a:moveTo>
                      <a:pt x="69648" y="401094"/>
                    </a:moveTo>
                    <a:cubicBezTo>
                      <a:pt x="83471" y="387606"/>
                      <a:pt x="101153" y="378758"/>
                      <a:pt x="120237" y="375778"/>
                    </a:cubicBezTo>
                    <a:cubicBezTo>
                      <a:pt x="126130" y="375031"/>
                      <a:pt x="131650" y="374658"/>
                      <a:pt x="136837" y="374492"/>
                    </a:cubicBezTo>
                    <a:cubicBezTo>
                      <a:pt x="138248" y="387606"/>
                      <a:pt x="137543" y="400845"/>
                      <a:pt x="134472" y="404663"/>
                    </a:cubicBezTo>
                    <a:cubicBezTo>
                      <a:pt x="129118" y="411261"/>
                      <a:pt x="108907" y="430103"/>
                      <a:pt x="88821" y="413834"/>
                    </a:cubicBezTo>
                    <a:cubicBezTo>
                      <a:pt x="81235" y="411647"/>
                      <a:pt x="74529" y="407132"/>
                      <a:pt x="69648" y="4009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endParaRPr lang="fa-IR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473F68DD-9B59-3FD4-06C7-74DDF4CAA9BD}"/>
                  </a:ext>
                </a:extLst>
              </p:cNvPr>
              <p:cNvSpPr/>
              <p:nvPr/>
            </p:nvSpPr>
            <p:spPr>
              <a:xfrm rot="18958100" flipH="1" flipV="1">
                <a:off x="10180637" y="4196106"/>
                <a:ext cx="394052" cy="393531"/>
              </a:xfrm>
              <a:custGeom>
                <a:avLst/>
                <a:gdLst>
                  <a:gd name="connsiteX0" fmla="*/ 120444 w 618020"/>
                  <a:gd name="connsiteY0" fmla="*/ 617104 h 617202"/>
                  <a:gd name="connsiteX1" fmla="*/ 166095 w 618020"/>
                  <a:gd name="connsiteY1" fmla="*/ 582244 h 617202"/>
                  <a:gd name="connsiteX2" fmla="*/ 142739 w 618020"/>
                  <a:gd name="connsiteY2" fmla="*/ 565166 h 617202"/>
                  <a:gd name="connsiteX3" fmla="*/ 125798 w 618020"/>
                  <a:gd name="connsiteY3" fmla="*/ 581455 h 617202"/>
                  <a:gd name="connsiteX4" fmla="*/ 130280 w 618020"/>
                  <a:gd name="connsiteY4" fmla="*/ 593905 h 617202"/>
                  <a:gd name="connsiteX5" fmla="*/ 92390 w 618020"/>
                  <a:gd name="connsiteY5" fmla="*/ 587473 h 617202"/>
                  <a:gd name="connsiteX6" fmla="*/ 64460 w 618020"/>
                  <a:gd name="connsiteY6" fmla="*/ 565104 h 617202"/>
                  <a:gd name="connsiteX7" fmla="*/ 33335 w 618020"/>
                  <a:gd name="connsiteY7" fmla="*/ 497998 h 617202"/>
                  <a:gd name="connsiteX8" fmla="*/ 54707 w 618020"/>
                  <a:gd name="connsiteY8" fmla="*/ 417611 h 617202"/>
                  <a:gd name="connsiteX9" fmla="*/ 78653 w 618020"/>
                  <a:gd name="connsiteY9" fmla="*/ 438361 h 617202"/>
                  <a:gd name="connsiteX10" fmla="*/ 152566 w 618020"/>
                  <a:gd name="connsiteY10" fmla="*/ 391051 h 617202"/>
                  <a:gd name="connsiteX11" fmla="*/ 150408 w 618020"/>
                  <a:gd name="connsiteY11" fmla="*/ 374450 h 617202"/>
                  <a:gd name="connsiteX12" fmla="*/ 162858 w 618020"/>
                  <a:gd name="connsiteY12" fmla="*/ 464631 h 617202"/>
                  <a:gd name="connsiteX13" fmla="*/ 130363 w 618020"/>
                  <a:gd name="connsiteY13" fmla="*/ 466499 h 617202"/>
                  <a:gd name="connsiteX14" fmla="*/ 155844 w 618020"/>
                  <a:gd name="connsiteY14" fmla="*/ 511278 h 617202"/>
                  <a:gd name="connsiteX15" fmla="*/ 171739 w 618020"/>
                  <a:gd name="connsiteY15" fmla="*/ 529165 h 617202"/>
                  <a:gd name="connsiteX16" fmla="*/ 172818 w 618020"/>
                  <a:gd name="connsiteY16" fmla="*/ 548047 h 617202"/>
                  <a:gd name="connsiteX17" fmla="*/ 196432 w 618020"/>
                  <a:gd name="connsiteY17" fmla="*/ 569918 h 617202"/>
                  <a:gd name="connsiteX18" fmla="*/ 236729 w 618020"/>
                  <a:gd name="connsiteY18" fmla="*/ 562448 h 617202"/>
                  <a:gd name="connsiteX19" fmla="*/ 251545 w 618020"/>
                  <a:gd name="connsiteY19" fmla="*/ 540951 h 617202"/>
                  <a:gd name="connsiteX20" fmla="*/ 253993 w 618020"/>
                  <a:gd name="connsiteY20" fmla="*/ 546885 h 617202"/>
                  <a:gd name="connsiteX21" fmla="*/ 273457 w 618020"/>
                  <a:gd name="connsiteY21" fmla="*/ 548794 h 617202"/>
                  <a:gd name="connsiteX22" fmla="*/ 290057 w 618020"/>
                  <a:gd name="connsiteY22" fmla="*/ 461353 h 617202"/>
                  <a:gd name="connsiteX23" fmla="*/ 327076 w 618020"/>
                  <a:gd name="connsiteY23" fmla="*/ 439980 h 617202"/>
                  <a:gd name="connsiteX24" fmla="*/ 425142 w 618020"/>
                  <a:gd name="connsiteY24" fmla="*/ 433008 h 617202"/>
                  <a:gd name="connsiteX25" fmla="*/ 429292 w 618020"/>
                  <a:gd name="connsiteY25" fmla="*/ 431265 h 617202"/>
                  <a:gd name="connsiteX26" fmla="*/ 430828 w 618020"/>
                  <a:gd name="connsiteY26" fmla="*/ 427613 h 617202"/>
                  <a:gd name="connsiteX27" fmla="*/ 438671 w 618020"/>
                  <a:gd name="connsiteY27" fmla="*/ 329920 h 617202"/>
                  <a:gd name="connsiteX28" fmla="*/ 460417 w 618020"/>
                  <a:gd name="connsiteY28" fmla="*/ 293151 h 617202"/>
                  <a:gd name="connsiteX29" fmla="*/ 548067 w 618020"/>
                  <a:gd name="connsiteY29" fmla="*/ 277546 h 617202"/>
                  <a:gd name="connsiteX30" fmla="*/ 546407 w 618020"/>
                  <a:gd name="connsiteY30" fmla="*/ 258083 h 617202"/>
                  <a:gd name="connsiteX31" fmla="*/ 540514 w 618020"/>
                  <a:gd name="connsiteY31" fmla="*/ 255551 h 617202"/>
                  <a:gd name="connsiteX32" fmla="*/ 562177 w 618020"/>
                  <a:gd name="connsiteY32" fmla="*/ 240984 h 617202"/>
                  <a:gd name="connsiteX33" fmla="*/ 570104 w 618020"/>
                  <a:gd name="connsiteY33" fmla="*/ 200770 h 617202"/>
                  <a:gd name="connsiteX34" fmla="*/ 548523 w 618020"/>
                  <a:gd name="connsiteY34" fmla="*/ 176907 h 617202"/>
                  <a:gd name="connsiteX35" fmla="*/ 529641 w 618020"/>
                  <a:gd name="connsiteY35" fmla="*/ 175621 h 617202"/>
                  <a:gd name="connsiteX36" fmla="*/ 511961 w 618020"/>
                  <a:gd name="connsiteY36" fmla="*/ 159519 h 617202"/>
                  <a:gd name="connsiteX37" fmla="*/ 467473 w 618020"/>
                  <a:gd name="connsiteY37" fmla="*/ 133498 h 617202"/>
                  <a:gd name="connsiteX38" fmla="*/ 465232 w 618020"/>
                  <a:gd name="connsiteY38" fmla="*/ 165951 h 617202"/>
                  <a:gd name="connsiteX39" fmla="*/ 375217 w 618020"/>
                  <a:gd name="connsiteY39" fmla="*/ 152547 h 617202"/>
                  <a:gd name="connsiteX40" fmla="*/ 391817 w 618020"/>
                  <a:gd name="connsiteY40" fmla="*/ 154912 h 617202"/>
                  <a:gd name="connsiteX41" fmla="*/ 439999 w 618020"/>
                  <a:gd name="connsiteY41" fmla="*/ 81581 h 617202"/>
                  <a:gd name="connsiteX42" fmla="*/ 419249 w 618020"/>
                  <a:gd name="connsiteY42" fmla="*/ 57386 h 617202"/>
                  <a:gd name="connsiteX43" fmla="*/ 499926 w 618020"/>
                  <a:gd name="connsiteY43" fmla="*/ 36926 h 617202"/>
                  <a:gd name="connsiteX44" fmla="*/ 566618 w 618020"/>
                  <a:gd name="connsiteY44" fmla="*/ 68757 h 617202"/>
                  <a:gd name="connsiteX45" fmla="*/ 588654 w 618020"/>
                  <a:gd name="connsiteY45" fmla="*/ 96977 h 617202"/>
                  <a:gd name="connsiteX46" fmla="*/ 594630 w 618020"/>
                  <a:gd name="connsiteY46" fmla="*/ 134950 h 617202"/>
                  <a:gd name="connsiteX47" fmla="*/ 582180 w 618020"/>
                  <a:gd name="connsiteY47" fmla="*/ 130302 h 617202"/>
                  <a:gd name="connsiteX48" fmla="*/ 565754 w 618020"/>
                  <a:gd name="connsiteY48" fmla="*/ 154123 h 617202"/>
                  <a:gd name="connsiteX49" fmla="*/ 582471 w 618020"/>
                  <a:gd name="connsiteY49" fmla="*/ 170599 h 617202"/>
                  <a:gd name="connsiteX50" fmla="*/ 617871 w 618020"/>
                  <a:gd name="connsiteY50" fmla="*/ 125447 h 617202"/>
                  <a:gd name="connsiteX51" fmla="*/ 437551 w 618020"/>
                  <a:gd name="connsiteY51" fmla="*/ 22733 h 617202"/>
                  <a:gd name="connsiteX52" fmla="*/ 401155 w 618020"/>
                  <a:gd name="connsiteY52" fmla="*/ 45641 h 617202"/>
                  <a:gd name="connsiteX53" fmla="*/ 323092 w 618020"/>
                  <a:gd name="connsiteY53" fmla="*/ 39914 h 617202"/>
                  <a:gd name="connsiteX54" fmla="*/ 295328 w 618020"/>
                  <a:gd name="connsiteY54" fmla="*/ 53941 h 617202"/>
                  <a:gd name="connsiteX55" fmla="*/ 136837 w 618020"/>
                  <a:gd name="connsiteY55" fmla="*/ 20741 h 617202"/>
                  <a:gd name="connsiteX56" fmla="*/ 120776 w 618020"/>
                  <a:gd name="connsiteY56" fmla="*/ 119720 h 617202"/>
                  <a:gd name="connsiteX57" fmla="*/ 159164 w 618020"/>
                  <a:gd name="connsiteY57" fmla="*/ 140470 h 617202"/>
                  <a:gd name="connsiteX58" fmla="*/ 200250 w 618020"/>
                  <a:gd name="connsiteY58" fmla="*/ 107933 h 617202"/>
                  <a:gd name="connsiteX59" fmla="*/ 158749 w 618020"/>
                  <a:gd name="connsiteY59" fmla="*/ 78343 h 617202"/>
                  <a:gd name="connsiteX60" fmla="*/ 160077 w 618020"/>
                  <a:gd name="connsiteY60" fmla="*/ 93367 h 617202"/>
                  <a:gd name="connsiteX61" fmla="*/ 145345 w 618020"/>
                  <a:gd name="connsiteY61" fmla="*/ 120757 h 617202"/>
                  <a:gd name="connsiteX62" fmla="*/ 127084 w 618020"/>
                  <a:gd name="connsiteY62" fmla="*/ 63445 h 617202"/>
                  <a:gd name="connsiteX63" fmla="*/ 153437 w 618020"/>
                  <a:gd name="connsiteY63" fmla="*/ 26675 h 617202"/>
                  <a:gd name="connsiteX64" fmla="*/ 269639 w 618020"/>
                  <a:gd name="connsiteY64" fmla="*/ 45226 h 617202"/>
                  <a:gd name="connsiteX65" fmla="*/ 284496 w 618020"/>
                  <a:gd name="connsiteY65" fmla="*/ 62947 h 617202"/>
                  <a:gd name="connsiteX66" fmla="*/ 249013 w 618020"/>
                  <a:gd name="connsiteY66" fmla="*/ 128020 h 617202"/>
                  <a:gd name="connsiteX67" fmla="*/ 250839 w 618020"/>
                  <a:gd name="connsiteY67" fmla="*/ 234386 h 617202"/>
                  <a:gd name="connsiteX68" fmla="*/ 247436 w 618020"/>
                  <a:gd name="connsiteY68" fmla="*/ 238785 h 617202"/>
                  <a:gd name="connsiteX69" fmla="*/ 247436 w 618020"/>
                  <a:gd name="connsiteY69" fmla="*/ 238785 h 617202"/>
                  <a:gd name="connsiteX70" fmla="*/ 245071 w 618020"/>
                  <a:gd name="connsiteY70" fmla="*/ 241233 h 617202"/>
                  <a:gd name="connsiteX71" fmla="*/ 235899 w 618020"/>
                  <a:gd name="connsiteY71" fmla="*/ 248994 h 617202"/>
                  <a:gd name="connsiteX72" fmla="*/ 128537 w 618020"/>
                  <a:gd name="connsiteY72" fmla="*/ 247002 h 617202"/>
                  <a:gd name="connsiteX73" fmla="*/ 62509 w 618020"/>
                  <a:gd name="connsiteY73" fmla="*/ 282277 h 617202"/>
                  <a:gd name="connsiteX74" fmla="*/ 44706 w 618020"/>
                  <a:gd name="connsiteY74" fmla="*/ 267503 h 617202"/>
                  <a:gd name="connsiteX75" fmla="*/ 27358 w 618020"/>
                  <a:gd name="connsiteY75" fmla="*/ 151302 h 617202"/>
                  <a:gd name="connsiteX76" fmla="*/ 64003 w 618020"/>
                  <a:gd name="connsiteY76" fmla="*/ 125530 h 617202"/>
                  <a:gd name="connsiteX77" fmla="*/ 121067 w 618020"/>
                  <a:gd name="connsiteY77" fmla="*/ 144537 h 617202"/>
                  <a:gd name="connsiteX78" fmla="*/ 93510 w 618020"/>
                  <a:gd name="connsiteY78" fmla="*/ 158938 h 617202"/>
                  <a:gd name="connsiteX79" fmla="*/ 78487 w 618020"/>
                  <a:gd name="connsiteY79" fmla="*/ 157444 h 617202"/>
                  <a:gd name="connsiteX80" fmla="*/ 107538 w 618020"/>
                  <a:gd name="connsiteY80" fmla="*/ 199442 h 617202"/>
                  <a:gd name="connsiteX81" fmla="*/ 140738 w 618020"/>
                  <a:gd name="connsiteY81" fmla="*/ 158772 h 617202"/>
                  <a:gd name="connsiteX82" fmla="*/ 21465 w 618020"/>
                  <a:gd name="connsiteY82" fmla="*/ 135075 h 617202"/>
                  <a:gd name="connsiteX83" fmla="*/ 52466 w 618020"/>
                  <a:gd name="connsiteY83" fmla="*/ 293773 h 617202"/>
                  <a:gd name="connsiteX84" fmla="*/ 38398 w 618020"/>
                  <a:gd name="connsiteY84" fmla="*/ 321371 h 617202"/>
                  <a:gd name="connsiteX85" fmla="*/ 43212 w 618020"/>
                  <a:gd name="connsiteY85" fmla="*/ 399517 h 617202"/>
                  <a:gd name="connsiteX86" fmla="*/ 19722 w 618020"/>
                  <a:gd name="connsiteY86" fmla="*/ 435622 h 617202"/>
                  <a:gd name="connsiteX87" fmla="*/ 120444 w 618020"/>
                  <a:gd name="connsiteY87" fmla="*/ 617104 h 617202"/>
                  <a:gd name="connsiteX88" fmla="*/ 216103 w 618020"/>
                  <a:gd name="connsiteY88" fmla="*/ 265594 h 617202"/>
                  <a:gd name="connsiteX89" fmla="*/ 145843 w 618020"/>
                  <a:gd name="connsiteY89" fmla="*/ 296886 h 617202"/>
                  <a:gd name="connsiteX90" fmla="*/ 84297 w 618020"/>
                  <a:gd name="connsiteY90" fmla="*/ 292487 h 617202"/>
                  <a:gd name="connsiteX91" fmla="*/ 183899 w 618020"/>
                  <a:gd name="connsiteY91" fmla="*/ 261610 h 617202"/>
                  <a:gd name="connsiteX92" fmla="*/ 216103 w 618020"/>
                  <a:gd name="connsiteY92" fmla="*/ 265594 h 617202"/>
                  <a:gd name="connsiteX93" fmla="*/ 293585 w 618020"/>
                  <a:gd name="connsiteY93" fmla="*/ 85565 h 617202"/>
                  <a:gd name="connsiteX94" fmla="*/ 297279 w 618020"/>
                  <a:gd name="connsiteY94" fmla="*/ 147193 h 617202"/>
                  <a:gd name="connsiteX95" fmla="*/ 265157 w 618020"/>
                  <a:gd name="connsiteY95" fmla="*/ 217038 h 617202"/>
                  <a:gd name="connsiteX96" fmla="*/ 261546 w 618020"/>
                  <a:gd name="connsiteY96" fmla="*/ 184876 h 617202"/>
                  <a:gd name="connsiteX97" fmla="*/ 293585 w 618020"/>
                  <a:gd name="connsiteY97" fmla="*/ 85565 h 617202"/>
                  <a:gd name="connsiteX98" fmla="*/ 375009 w 618020"/>
                  <a:gd name="connsiteY98" fmla="*/ 139225 h 617202"/>
                  <a:gd name="connsiteX99" fmla="*/ 376503 w 618020"/>
                  <a:gd name="connsiteY99" fmla="*/ 122625 h 617202"/>
                  <a:gd name="connsiteX100" fmla="*/ 402441 w 618020"/>
                  <a:gd name="connsiteY100" fmla="*/ 72201 h 617202"/>
                  <a:gd name="connsiteX101" fmla="*/ 414891 w 618020"/>
                  <a:gd name="connsiteY101" fmla="*/ 91624 h 617202"/>
                  <a:gd name="connsiteX102" fmla="*/ 405180 w 618020"/>
                  <a:gd name="connsiteY102" fmla="*/ 137274 h 617202"/>
                  <a:gd name="connsiteX103" fmla="*/ 375009 w 618020"/>
                  <a:gd name="connsiteY103" fmla="*/ 139225 h 617202"/>
                  <a:gd name="connsiteX104" fmla="*/ 345087 w 618020"/>
                  <a:gd name="connsiteY104" fmla="*/ 127729 h 617202"/>
                  <a:gd name="connsiteX105" fmla="*/ 348615 w 618020"/>
                  <a:gd name="connsiteY105" fmla="*/ 101501 h 617202"/>
                  <a:gd name="connsiteX106" fmla="*/ 360733 w 618020"/>
                  <a:gd name="connsiteY106" fmla="*/ 101210 h 617202"/>
                  <a:gd name="connsiteX107" fmla="*/ 350773 w 618020"/>
                  <a:gd name="connsiteY107" fmla="*/ 132875 h 617202"/>
                  <a:gd name="connsiteX108" fmla="*/ 345087 w 618020"/>
                  <a:gd name="connsiteY108" fmla="*/ 127729 h 617202"/>
                  <a:gd name="connsiteX109" fmla="*/ 410907 w 618020"/>
                  <a:gd name="connsiteY109" fmla="*/ 314482 h 617202"/>
                  <a:gd name="connsiteX110" fmla="*/ 352267 w 618020"/>
                  <a:gd name="connsiteY110" fmla="*/ 310332 h 617202"/>
                  <a:gd name="connsiteX111" fmla="*/ 273789 w 618020"/>
                  <a:gd name="connsiteY111" fmla="*/ 243267 h 617202"/>
                  <a:gd name="connsiteX112" fmla="*/ 306990 w 618020"/>
                  <a:gd name="connsiteY112" fmla="*/ 174085 h 617202"/>
                  <a:gd name="connsiteX113" fmla="*/ 305745 w 618020"/>
                  <a:gd name="connsiteY113" fmla="*/ 74235 h 617202"/>
                  <a:gd name="connsiteX114" fmla="*/ 306865 w 618020"/>
                  <a:gd name="connsiteY114" fmla="*/ 73322 h 617202"/>
                  <a:gd name="connsiteX115" fmla="*/ 384969 w 618020"/>
                  <a:gd name="connsiteY115" fmla="*/ 62573 h 617202"/>
                  <a:gd name="connsiteX116" fmla="*/ 364219 w 618020"/>
                  <a:gd name="connsiteY116" fmla="*/ 94321 h 617202"/>
                  <a:gd name="connsiteX117" fmla="*/ 335169 w 618020"/>
                  <a:gd name="connsiteY117" fmla="*/ 104738 h 617202"/>
                  <a:gd name="connsiteX118" fmla="*/ 346208 w 618020"/>
                  <a:gd name="connsiteY118" fmla="*/ 142088 h 617202"/>
                  <a:gd name="connsiteX119" fmla="*/ 349196 w 618020"/>
                  <a:gd name="connsiteY119" fmla="*/ 144205 h 617202"/>
                  <a:gd name="connsiteX120" fmla="*/ 363431 w 618020"/>
                  <a:gd name="connsiteY120" fmla="*/ 230609 h 617202"/>
                  <a:gd name="connsiteX121" fmla="*/ 434189 w 618020"/>
                  <a:gd name="connsiteY121" fmla="*/ 287590 h 617202"/>
                  <a:gd name="connsiteX122" fmla="*/ 435061 w 618020"/>
                  <a:gd name="connsiteY122" fmla="*/ 294977 h 617202"/>
                  <a:gd name="connsiteX123" fmla="*/ 410741 w 618020"/>
                  <a:gd name="connsiteY123" fmla="*/ 314482 h 617202"/>
                  <a:gd name="connsiteX124" fmla="*/ 332056 w 618020"/>
                  <a:gd name="connsiteY124" fmla="*/ 424210 h 617202"/>
                  <a:gd name="connsiteX125" fmla="*/ 335003 w 618020"/>
                  <a:gd name="connsiteY125" fmla="*/ 397151 h 617202"/>
                  <a:gd name="connsiteX126" fmla="*/ 321681 w 618020"/>
                  <a:gd name="connsiteY126" fmla="*/ 322948 h 617202"/>
                  <a:gd name="connsiteX127" fmla="*/ 395593 w 618020"/>
                  <a:gd name="connsiteY127" fmla="*/ 337307 h 617202"/>
                  <a:gd name="connsiteX128" fmla="*/ 422527 w 618020"/>
                  <a:gd name="connsiteY128" fmla="*/ 334817 h 617202"/>
                  <a:gd name="connsiteX129" fmla="*/ 416385 w 618020"/>
                  <a:gd name="connsiteY129" fmla="*/ 418731 h 617202"/>
                  <a:gd name="connsiteX130" fmla="*/ 332264 w 618020"/>
                  <a:gd name="connsiteY130" fmla="*/ 424210 h 617202"/>
                  <a:gd name="connsiteX131" fmla="*/ 141983 w 618020"/>
                  <a:gd name="connsiteY131" fmla="*/ 348595 h 617202"/>
                  <a:gd name="connsiteX132" fmla="*/ 139867 w 618020"/>
                  <a:gd name="connsiteY132" fmla="*/ 345607 h 617202"/>
                  <a:gd name="connsiteX133" fmla="*/ 102848 w 618020"/>
                  <a:gd name="connsiteY133" fmla="*/ 334070 h 617202"/>
                  <a:gd name="connsiteX134" fmla="*/ 92099 w 618020"/>
                  <a:gd name="connsiteY134" fmla="*/ 363121 h 617202"/>
                  <a:gd name="connsiteX135" fmla="*/ 60061 w 618020"/>
                  <a:gd name="connsiteY135" fmla="*/ 383871 h 617202"/>
                  <a:gd name="connsiteX136" fmla="*/ 71764 w 618020"/>
                  <a:gd name="connsiteY136" fmla="*/ 305891 h 617202"/>
                  <a:gd name="connsiteX137" fmla="*/ 72677 w 618020"/>
                  <a:gd name="connsiteY137" fmla="*/ 304771 h 617202"/>
                  <a:gd name="connsiteX138" fmla="*/ 172528 w 618020"/>
                  <a:gd name="connsiteY138" fmla="*/ 307219 h 617202"/>
                  <a:gd name="connsiteX139" fmla="*/ 242041 w 618020"/>
                  <a:gd name="connsiteY139" fmla="*/ 275056 h 617202"/>
                  <a:gd name="connsiteX140" fmla="*/ 308193 w 618020"/>
                  <a:gd name="connsiteY140" fmla="*/ 354281 h 617202"/>
                  <a:gd name="connsiteX141" fmla="*/ 311804 w 618020"/>
                  <a:gd name="connsiteY141" fmla="*/ 412963 h 617202"/>
                  <a:gd name="connsiteX142" fmla="*/ 291966 w 618020"/>
                  <a:gd name="connsiteY142" fmla="*/ 436909 h 617202"/>
                  <a:gd name="connsiteX143" fmla="*/ 284621 w 618020"/>
                  <a:gd name="connsiteY143" fmla="*/ 435954 h 617202"/>
                  <a:gd name="connsiteX144" fmla="*/ 228221 w 618020"/>
                  <a:gd name="connsiteY144" fmla="*/ 364200 h 617202"/>
                  <a:gd name="connsiteX145" fmla="*/ 141983 w 618020"/>
                  <a:gd name="connsiteY145" fmla="*/ 348595 h 617202"/>
                  <a:gd name="connsiteX146" fmla="*/ 99113 w 618020"/>
                  <a:gd name="connsiteY146" fmla="*/ 359925 h 617202"/>
                  <a:gd name="connsiteX147" fmla="*/ 99528 w 618020"/>
                  <a:gd name="connsiteY147" fmla="*/ 347765 h 617202"/>
                  <a:gd name="connsiteX148" fmla="*/ 125798 w 618020"/>
                  <a:gd name="connsiteY148" fmla="*/ 344570 h 617202"/>
                  <a:gd name="connsiteX149" fmla="*/ 130902 w 618020"/>
                  <a:gd name="connsiteY149" fmla="*/ 350297 h 617202"/>
                  <a:gd name="connsiteX150" fmla="*/ 99113 w 618020"/>
                  <a:gd name="connsiteY150" fmla="*/ 359759 h 617202"/>
                  <a:gd name="connsiteX151" fmla="*/ 69648 w 618020"/>
                  <a:gd name="connsiteY151" fmla="*/ 401094 h 617202"/>
                  <a:gd name="connsiteX152" fmla="*/ 120237 w 618020"/>
                  <a:gd name="connsiteY152" fmla="*/ 375778 h 617202"/>
                  <a:gd name="connsiteX153" fmla="*/ 136837 w 618020"/>
                  <a:gd name="connsiteY153" fmla="*/ 374492 h 617202"/>
                  <a:gd name="connsiteX154" fmla="*/ 134472 w 618020"/>
                  <a:gd name="connsiteY154" fmla="*/ 404663 h 617202"/>
                  <a:gd name="connsiteX155" fmla="*/ 88821 w 618020"/>
                  <a:gd name="connsiteY155" fmla="*/ 413834 h 617202"/>
                  <a:gd name="connsiteX156" fmla="*/ 69648 w 618020"/>
                  <a:gd name="connsiteY156" fmla="*/ 400928 h 61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618020" h="617202">
                    <a:moveTo>
                      <a:pt x="120444" y="617104"/>
                    </a:moveTo>
                    <a:cubicBezTo>
                      <a:pt x="139659" y="616316"/>
                      <a:pt x="171781" y="607269"/>
                      <a:pt x="166095" y="582244"/>
                    </a:cubicBezTo>
                    <a:cubicBezTo>
                      <a:pt x="164362" y="571076"/>
                      <a:pt x="153905" y="563432"/>
                      <a:pt x="142739" y="565166"/>
                    </a:cubicBezTo>
                    <a:cubicBezTo>
                      <a:pt x="134225" y="566486"/>
                      <a:pt x="127452" y="573002"/>
                      <a:pt x="125798" y="581455"/>
                    </a:cubicBezTo>
                    <a:cubicBezTo>
                      <a:pt x="124601" y="586132"/>
                      <a:pt x="126378" y="591063"/>
                      <a:pt x="130280" y="593905"/>
                    </a:cubicBezTo>
                    <a:cubicBezTo>
                      <a:pt x="117422" y="593436"/>
                      <a:pt x="104682" y="591270"/>
                      <a:pt x="92390" y="587473"/>
                    </a:cubicBezTo>
                    <a:cubicBezTo>
                      <a:pt x="81666" y="581978"/>
                      <a:pt x="72165" y="574367"/>
                      <a:pt x="64460" y="565104"/>
                    </a:cubicBezTo>
                    <a:cubicBezTo>
                      <a:pt x="48222" y="545952"/>
                      <a:pt x="37467" y="522765"/>
                      <a:pt x="33335" y="497998"/>
                    </a:cubicBezTo>
                    <a:cubicBezTo>
                      <a:pt x="28852" y="469985"/>
                      <a:pt x="37900" y="440644"/>
                      <a:pt x="54707" y="417611"/>
                    </a:cubicBezTo>
                    <a:cubicBezTo>
                      <a:pt x="61406" y="425882"/>
                      <a:pt x="69513" y="432908"/>
                      <a:pt x="78653" y="438361"/>
                    </a:cubicBezTo>
                    <a:cubicBezTo>
                      <a:pt x="113431" y="459112"/>
                      <a:pt x="151321" y="427447"/>
                      <a:pt x="152566" y="391051"/>
                    </a:cubicBezTo>
                    <a:cubicBezTo>
                      <a:pt x="152347" y="385465"/>
                      <a:pt x="151624" y="379908"/>
                      <a:pt x="150408" y="374450"/>
                    </a:cubicBezTo>
                    <a:cubicBezTo>
                      <a:pt x="239344" y="379845"/>
                      <a:pt x="227142" y="472267"/>
                      <a:pt x="162858" y="464631"/>
                    </a:cubicBezTo>
                    <a:cubicBezTo>
                      <a:pt x="150740" y="463220"/>
                      <a:pt x="140655" y="455501"/>
                      <a:pt x="130363" y="466499"/>
                    </a:cubicBezTo>
                    <a:cubicBezTo>
                      <a:pt x="110941" y="487249"/>
                      <a:pt x="136796" y="507418"/>
                      <a:pt x="155844" y="511278"/>
                    </a:cubicBezTo>
                    <a:cubicBezTo>
                      <a:pt x="188754" y="517876"/>
                      <a:pt x="175889" y="507916"/>
                      <a:pt x="171739" y="529165"/>
                    </a:cubicBezTo>
                    <a:cubicBezTo>
                      <a:pt x="170522" y="535452"/>
                      <a:pt x="170893" y="541943"/>
                      <a:pt x="172818" y="548047"/>
                    </a:cubicBezTo>
                    <a:cubicBezTo>
                      <a:pt x="176500" y="558850"/>
                      <a:pt x="185378" y="567075"/>
                      <a:pt x="196432" y="569918"/>
                    </a:cubicBezTo>
                    <a:cubicBezTo>
                      <a:pt x="210315" y="573284"/>
                      <a:pt x="224974" y="570566"/>
                      <a:pt x="236729" y="562448"/>
                    </a:cubicBezTo>
                    <a:cubicBezTo>
                      <a:pt x="244205" y="557410"/>
                      <a:pt x="249498" y="549732"/>
                      <a:pt x="251545" y="540951"/>
                    </a:cubicBezTo>
                    <a:cubicBezTo>
                      <a:pt x="252624" y="543565"/>
                      <a:pt x="253537" y="546014"/>
                      <a:pt x="253993" y="546885"/>
                    </a:cubicBezTo>
                    <a:cubicBezTo>
                      <a:pt x="257687" y="554148"/>
                      <a:pt x="269058" y="556140"/>
                      <a:pt x="273457" y="548794"/>
                    </a:cubicBezTo>
                    <a:cubicBezTo>
                      <a:pt x="288107" y="524143"/>
                      <a:pt x="293709" y="492270"/>
                      <a:pt x="290057" y="461353"/>
                    </a:cubicBezTo>
                    <a:cubicBezTo>
                      <a:pt x="309106" y="464382"/>
                      <a:pt x="320477" y="454256"/>
                      <a:pt x="327076" y="439980"/>
                    </a:cubicBezTo>
                    <a:cubicBezTo>
                      <a:pt x="359446" y="436452"/>
                      <a:pt x="392813" y="436369"/>
                      <a:pt x="425142" y="433008"/>
                    </a:cubicBezTo>
                    <a:cubicBezTo>
                      <a:pt x="426682" y="432912"/>
                      <a:pt x="428147" y="432298"/>
                      <a:pt x="429292" y="431265"/>
                    </a:cubicBezTo>
                    <a:cubicBezTo>
                      <a:pt x="430002" y="430140"/>
                      <a:pt x="430520" y="428907"/>
                      <a:pt x="430828" y="427613"/>
                    </a:cubicBezTo>
                    <a:cubicBezTo>
                      <a:pt x="434563" y="395325"/>
                      <a:pt x="434729" y="362249"/>
                      <a:pt x="438671" y="329920"/>
                    </a:cubicBezTo>
                    <a:cubicBezTo>
                      <a:pt x="452989" y="323529"/>
                      <a:pt x="463239" y="312241"/>
                      <a:pt x="460417" y="293151"/>
                    </a:cubicBezTo>
                    <a:cubicBezTo>
                      <a:pt x="491294" y="297301"/>
                      <a:pt x="523249" y="291947"/>
                      <a:pt x="548067" y="277546"/>
                    </a:cubicBezTo>
                    <a:cubicBezTo>
                      <a:pt x="555495" y="273396"/>
                      <a:pt x="553628" y="261818"/>
                      <a:pt x="546407" y="258083"/>
                    </a:cubicBezTo>
                    <a:cubicBezTo>
                      <a:pt x="545535" y="257626"/>
                      <a:pt x="543128" y="256672"/>
                      <a:pt x="540514" y="255551"/>
                    </a:cubicBezTo>
                    <a:cubicBezTo>
                      <a:pt x="549320" y="253617"/>
                      <a:pt x="557064" y="248410"/>
                      <a:pt x="562177" y="240984"/>
                    </a:cubicBezTo>
                    <a:cubicBezTo>
                      <a:pt x="570469" y="229339"/>
                      <a:pt x="573357" y="214691"/>
                      <a:pt x="570104" y="200770"/>
                    </a:cubicBezTo>
                    <a:cubicBezTo>
                      <a:pt x="567381" y="189692"/>
                      <a:pt x="559272" y="180725"/>
                      <a:pt x="548523" y="176907"/>
                    </a:cubicBezTo>
                    <a:cubicBezTo>
                      <a:pt x="542439" y="174893"/>
                      <a:pt x="535944" y="174451"/>
                      <a:pt x="529641" y="175621"/>
                    </a:cubicBezTo>
                    <a:cubicBezTo>
                      <a:pt x="508351" y="179522"/>
                      <a:pt x="518186" y="192470"/>
                      <a:pt x="511961" y="159519"/>
                    </a:cubicBezTo>
                    <a:cubicBezTo>
                      <a:pt x="508351" y="140387"/>
                      <a:pt x="488430" y="114324"/>
                      <a:pt x="467473" y="133498"/>
                    </a:cubicBezTo>
                    <a:cubicBezTo>
                      <a:pt x="456392" y="143665"/>
                      <a:pt x="463945" y="153833"/>
                      <a:pt x="465232" y="165951"/>
                    </a:cubicBezTo>
                    <a:cubicBezTo>
                      <a:pt x="472121" y="230443"/>
                      <a:pt x="379574" y="241565"/>
                      <a:pt x="375217" y="152547"/>
                    </a:cubicBezTo>
                    <a:cubicBezTo>
                      <a:pt x="380674" y="153806"/>
                      <a:pt x="386227" y="154597"/>
                      <a:pt x="391817" y="154912"/>
                    </a:cubicBezTo>
                    <a:cubicBezTo>
                      <a:pt x="428213" y="154082"/>
                      <a:pt x="460417" y="116566"/>
                      <a:pt x="439999" y="81581"/>
                    </a:cubicBezTo>
                    <a:cubicBezTo>
                      <a:pt x="434587" y="72337"/>
                      <a:pt x="427561" y="64141"/>
                      <a:pt x="419249" y="57386"/>
                    </a:cubicBezTo>
                    <a:cubicBezTo>
                      <a:pt x="442489" y="40785"/>
                      <a:pt x="471996" y="32112"/>
                      <a:pt x="499926" y="36926"/>
                    </a:cubicBezTo>
                    <a:cubicBezTo>
                      <a:pt x="524611" y="41363"/>
                      <a:pt x="547644" y="52357"/>
                      <a:pt x="566618" y="68757"/>
                    </a:cubicBezTo>
                    <a:cubicBezTo>
                      <a:pt x="575781" y="76590"/>
                      <a:pt x="583276" y="86187"/>
                      <a:pt x="588654" y="96977"/>
                    </a:cubicBezTo>
                    <a:cubicBezTo>
                      <a:pt x="592302" y="109318"/>
                      <a:pt x="594315" y="122085"/>
                      <a:pt x="594630" y="134950"/>
                    </a:cubicBezTo>
                    <a:cubicBezTo>
                      <a:pt x="591850" y="130966"/>
                      <a:pt x="586895" y="129117"/>
                      <a:pt x="582180" y="130302"/>
                    </a:cubicBezTo>
                    <a:cubicBezTo>
                      <a:pt x="571066" y="132344"/>
                      <a:pt x="563713" y="143009"/>
                      <a:pt x="565754" y="154123"/>
                    </a:cubicBezTo>
                    <a:cubicBezTo>
                      <a:pt x="567311" y="162583"/>
                      <a:pt x="573988" y="169167"/>
                      <a:pt x="582471" y="170599"/>
                    </a:cubicBezTo>
                    <a:cubicBezTo>
                      <a:pt x="607371" y="176658"/>
                      <a:pt x="616833" y="144661"/>
                      <a:pt x="617871" y="125447"/>
                    </a:cubicBezTo>
                    <a:cubicBezTo>
                      <a:pt x="622394" y="41491"/>
                      <a:pt x="502250" y="-5322"/>
                      <a:pt x="437551" y="22733"/>
                    </a:cubicBezTo>
                    <a:cubicBezTo>
                      <a:pt x="424333" y="28487"/>
                      <a:pt x="412061" y="36211"/>
                      <a:pt x="401155" y="45641"/>
                    </a:cubicBezTo>
                    <a:cubicBezTo>
                      <a:pt x="376814" y="33850"/>
                      <a:pt x="348893" y="31802"/>
                      <a:pt x="323092" y="39914"/>
                    </a:cubicBezTo>
                    <a:cubicBezTo>
                      <a:pt x="313144" y="43065"/>
                      <a:pt x="303767" y="47802"/>
                      <a:pt x="295328" y="53941"/>
                    </a:cubicBezTo>
                    <a:cubicBezTo>
                      <a:pt x="262459" y="4929"/>
                      <a:pt x="181118" y="-20760"/>
                      <a:pt x="136837" y="20741"/>
                    </a:cubicBezTo>
                    <a:cubicBezTo>
                      <a:pt x="108243" y="47509"/>
                      <a:pt x="98657" y="92786"/>
                      <a:pt x="120776" y="119720"/>
                    </a:cubicBezTo>
                    <a:cubicBezTo>
                      <a:pt x="130601" y="131102"/>
                      <a:pt x="144260" y="138485"/>
                      <a:pt x="159164" y="140470"/>
                    </a:cubicBezTo>
                    <a:cubicBezTo>
                      <a:pt x="182405" y="144620"/>
                      <a:pt x="201744" y="134203"/>
                      <a:pt x="200250" y="107933"/>
                    </a:cubicBezTo>
                    <a:cubicBezTo>
                      <a:pt x="198881" y="84237"/>
                      <a:pt x="178462" y="79256"/>
                      <a:pt x="158749" y="78343"/>
                    </a:cubicBezTo>
                    <a:cubicBezTo>
                      <a:pt x="149038" y="77928"/>
                      <a:pt x="150449" y="92952"/>
                      <a:pt x="160077" y="93367"/>
                    </a:cubicBezTo>
                    <a:cubicBezTo>
                      <a:pt x="172196" y="123800"/>
                      <a:pt x="167285" y="132930"/>
                      <a:pt x="145345" y="120757"/>
                    </a:cubicBezTo>
                    <a:cubicBezTo>
                      <a:pt x="124262" y="103687"/>
                      <a:pt x="118175" y="84582"/>
                      <a:pt x="127084" y="63445"/>
                    </a:cubicBezTo>
                    <a:cubicBezTo>
                      <a:pt x="132153" y="48911"/>
                      <a:pt x="141303" y="36145"/>
                      <a:pt x="153437" y="26675"/>
                    </a:cubicBezTo>
                    <a:cubicBezTo>
                      <a:pt x="186638" y="2729"/>
                      <a:pt x="241377" y="18915"/>
                      <a:pt x="269639" y="45226"/>
                    </a:cubicBezTo>
                    <a:cubicBezTo>
                      <a:pt x="275361" y="50443"/>
                      <a:pt x="280358" y="56403"/>
                      <a:pt x="284496" y="62947"/>
                    </a:cubicBezTo>
                    <a:cubicBezTo>
                      <a:pt x="266859" y="80128"/>
                      <a:pt x="256068" y="102870"/>
                      <a:pt x="249013" y="128020"/>
                    </a:cubicBezTo>
                    <a:cubicBezTo>
                      <a:pt x="238828" y="162841"/>
                      <a:pt x="239465" y="199935"/>
                      <a:pt x="250839" y="234386"/>
                    </a:cubicBezTo>
                    <a:cubicBezTo>
                      <a:pt x="249387" y="236544"/>
                      <a:pt x="247436" y="238536"/>
                      <a:pt x="247436" y="238785"/>
                    </a:cubicBezTo>
                    <a:lnTo>
                      <a:pt x="247436" y="238785"/>
                    </a:lnTo>
                    <a:lnTo>
                      <a:pt x="245071" y="241233"/>
                    </a:lnTo>
                    <a:cubicBezTo>
                      <a:pt x="242177" y="244008"/>
                      <a:pt x="239114" y="246600"/>
                      <a:pt x="235899" y="248994"/>
                    </a:cubicBezTo>
                    <a:cubicBezTo>
                      <a:pt x="201114" y="237618"/>
                      <a:pt x="163720" y="236924"/>
                      <a:pt x="128537" y="247002"/>
                    </a:cubicBezTo>
                    <a:cubicBezTo>
                      <a:pt x="103346" y="253725"/>
                      <a:pt x="79898" y="264847"/>
                      <a:pt x="62509" y="282277"/>
                    </a:cubicBezTo>
                    <a:cubicBezTo>
                      <a:pt x="55943" y="278168"/>
                      <a:pt x="49955" y="273200"/>
                      <a:pt x="44706" y="267503"/>
                    </a:cubicBezTo>
                    <a:cubicBezTo>
                      <a:pt x="18726" y="239034"/>
                      <a:pt x="3205" y="184253"/>
                      <a:pt x="27358" y="151302"/>
                    </a:cubicBezTo>
                    <a:cubicBezTo>
                      <a:pt x="36875" y="139402"/>
                      <a:pt x="49587" y="130462"/>
                      <a:pt x="64003" y="125530"/>
                    </a:cubicBezTo>
                    <a:cubicBezTo>
                      <a:pt x="85252" y="116898"/>
                      <a:pt x="104273" y="123233"/>
                      <a:pt x="121067" y="144537"/>
                    </a:cubicBezTo>
                    <a:cubicBezTo>
                      <a:pt x="132991" y="166670"/>
                      <a:pt x="123806" y="171471"/>
                      <a:pt x="93510" y="158938"/>
                    </a:cubicBezTo>
                    <a:cubicBezTo>
                      <a:pt x="93178" y="149309"/>
                      <a:pt x="78155" y="147732"/>
                      <a:pt x="78487" y="157444"/>
                    </a:cubicBezTo>
                    <a:cubicBezTo>
                      <a:pt x="79151" y="177322"/>
                      <a:pt x="83882" y="197824"/>
                      <a:pt x="107538" y="199442"/>
                    </a:cubicBezTo>
                    <a:cubicBezTo>
                      <a:pt x="133766" y="201268"/>
                      <a:pt x="144307" y="182053"/>
                      <a:pt x="140738" y="158772"/>
                    </a:cubicBezTo>
                    <a:cubicBezTo>
                      <a:pt x="130197" y="93574"/>
                      <a:pt x="58650" y="96272"/>
                      <a:pt x="21465" y="135075"/>
                    </a:cubicBezTo>
                    <a:cubicBezTo>
                      <a:pt x="-20575" y="178692"/>
                      <a:pt x="4035" y="260324"/>
                      <a:pt x="52466" y="293773"/>
                    </a:cubicBezTo>
                    <a:cubicBezTo>
                      <a:pt x="46340" y="302166"/>
                      <a:pt x="41590" y="311482"/>
                      <a:pt x="38398" y="321371"/>
                    </a:cubicBezTo>
                    <a:cubicBezTo>
                      <a:pt x="29991" y="347081"/>
                      <a:pt x="31713" y="375031"/>
                      <a:pt x="43212" y="399517"/>
                    </a:cubicBezTo>
                    <a:cubicBezTo>
                      <a:pt x="33604" y="410298"/>
                      <a:pt x="25685" y="422471"/>
                      <a:pt x="19722" y="435622"/>
                    </a:cubicBezTo>
                    <a:cubicBezTo>
                      <a:pt x="-9079" y="499990"/>
                      <a:pt x="36489" y="620590"/>
                      <a:pt x="120444" y="617104"/>
                    </a:cubicBezTo>
                    <a:close/>
                    <a:moveTo>
                      <a:pt x="216103" y="265594"/>
                    </a:moveTo>
                    <a:cubicBezTo>
                      <a:pt x="191576" y="281489"/>
                      <a:pt x="159953" y="294935"/>
                      <a:pt x="145843" y="296886"/>
                    </a:cubicBezTo>
                    <a:cubicBezTo>
                      <a:pt x="125254" y="299978"/>
                      <a:pt x="104237" y="298476"/>
                      <a:pt x="84297" y="292487"/>
                    </a:cubicBezTo>
                    <a:cubicBezTo>
                      <a:pt x="110443" y="270574"/>
                      <a:pt x="151487" y="261112"/>
                      <a:pt x="183899" y="261610"/>
                    </a:cubicBezTo>
                    <a:cubicBezTo>
                      <a:pt x="194748" y="261740"/>
                      <a:pt x="205549" y="263076"/>
                      <a:pt x="216103" y="265594"/>
                    </a:cubicBezTo>
                    <a:close/>
                    <a:moveTo>
                      <a:pt x="293585" y="85565"/>
                    </a:moveTo>
                    <a:cubicBezTo>
                      <a:pt x="299359" y="105582"/>
                      <a:pt x="300620" y="126630"/>
                      <a:pt x="297279" y="147193"/>
                    </a:cubicBezTo>
                    <a:cubicBezTo>
                      <a:pt x="295162" y="161262"/>
                      <a:pt x="281342" y="192844"/>
                      <a:pt x="265157" y="217038"/>
                    </a:cubicBezTo>
                    <a:cubicBezTo>
                      <a:pt x="262807" y="206477"/>
                      <a:pt x="261596" y="195695"/>
                      <a:pt x="261546" y="184876"/>
                    </a:cubicBezTo>
                    <a:cubicBezTo>
                      <a:pt x="261339" y="152381"/>
                      <a:pt x="271382" y="111461"/>
                      <a:pt x="293585" y="85565"/>
                    </a:cubicBezTo>
                    <a:close/>
                    <a:moveTo>
                      <a:pt x="375009" y="139225"/>
                    </a:moveTo>
                    <a:cubicBezTo>
                      <a:pt x="375258" y="133954"/>
                      <a:pt x="375673" y="128435"/>
                      <a:pt x="376503" y="122625"/>
                    </a:cubicBezTo>
                    <a:cubicBezTo>
                      <a:pt x="379682" y="103524"/>
                      <a:pt x="388750" y="85895"/>
                      <a:pt x="402441" y="72201"/>
                    </a:cubicBezTo>
                    <a:cubicBezTo>
                      <a:pt x="408500" y="77231"/>
                      <a:pt x="412849" y="84017"/>
                      <a:pt x="414891" y="91624"/>
                    </a:cubicBezTo>
                    <a:cubicBezTo>
                      <a:pt x="430952" y="111917"/>
                      <a:pt x="411862" y="131921"/>
                      <a:pt x="405180" y="137274"/>
                    </a:cubicBezTo>
                    <a:cubicBezTo>
                      <a:pt x="401362" y="140262"/>
                      <a:pt x="388123" y="140802"/>
                      <a:pt x="375009" y="139225"/>
                    </a:cubicBezTo>
                    <a:close/>
                    <a:moveTo>
                      <a:pt x="345087" y="127729"/>
                    </a:moveTo>
                    <a:cubicBezTo>
                      <a:pt x="341892" y="119886"/>
                      <a:pt x="339070" y="104945"/>
                      <a:pt x="348615" y="101501"/>
                    </a:cubicBezTo>
                    <a:cubicBezTo>
                      <a:pt x="352574" y="100440"/>
                      <a:pt x="356728" y="100341"/>
                      <a:pt x="360733" y="101210"/>
                    </a:cubicBezTo>
                    <a:cubicBezTo>
                      <a:pt x="356309" y="111385"/>
                      <a:pt x="352968" y="121999"/>
                      <a:pt x="350773" y="132875"/>
                    </a:cubicBezTo>
                    <a:cubicBezTo>
                      <a:pt x="348370" y="131823"/>
                      <a:pt x="346374" y="130017"/>
                      <a:pt x="345087" y="127729"/>
                    </a:cubicBezTo>
                    <a:close/>
                    <a:moveTo>
                      <a:pt x="410907" y="314482"/>
                    </a:moveTo>
                    <a:cubicBezTo>
                      <a:pt x="392813" y="319088"/>
                      <a:pt x="369905" y="314108"/>
                      <a:pt x="352267" y="310332"/>
                    </a:cubicBezTo>
                    <a:cubicBezTo>
                      <a:pt x="314916" y="302032"/>
                      <a:pt x="288190" y="275886"/>
                      <a:pt x="273789" y="243267"/>
                    </a:cubicBezTo>
                    <a:cubicBezTo>
                      <a:pt x="289476" y="221728"/>
                      <a:pt x="301927" y="190437"/>
                      <a:pt x="306990" y="174085"/>
                    </a:cubicBezTo>
                    <a:cubicBezTo>
                      <a:pt x="316286" y="142960"/>
                      <a:pt x="317821" y="105941"/>
                      <a:pt x="305745" y="74235"/>
                    </a:cubicBezTo>
                    <a:lnTo>
                      <a:pt x="306865" y="73322"/>
                    </a:lnTo>
                    <a:cubicBezTo>
                      <a:pt x="329603" y="57252"/>
                      <a:pt x="358737" y="53243"/>
                      <a:pt x="384969" y="62573"/>
                    </a:cubicBezTo>
                    <a:cubicBezTo>
                      <a:pt x="376794" y="72277"/>
                      <a:pt x="369826" y="82938"/>
                      <a:pt x="364219" y="94321"/>
                    </a:cubicBezTo>
                    <a:cubicBezTo>
                      <a:pt x="353180" y="90503"/>
                      <a:pt x="338364" y="92537"/>
                      <a:pt x="335169" y="104738"/>
                    </a:cubicBezTo>
                    <a:cubicBezTo>
                      <a:pt x="332687" y="118236"/>
                      <a:pt x="336787" y="132107"/>
                      <a:pt x="346208" y="142088"/>
                    </a:cubicBezTo>
                    <a:cubicBezTo>
                      <a:pt x="347117" y="142908"/>
                      <a:pt x="348121" y="143618"/>
                      <a:pt x="349196" y="144205"/>
                    </a:cubicBezTo>
                    <a:cubicBezTo>
                      <a:pt x="345187" y="173782"/>
                      <a:pt x="350146" y="203881"/>
                      <a:pt x="363431" y="230609"/>
                    </a:cubicBezTo>
                    <a:cubicBezTo>
                      <a:pt x="377541" y="259120"/>
                      <a:pt x="404101" y="278044"/>
                      <a:pt x="434189" y="287590"/>
                    </a:cubicBezTo>
                    <a:cubicBezTo>
                      <a:pt x="434849" y="289994"/>
                      <a:pt x="435144" y="292485"/>
                      <a:pt x="435061" y="294977"/>
                    </a:cubicBezTo>
                    <a:cubicBezTo>
                      <a:pt x="435061" y="294977"/>
                      <a:pt x="438256" y="308713"/>
                      <a:pt x="410741" y="314482"/>
                    </a:cubicBezTo>
                    <a:close/>
                    <a:moveTo>
                      <a:pt x="332056" y="424210"/>
                    </a:moveTo>
                    <a:cubicBezTo>
                      <a:pt x="333990" y="415320"/>
                      <a:pt x="334978" y="406248"/>
                      <a:pt x="335003" y="397151"/>
                    </a:cubicBezTo>
                    <a:cubicBezTo>
                      <a:pt x="335700" y="371765"/>
                      <a:pt x="331164" y="346508"/>
                      <a:pt x="321681" y="322948"/>
                    </a:cubicBezTo>
                    <a:cubicBezTo>
                      <a:pt x="342971" y="333946"/>
                      <a:pt x="369365" y="337183"/>
                      <a:pt x="395593" y="337307"/>
                    </a:cubicBezTo>
                    <a:cubicBezTo>
                      <a:pt x="404632" y="337403"/>
                      <a:pt x="413659" y="336569"/>
                      <a:pt x="422527" y="334817"/>
                    </a:cubicBezTo>
                    <a:cubicBezTo>
                      <a:pt x="419581" y="362664"/>
                      <a:pt x="419622" y="390469"/>
                      <a:pt x="416385" y="418731"/>
                    </a:cubicBezTo>
                    <a:cubicBezTo>
                      <a:pt x="388704" y="421221"/>
                      <a:pt x="360152" y="421595"/>
                      <a:pt x="332264" y="424210"/>
                    </a:cubicBezTo>
                    <a:close/>
                    <a:moveTo>
                      <a:pt x="141983" y="348595"/>
                    </a:moveTo>
                    <a:cubicBezTo>
                      <a:pt x="141396" y="347521"/>
                      <a:pt x="140686" y="346516"/>
                      <a:pt x="139867" y="345607"/>
                    </a:cubicBezTo>
                    <a:cubicBezTo>
                      <a:pt x="130057" y="336104"/>
                      <a:pt x="116319" y="331825"/>
                      <a:pt x="102848" y="334070"/>
                    </a:cubicBezTo>
                    <a:cubicBezTo>
                      <a:pt x="90398" y="337100"/>
                      <a:pt x="88406" y="351874"/>
                      <a:pt x="92099" y="363121"/>
                    </a:cubicBezTo>
                    <a:cubicBezTo>
                      <a:pt x="80607" y="368694"/>
                      <a:pt x="69847" y="375662"/>
                      <a:pt x="60061" y="383871"/>
                    </a:cubicBezTo>
                    <a:cubicBezTo>
                      <a:pt x="51047" y="357522"/>
                      <a:pt x="55413" y="328434"/>
                      <a:pt x="71764" y="305891"/>
                    </a:cubicBezTo>
                    <a:cubicBezTo>
                      <a:pt x="72055" y="305476"/>
                      <a:pt x="72387" y="305144"/>
                      <a:pt x="72677" y="304771"/>
                    </a:cubicBezTo>
                    <a:cubicBezTo>
                      <a:pt x="104259" y="317221"/>
                      <a:pt x="141278" y="316100"/>
                      <a:pt x="172528" y="307219"/>
                    </a:cubicBezTo>
                    <a:cubicBezTo>
                      <a:pt x="188879" y="302530"/>
                      <a:pt x="220336" y="290619"/>
                      <a:pt x="242041" y="275056"/>
                    </a:cubicBezTo>
                    <a:cubicBezTo>
                      <a:pt x="274536" y="289831"/>
                      <a:pt x="300142" y="316889"/>
                      <a:pt x="308193" y="354281"/>
                    </a:cubicBezTo>
                    <a:cubicBezTo>
                      <a:pt x="311887" y="371960"/>
                      <a:pt x="316493" y="394952"/>
                      <a:pt x="311804" y="412963"/>
                    </a:cubicBezTo>
                    <a:cubicBezTo>
                      <a:pt x="305703" y="440229"/>
                      <a:pt x="292132" y="436909"/>
                      <a:pt x="291966" y="436909"/>
                    </a:cubicBezTo>
                    <a:cubicBezTo>
                      <a:pt x="289485" y="436942"/>
                      <a:pt x="287012" y="436618"/>
                      <a:pt x="284621" y="435954"/>
                    </a:cubicBezTo>
                    <a:cubicBezTo>
                      <a:pt x="275532" y="405742"/>
                      <a:pt x="256815" y="378932"/>
                      <a:pt x="228221" y="364200"/>
                    </a:cubicBezTo>
                    <a:cubicBezTo>
                      <a:pt x="201681" y="350496"/>
                      <a:pt x="171643" y="345060"/>
                      <a:pt x="141983" y="348595"/>
                    </a:cubicBezTo>
                    <a:close/>
                    <a:moveTo>
                      <a:pt x="99113" y="359925"/>
                    </a:moveTo>
                    <a:cubicBezTo>
                      <a:pt x="98317" y="355895"/>
                      <a:pt x="98460" y="351733"/>
                      <a:pt x="99528" y="347765"/>
                    </a:cubicBezTo>
                    <a:cubicBezTo>
                      <a:pt x="103139" y="338303"/>
                      <a:pt x="118037" y="341291"/>
                      <a:pt x="125798" y="344570"/>
                    </a:cubicBezTo>
                    <a:cubicBezTo>
                      <a:pt x="128083" y="345865"/>
                      <a:pt x="129877" y="347877"/>
                      <a:pt x="130902" y="350297"/>
                    </a:cubicBezTo>
                    <a:cubicBezTo>
                      <a:pt x="120005" y="352335"/>
                      <a:pt x="109350" y="355505"/>
                      <a:pt x="99113" y="359759"/>
                    </a:cubicBezTo>
                    <a:close/>
                    <a:moveTo>
                      <a:pt x="69648" y="401094"/>
                    </a:moveTo>
                    <a:cubicBezTo>
                      <a:pt x="83471" y="387606"/>
                      <a:pt x="101153" y="378758"/>
                      <a:pt x="120237" y="375778"/>
                    </a:cubicBezTo>
                    <a:cubicBezTo>
                      <a:pt x="126130" y="375031"/>
                      <a:pt x="131650" y="374658"/>
                      <a:pt x="136837" y="374492"/>
                    </a:cubicBezTo>
                    <a:cubicBezTo>
                      <a:pt x="138248" y="387606"/>
                      <a:pt x="137543" y="400845"/>
                      <a:pt x="134472" y="404663"/>
                    </a:cubicBezTo>
                    <a:cubicBezTo>
                      <a:pt x="129118" y="411261"/>
                      <a:pt x="108907" y="430103"/>
                      <a:pt x="88821" y="413834"/>
                    </a:cubicBezTo>
                    <a:cubicBezTo>
                      <a:pt x="81235" y="411647"/>
                      <a:pt x="74529" y="407132"/>
                      <a:pt x="69648" y="4009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endParaRPr lang="fa-IR"/>
              </a:p>
            </p:txBody>
          </p:sp>
          <p:sp>
            <p:nvSpPr>
              <p:cNvPr id="47" name="Rectangle: Rounded Corners 46">
                <a:extLst>
                  <a:ext uri="{FF2B5EF4-FFF2-40B4-BE49-F238E27FC236}">
                    <a16:creationId xmlns:a16="http://schemas.microsoft.com/office/drawing/2014/main" id="{68EA8FD5-87AF-9B62-53DF-12E4425B7BA7}"/>
                  </a:ext>
                </a:extLst>
              </p:cNvPr>
              <p:cNvSpPr/>
              <p:nvPr userDrawn="1"/>
            </p:nvSpPr>
            <p:spPr>
              <a:xfrm>
                <a:off x="5942975" y="4069913"/>
                <a:ext cx="4452642" cy="659930"/>
              </a:xfrm>
              <a:prstGeom prst="roundRect">
                <a:avLst>
                  <a:gd name="adj" fmla="val 50000"/>
                </a:avLst>
              </a:prstGeom>
              <a:ln w="3175">
                <a:solidFill>
                  <a:srgbClr val="012060"/>
                </a:solidFill>
              </a:ln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0906A5AB-0B9F-127E-4751-76BC2C9E10AC}"/>
                </a:ext>
              </a:extLst>
            </p:cNvPr>
            <p:cNvSpPr/>
            <p:nvPr/>
          </p:nvSpPr>
          <p:spPr>
            <a:xfrm>
              <a:off x="5942974" y="5012790"/>
              <a:ext cx="4452644" cy="593936"/>
            </a:xfrm>
            <a:prstGeom prst="roundRect">
              <a:avLst>
                <a:gd name="adj" fmla="val 0"/>
              </a:avLst>
            </a:prstGeom>
            <a:noFill/>
            <a:ln w="19050">
              <a:noFill/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defRPr/>
              </a:pPr>
              <a:r>
                <a:rPr lang="fa-IR" sz="2000" b="1" kern="0" dirty="0">
                  <a:solidFill>
                    <a:srgbClr val="012060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استاد مشاور: دکتر المدرسی</a:t>
              </a:r>
              <a:endParaRPr lang="en-US" sz="2000" b="1" kern="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D75FB328-1CF3-EFC8-A86F-322DEB17687F}"/>
              </a:ext>
            </a:extLst>
          </p:cNvPr>
          <p:cNvGrpSpPr/>
          <p:nvPr/>
        </p:nvGrpSpPr>
        <p:grpSpPr>
          <a:xfrm>
            <a:off x="5768385" y="5853815"/>
            <a:ext cx="4801821" cy="659930"/>
            <a:chOff x="5768385" y="5853815"/>
            <a:chExt cx="4801821" cy="659930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264B6784-E908-6BA8-3833-17F232E5887C}"/>
                </a:ext>
              </a:extLst>
            </p:cNvPr>
            <p:cNvGrpSpPr/>
            <p:nvPr/>
          </p:nvGrpSpPr>
          <p:grpSpPr>
            <a:xfrm>
              <a:off x="5768385" y="5853815"/>
              <a:ext cx="4801821" cy="659930"/>
              <a:chOff x="5772868" y="4069913"/>
              <a:chExt cx="4801821" cy="659930"/>
            </a:xfrm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7620A430-91B4-5FB4-4657-D4D83B012C94}"/>
                  </a:ext>
                </a:extLst>
              </p:cNvPr>
              <p:cNvSpPr/>
              <p:nvPr/>
            </p:nvSpPr>
            <p:spPr>
              <a:xfrm rot="2641900" flipV="1">
                <a:off x="5772868" y="4215161"/>
                <a:ext cx="394052" cy="393531"/>
              </a:xfrm>
              <a:custGeom>
                <a:avLst/>
                <a:gdLst>
                  <a:gd name="connsiteX0" fmla="*/ 120444 w 618020"/>
                  <a:gd name="connsiteY0" fmla="*/ 617104 h 617202"/>
                  <a:gd name="connsiteX1" fmla="*/ 166095 w 618020"/>
                  <a:gd name="connsiteY1" fmla="*/ 582244 h 617202"/>
                  <a:gd name="connsiteX2" fmla="*/ 142739 w 618020"/>
                  <a:gd name="connsiteY2" fmla="*/ 565166 h 617202"/>
                  <a:gd name="connsiteX3" fmla="*/ 125798 w 618020"/>
                  <a:gd name="connsiteY3" fmla="*/ 581455 h 617202"/>
                  <a:gd name="connsiteX4" fmla="*/ 130280 w 618020"/>
                  <a:gd name="connsiteY4" fmla="*/ 593905 h 617202"/>
                  <a:gd name="connsiteX5" fmla="*/ 92390 w 618020"/>
                  <a:gd name="connsiteY5" fmla="*/ 587473 h 617202"/>
                  <a:gd name="connsiteX6" fmla="*/ 64460 w 618020"/>
                  <a:gd name="connsiteY6" fmla="*/ 565104 h 617202"/>
                  <a:gd name="connsiteX7" fmla="*/ 33335 w 618020"/>
                  <a:gd name="connsiteY7" fmla="*/ 497998 h 617202"/>
                  <a:gd name="connsiteX8" fmla="*/ 54707 w 618020"/>
                  <a:gd name="connsiteY8" fmla="*/ 417611 h 617202"/>
                  <a:gd name="connsiteX9" fmla="*/ 78653 w 618020"/>
                  <a:gd name="connsiteY9" fmla="*/ 438361 h 617202"/>
                  <a:gd name="connsiteX10" fmla="*/ 152566 w 618020"/>
                  <a:gd name="connsiteY10" fmla="*/ 391051 h 617202"/>
                  <a:gd name="connsiteX11" fmla="*/ 150408 w 618020"/>
                  <a:gd name="connsiteY11" fmla="*/ 374450 h 617202"/>
                  <a:gd name="connsiteX12" fmla="*/ 162858 w 618020"/>
                  <a:gd name="connsiteY12" fmla="*/ 464631 h 617202"/>
                  <a:gd name="connsiteX13" fmla="*/ 130363 w 618020"/>
                  <a:gd name="connsiteY13" fmla="*/ 466499 h 617202"/>
                  <a:gd name="connsiteX14" fmla="*/ 155844 w 618020"/>
                  <a:gd name="connsiteY14" fmla="*/ 511278 h 617202"/>
                  <a:gd name="connsiteX15" fmla="*/ 171739 w 618020"/>
                  <a:gd name="connsiteY15" fmla="*/ 529165 h 617202"/>
                  <a:gd name="connsiteX16" fmla="*/ 172818 w 618020"/>
                  <a:gd name="connsiteY16" fmla="*/ 548047 h 617202"/>
                  <a:gd name="connsiteX17" fmla="*/ 196432 w 618020"/>
                  <a:gd name="connsiteY17" fmla="*/ 569918 h 617202"/>
                  <a:gd name="connsiteX18" fmla="*/ 236729 w 618020"/>
                  <a:gd name="connsiteY18" fmla="*/ 562448 h 617202"/>
                  <a:gd name="connsiteX19" fmla="*/ 251545 w 618020"/>
                  <a:gd name="connsiteY19" fmla="*/ 540951 h 617202"/>
                  <a:gd name="connsiteX20" fmla="*/ 253993 w 618020"/>
                  <a:gd name="connsiteY20" fmla="*/ 546885 h 617202"/>
                  <a:gd name="connsiteX21" fmla="*/ 273457 w 618020"/>
                  <a:gd name="connsiteY21" fmla="*/ 548794 h 617202"/>
                  <a:gd name="connsiteX22" fmla="*/ 290057 w 618020"/>
                  <a:gd name="connsiteY22" fmla="*/ 461353 h 617202"/>
                  <a:gd name="connsiteX23" fmla="*/ 327076 w 618020"/>
                  <a:gd name="connsiteY23" fmla="*/ 439980 h 617202"/>
                  <a:gd name="connsiteX24" fmla="*/ 425142 w 618020"/>
                  <a:gd name="connsiteY24" fmla="*/ 433008 h 617202"/>
                  <a:gd name="connsiteX25" fmla="*/ 429292 w 618020"/>
                  <a:gd name="connsiteY25" fmla="*/ 431265 h 617202"/>
                  <a:gd name="connsiteX26" fmla="*/ 430828 w 618020"/>
                  <a:gd name="connsiteY26" fmla="*/ 427613 h 617202"/>
                  <a:gd name="connsiteX27" fmla="*/ 438671 w 618020"/>
                  <a:gd name="connsiteY27" fmla="*/ 329920 h 617202"/>
                  <a:gd name="connsiteX28" fmla="*/ 460417 w 618020"/>
                  <a:gd name="connsiteY28" fmla="*/ 293151 h 617202"/>
                  <a:gd name="connsiteX29" fmla="*/ 548067 w 618020"/>
                  <a:gd name="connsiteY29" fmla="*/ 277546 h 617202"/>
                  <a:gd name="connsiteX30" fmla="*/ 546407 w 618020"/>
                  <a:gd name="connsiteY30" fmla="*/ 258083 h 617202"/>
                  <a:gd name="connsiteX31" fmla="*/ 540514 w 618020"/>
                  <a:gd name="connsiteY31" fmla="*/ 255551 h 617202"/>
                  <a:gd name="connsiteX32" fmla="*/ 562177 w 618020"/>
                  <a:gd name="connsiteY32" fmla="*/ 240984 h 617202"/>
                  <a:gd name="connsiteX33" fmla="*/ 570104 w 618020"/>
                  <a:gd name="connsiteY33" fmla="*/ 200770 h 617202"/>
                  <a:gd name="connsiteX34" fmla="*/ 548523 w 618020"/>
                  <a:gd name="connsiteY34" fmla="*/ 176907 h 617202"/>
                  <a:gd name="connsiteX35" fmla="*/ 529641 w 618020"/>
                  <a:gd name="connsiteY35" fmla="*/ 175621 h 617202"/>
                  <a:gd name="connsiteX36" fmla="*/ 511961 w 618020"/>
                  <a:gd name="connsiteY36" fmla="*/ 159519 h 617202"/>
                  <a:gd name="connsiteX37" fmla="*/ 467473 w 618020"/>
                  <a:gd name="connsiteY37" fmla="*/ 133498 h 617202"/>
                  <a:gd name="connsiteX38" fmla="*/ 465232 w 618020"/>
                  <a:gd name="connsiteY38" fmla="*/ 165951 h 617202"/>
                  <a:gd name="connsiteX39" fmla="*/ 375217 w 618020"/>
                  <a:gd name="connsiteY39" fmla="*/ 152547 h 617202"/>
                  <a:gd name="connsiteX40" fmla="*/ 391817 w 618020"/>
                  <a:gd name="connsiteY40" fmla="*/ 154912 h 617202"/>
                  <a:gd name="connsiteX41" fmla="*/ 439999 w 618020"/>
                  <a:gd name="connsiteY41" fmla="*/ 81581 h 617202"/>
                  <a:gd name="connsiteX42" fmla="*/ 419249 w 618020"/>
                  <a:gd name="connsiteY42" fmla="*/ 57386 h 617202"/>
                  <a:gd name="connsiteX43" fmla="*/ 499926 w 618020"/>
                  <a:gd name="connsiteY43" fmla="*/ 36926 h 617202"/>
                  <a:gd name="connsiteX44" fmla="*/ 566618 w 618020"/>
                  <a:gd name="connsiteY44" fmla="*/ 68757 h 617202"/>
                  <a:gd name="connsiteX45" fmla="*/ 588654 w 618020"/>
                  <a:gd name="connsiteY45" fmla="*/ 96977 h 617202"/>
                  <a:gd name="connsiteX46" fmla="*/ 594630 w 618020"/>
                  <a:gd name="connsiteY46" fmla="*/ 134950 h 617202"/>
                  <a:gd name="connsiteX47" fmla="*/ 582180 w 618020"/>
                  <a:gd name="connsiteY47" fmla="*/ 130302 h 617202"/>
                  <a:gd name="connsiteX48" fmla="*/ 565754 w 618020"/>
                  <a:gd name="connsiteY48" fmla="*/ 154123 h 617202"/>
                  <a:gd name="connsiteX49" fmla="*/ 582471 w 618020"/>
                  <a:gd name="connsiteY49" fmla="*/ 170599 h 617202"/>
                  <a:gd name="connsiteX50" fmla="*/ 617871 w 618020"/>
                  <a:gd name="connsiteY50" fmla="*/ 125447 h 617202"/>
                  <a:gd name="connsiteX51" fmla="*/ 437551 w 618020"/>
                  <a:gd name="connsiteY51" fmla="*/ 22733 h 617202"/>
                  <a:gd name="connsiteX52" fmla="*/ 401155 w 618020"/>
                  <a:gd name="connsiteY52" fmla="*/ 45641 h 617202"/>
                  <a:gd name="connsiteX53" fmla="*/ 323092 w 618020"/>
                  <a:gd name="connsiteY53" fmla="*/ 39914 h 617202"/>
                  <a:gd name="connsiteX54" fmla="*/ 295328 w 618020"/>
                  <a:gd name="connsiteY54" fmla="*/ 53941 h 617202"/>
                  <a:gd name="connsiteX55" fmla="*/ 136837 w 618020"/>
                  <a:gd name="connsiteY55" fmla="*/ 20741 h 617202"/>
                  <a:gd name="connsiteX56" fmla="*/ 120776 w 618020"/>
                  <a:gd name="connsiteY56" fmla="*/ 119720 h 617202"/>
                  <a:gd name="connsiteX57" fmla="*/ 159164 w 618020"/>
                  <a:gd name="connsiteY57" fmla="*/ 140470 h 617202"/>
                  <a:gd name="connsiteX58" fmla="*/ 200250 w 618020"/>
                  <a:gd name="connsiteY58" fmla="*/ 107933 h 617202"/>
                  <a:gd name="connsiteX59" fmla="*/ 158749 w 618020"/>
                  <a:gd name="connsiteY59" fmla="*/ 78343 h 617202"/>
                  <a:gd name="connsiteX60" fmla="*/ 160077 w 618020"/>
                  <a:gd name="connsiteY60" fmla="*/ 93367 h 617202"/>
                  <a:gd name="connsiteX61" fmla="*/ 145345 w 618020"/>
                  <a:gd name="connsiteY61" fmla="*/ 120757 h 617202"/>
                  <a:gd name="connsiteX62" fmla="*/ 127084 w 618020"/>
                  <a:gd name="connsiteY62" fmla="*/ 63445 h 617202"/>
                  <a:gd name="connsiteX63" fmla="*/ 153437 w 618020"/>
                  <a:gd name="connsiteY63" fmla="*/ 26675 h 617202"/>
                  <a:gd name="connsiteX64" fmla="*/ 269639 w 618020"/>
                  <a:gd name="connsiteY64" fmla="*/ 45226 h 617202"/>
                  <a:gd name="connsiteX65" fmla="*/ 284496 w 618020"/>
                  <a:gd name="connsiteY65" fmla="*/ 62947 h 617202"/>
                  <a:gd name="connsiteX66" fmla="*/ 249013 w 618020"/>
                  <a:gd name="connsiteY66" fmla="*/ 128020 h 617202"/>
                  <a:gd name="connsiteX67" fmla="*/ 250839 w 618020"/>
                  <a:gd name="connsiteY67" fmla="*/ 234386 h 617202"/>
                  <a:gd name="connsiteX68" fmla="*/ 247436 w 618020"/>
                  <a:gd name="connsiteY68" fmla="*/ 238785 h 617202"/>
                  <a:gd name="connsiteX69" fmla="*/ 247436 w 618020"/>
                  <a:gd name="connsiteY69" fmla="*/ 238785 h 617202"/>
                  <a:gd name="connsiteX70" fmla="*/ 245071 w 618020"/>
                  <a:gd name="connsiteY70" fmla="*/ 241233 h 617202"/>
                  <a:gd name="connsiteX71" fmla="*/ 235899 w 618020"/>
                  <a:gd name="connsiteY71" fmla="*/ 248994 h 617202"/>
                  <a:gd name="connsiteX72" fmla="*/ 128537 w 618020"/>
                  <a:gd name="connsiteY72" fmla="*/ 247002 h 617202"/>
                  <a:gd name="connsiteX73" fmla="*/ 62509 w 618020"/>
                  <a:gd name="connsiteY73" fmla="*/ 282277 h 617202"/>
                  <a:gd name="connsiteX74" fmla="*/ 44706 w 618020"/>
                  <a:gd name="connsiteY74" fmla="*/ 267503 h 617202"/>
                  <a:gd name="connsiteX75" fmla="*/ 27358 w 618020"/>
                  <a:gd name="connsiteY75" fmla="*/ 151302 h 617202"/>
                  <a:gd name="connsiteX76" fmla="*/ 64003 w 618020"/>
                  <a:gd name="connsiteY76" fmla="*/ 125530 h 617202"/>
                  <a:gd name="connsiteX77" fmla="*/ 121067 w 618020"/>
                  <a:gd name="connsiteY77" fmla="*/ 144537 h 617202"/>
                  <a:gd name="connsiteX78" fmla="*/ 93510 w 618020"/>
                  <a:gd name="connsiteY78" fmla="*/ 158938 h 617202"/>
                  <a:gd name="connsiteX79" fmla="*/ 78487 w 618020"/>
                  <a:gd name="connsiteY79" fmla="*/ 157444 h 617202"/>
                  <a:gd name="connsiteX80" fmla="*/ 107538 w 618020"/>
                  <a:gd name="connsiteY80" fmla="*/ 199442 h 617202"/>
                  <a:gd name="connsiteX81" fmla="*/ 140738 w 618020"/>
                  <a:gd name="connsiteY81" fmla="*/ 158772 h 617202"/>
                  <a:gd name="connsiteX82" fmla="*/ 21465 w 618020"/>
                  <a:gd name="connsiteY82" fmla="*/ 135075 h 617202"/>
                  <a:gd name="connsiteX83" fmla="*/ 52466 w 618020"/>
                  <a:gd name="connsiteY83" fmla="*/ 293773 h 617202"/>
                  <a:gd name="connsiteX84" fmla="*/ 38398 w 618020"/>
                  <a:gd name="connsiteY84" fmla="*/ 321371 h 617202"/>
                  <a:gd name="connsiteX85" fmla="*/ 43212 w 618020"/>
                  <a:gd name="connsiteY85" fmla="*/ 399517 h 617202"/>
                  <a:gd name="connsiteX86" fmla="*/ 19722 w 618020"/>
                  <a:gd name="connsiteY86" fmla="*/ 435622 h 617202"/>
                  <a:gd name="connsiteX87" fmla="*/ 120444 w 618020"/>
                  <a:gd name="connsiteY87" fmla="*/ 617104 h 617202"/>
                  <a:gd name="connsiteX88" fmla="*/ 216103 w 618020"/>
                  <a:gd name="connsiteY88" fmla="*/ 265594 h 617202"/>
                  <a:gd name="connsiteX89" fmla="*/ 145843 w 618020"/>
                  <a:gd name="connsiteY89" fmla="*/ 296886 h 617202"/>
                  <a:gd name="connsiteX90" fmla="*/ 84297 w 618020"/>
                  <a:gd name="connsiteY90" fmla="*/ 292487 h 617202"/>
                  <a:gd name="connsiteX91" fmla="*/ 183899 w 618020"/>
                  <a:gd name="connsiteY91" fmla="*/ 261610 h 617202"/>
                  <a:gd name="connsiteX92" fmla="*/ 216103 w 618020"/>
                  <a:gd name="connsiteY92" fmla="*/ 265594 h 617202"/>
                  <a:gd name="connsiteX93" fmla="*/ 293585 w 618020"/>
                  <a:gd name="connsiteY93" fmla="*/ 85565 h 617202"/>
                  <a:gd name="connsiteX94" fmla="*/ 297279 w 618020"/>
                  <a:gd name="connsiteY94" fmla="*/ 147193 h 617202"/>
                  <a:gd name="connsiteX95" fmla="*/ 265157 w 618020"/>
                  <a:gd name="connsiteY95" fmla="*/ 217038 h 617202"/>
                  <a:gd name="connsiteX96" fmla="*/ 261546 w 618020"/>
                  <a:gd name="connsiteY96" fmla="*/ 184876 h 617202"/>
                  <a:gd name="connsiteX97" fmla="*/ 293585 w 618020"/>
                  <a:gd name="connsiteY97" fmla="*/ 85565 h 617202"/>
                  <a:gd name="connsiteX98" fmla="*/ 375009 w 618020"/>
                  <a:gd name="connsiteY98" fmla="*/ 139225 h 617202"/>
                  <a:gd name="connsiteX99" fmla="*/ 376503 w 618020"/>
                  <a:gd name="connsiteY99" fmla="*/ 122625 h 617202"/>
                  <a:gd name="connsiteX100" fmla="*/ 402441 w 618020"/>
                  <a:gd name="connsiteY100" fmla="*/ 72201 h 617202"/>
                  <a:gd name="connsiteX101" fmla="*/ 414891 w 618020"/>
                  <a:gd name="connsiteY101" fmla="*/ 91624 h 617202"/>
                  <a:gd name="connsiteX102" fmla="*/ 405180 w 618020"/>
                  <a:gd name="connsiteY102" fmla="*/ 137274 h 617202"/>
                  <a:gd name="connsiteX103" fmla="*/ 375009 w 618020"/>
                  <a:gd name="connsiteY103" fmla="*/ 139225 h 617202"/>
                  <a:gd name="connsiteX104" fmla="*/ 345087 w 618020"/>
                  <a:gd name="connsiteY104" fmla="*/ 127729 h 617202"/>
                  <a:gd name="connsiteX105" fmla="*/ 348615 w 618020"/>
                  <a:gd name="connsiteY105" fmla="*/ 101501 h 617202"/>
                  <a:gd name="connsiteX106" fmla="*/ 360733 w 618020"/>
                  <a:gd name="connsiteY106" fmla="*/ 101210 h 617202"/>
                  <a:gd name="connsiteX107" fmla="*/ 350773 w 618020"/>
                  <a:gd name="connsiteY107" fmla="*/ 132875 h 617202"/>
                  <a:gd name="connsiteX108" fmla="*/ 345087 w 618020"/>
                  <a:gd name="connsiteY108" fmla="*/ 127729 h 617202"/>
                  <a:gd name="connsiteX109" fmla="*/ 410907 w 618020"/>
                  <a:gd name="connsiteY109" fmla="*/ 314482 h 617202"/>
                  <a:gd name="connsiteX110" fmla="*/ 352267 w 618020"/>
                  <a:gd name="connsiteY110" fmla="*/ 310332 h 617202"/>
                  <a:gd name="connsiteX111" fmla="*/ 273789 w 618020"/>
                  <a:gd name="connsiteY111" fmla="*/ 243267 h 617202"/>
                  <a:gd name="connsiteX112" fmla="*/ 306990 w 618020"/>
                  <a:gd name="connsiteY112" fmla="*/ 174085 h 617202"/>
                  <a:gd name="connsiteX113" fmla="*/ 305745 w 618020"/>
                  <a:gd name="connsiteY113" fmla="*/ 74235 h 617202"/>
                  <a:gd name="connsiteX114" fmla="*/ 306865 w 618020"/>
                  <a:gd name="connsiteY114" fmla="*/ 73322 h 617202"/>
                  <a:gd name="connsiteX115" fmla="*/ 384969 w 618020"/>
                  <a:gd name="connsiteY115" fmla="*/ 62573 h 617202"/>
                  <a:gd name="connsiteX116" fmla="*/ 364219 w 618020"/>
                  <a:gd name="connsiteY116" fmla="*/ 94321 h 617202"/>
                  <a:gd name="connsiteX117" fmla="*/ 335169 w 618020"/>
                  <a:gd name="connsiteY117" fmla="*/ 104738 h 617202"/>
                  <a:gd name="connsiteX118" fmla="*/ 346208 w 618020"/>
                  <a:gd name="connsiteY118" fmla="*/ 142088 h 617202"/>
                  <a:gd name="connsiteX119" fmla="*/ 349196 w 618020"/>
                  <a:gd name="connsiteY119" fmla="*/ 144205 h 617202"/>
                  <a:gd name="connsiteX120" fmla="*/ 363431 w 618020"/>
                  <a:gd name="connsiteY120" fmla="*/ 230609 h 617202"/>
                  <a:gd name="connsiteX121" fmla="*/ 434189 w 618020"/>
                  <a:gd name="connsiteY121" fmla="*/ 287590 h 617202"/>
                  <a:gd name="connsiteX122" fmla="*/ 435061 w 618020"/>
                  <a:gd name="connsiteY122" fmla="*/ 294977 h 617202"/>
                  <a:gd name="connsiteX123" fmla="*/ 410741 w 618020"/>
                  <a:gd name="connsiteY123" fmla="*/ 314482 h 617202"/>
                  <a:gd name="connsiteX124" fmla="*/ 332056 w 618020"/>
                  <a:gd name="connsiteY124" fmla="*/ 424210 h 617202"/>
                  <a:gd name="connsiteX125" fmla="*/ 335003 w 618020"/>
                  <a:gd name="connsiteY125" fmla="*/ 397151 h 617202"/>
                  <a:gd name="connsiteX126" fmla="*/ 321681 w 618020"/>
                  <a:gd name="connsiteY126" fmla="*/ 322948 h 617202"/>
                  <a:gd name="connsiteX127" fmla="*/ 395593 w 618020"/>
                  <a:gd name="connsiteY127" fmla="*/ 337307 h 617202"/>
                  <a:gd name="connsiteX128" fmla="*/ 422527 w 618020"/>
                  <a:gd name="connsiteY128" fmla="*/ 334817 h 617202"/>
                  <a:gd name="connsiteX129" fmla="*/ 416385 w 618020"/>
                  <a:gd name="connsiteY129" fmla="*/ 418731 h 617202"/>
                  <a:gd name="connsiteX130" fmla="*/ 332264 w 618020"/>
                  <a:gd name="connsiteY130" fmla="*/ 424210 h 617202"/>
                  <a:gd name="connsiteX131" fmla="*/ 141983 w 618020"/>
                  <a:gd name="connsiteY131" fmla="*/ 348595 h 617202"/>
                  <a:gd name="connsiteX132" fmla="*/ 139867 w 618020"/>
                  <a:gd name="connsiteY132" fmla="*/ 345607 h 617202"/>
                  <a:gd name="connsiteX133" fmla="*/ 102848 w 618020"/>
                  <a:gd name="connsiteY133" fmla="*/ 334070 h 617202"/>
                  <a:gd name="connsiteX134" fmla="*/ 92099 w 618020"/>
                  <a:gd name="connsiteY134" fmla="*/ 363121 h 617202"/>
                  <a:gd name="connsiteX135" fmla="*/ 60061 w 618020"/>
                  <a:gd name="connsiteY135" fmla="*/ 383871 h 617202"/>
                  <a:gd name="connsiteX136" fmla="*/ 71764 w 618020"/>
                  <a:gd name="connsiteY136" fmla="*/ 305891 h 617202"/>
                  <a:gd name="connsiteX137" fmla="*/ 72677 w 618020"/>
                  <a:gd name="connsiteY137" fmla="*/ 304771 h 617202"/>
                  <a:gd name="connsiteX138" fmla="*/ 172528 w 618020"/>
                  <a:gd name="connsiteY138" fmla="*/ 307219 h 617202"/>
                  <a:gd name="connsiteX139" fmla="*/ 242041 w 618020"/>
                  <a:gd name="connsiteY139" fmla="*/ 275056 h 617202"/>
                  <a:gd name="connsiteX140" fmla="*/ 308193 w 618020"/>
                  <a:gd name="connsiteY140" fmla="*/ 354281 h 617202"/>
                  <a:gd name="connsiteX141" fmla="*/ 311804 w 618020"/>
                  <a:gd name="connsiteY141" fmla="*/ 412963 h 617202"/>
                  <a:gd name="connsiteX142" fmla="*/ 291966 w 618020"/>
                  <a:gd name="connsiteY142" fmla="*/ 436909 h 617202"/>
                  <a:gd name="connsiteX143" fmla="*/ 284621 w 618020"/>
                  <a:gd name="connsiteY143" fmla="*/ 435954 h 617202"/>
                  <a:gd name="connsiteX144" fmla="*/ 228221 w 618020"/>
                  <a:gd name="connsiteY144" fmla="*/ 364200 h 617202"/>
                  <a:gd name="connsiteX145" fmla="*/ 141983 w 618020"/>
                  <a:gd name="connsiteY145" fmla="*/ 348595 h 617202"/>
                  <a:gd name="connsiteX146" fmla="*/ 99113 w 618020"/>
                  <a:gd name="connsiteY146" fmla="*/ 359925 h 617202"/>
                  <a:gd name="connsiteX147" fmla="*/ 99528 w 618020"/>
                  <a:gd name="connsiteY147" fmla="*/ 347765 h 617202"/>
                  <a:gd name="connsiteX148" fmla="*/ 125798 w 618020"/>
                  <a:gd name="connsiteY148" fmla="*/ 344570 h 617202"/>
                  <a:gd name="connsiteX149" fmla="*/ 130902 w 618020"/>
                  <a:gd name="connsiteY149" fmla="*/ 350297 h 617202"/>
                  <a:gd name="connsiteX150" fmla="*/ 99113 w 618020"/>
                  <a:gd name="connsiteY150" fmla="*/ 359759 h 617202"/>
                  <a:gd name="connsiteX151" fmla="*/ 69648 w 618020"/>
                  <a:gd name="connsiteY151" fmla="*/ 401094 h 617202"/>
                  <a:gd name="connsiteX152" fmla="*/ 120237 w 618020"/>
                  <a:gd name="connsiteY152" fmla="*/ 375778 h 617202"/>
                  <a:gd name="connsiteX153" fmla="*/ 136837 w 618020"/>
                  <a:gd name="connsiteY153" fmla="*/ 374492 h 617202"/>
                  <a:gd name="connsiteX154" fmla="*/ 134472 w 618020"/>
                  <a:gd name="connsiteY154" fmla="*/ 404663 h 617202"/>
                  <a:gd name="connsiteX155" fmla="*/ 88821 w 618020"/>
                  <a:gd name="connsiteY155" fmla="*/ 413834 h 617202"/>
                  <a:gd name="connsiteX156" fmla="*/ 69648 w 618020"/>
                  <a:gd name="connsiteY156" fmla="*/ 400928 h 61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618020" h="617202">
                    <a:moveTo>
                      <a:pt x="120444" y="617104"/>
                    </a:moveTo>
                    <a:cubicBezTo>
                      <a:pt x="139659" y="616316"/>
                      <a:pt x="171781" y="607269"/>
                      <a:pt x="166095" y="582244"/>
                    </a:cubicBezTo>
                    <a:cubicBezTo>
                      <a:pt x="164362" y="571076"/>
                      <a:pt x="153905" y="563432"/>
                      <a:pt x="142739" y="565166"/>
                    </a:cubicBezTo>
                    <a:cubicBezTo>
                      <a:pt x="134225" y="566486"/>
                      <a:pt x="127452" y="573002"/>
                      <a:pt x="125798" y="581455"/>
                    </a:cubicBezTo>
                    <a:cubicBezTo>
                      <a:pt x="124601" y="586132"/>
                      <a:pt x="126378" y="591063"/>
                      <a:pt x="130280" y="593905"/>
                    </a:cubicBezTo>
                    <a:cubicBezTo>
                      <a:pt x="117422" y="593436"/>
                      <a:pt x="104682" y="591270"/>
                      <a:pt x="92390" y="587473"/>
                    </a:cubicBezTo>
                    <a:cubicBezTo>
                      <a:pt x="81666" y="581978"/>
                      <a:pt x="72165" y="574367"/>
                      <a:pt x="64460" y="565104"/>
                    </a:cubicBezTo>
                    <a:cubicBezTo>
                      <a:pt x="48222" y="545952"/>
                      <a:pt x="37467" y="522765"/>
                      <a:pt x="33335" y="497998"/>
                    </a:cubicBezTo>
                    <a:cubicBezTo>
                      <a:pt x="28852" y="469985"/>
                      <a:pt x="37900" y="440644"/>
                      <a:pt x="54707" y="417611"/>
                    </a:cubicBezTo>
                    <a:cubicBezTo>
                      <a:pt x="61406" y="425882"/>
                      <a:pt x="69513" y="432908"/>
                      <a:pt x="78653" y="438361"/>
                    </a:cubicBezTo>
                    <a:cubicBezTo>
                      <a:pt x="113431" y="459112"/>
                      <a:pt x="151321" y="427447"/>
                      <a:pt x="152566" y="391051"/>
                    </a:cubicBezTo>
                    <a:cubicBezTo>
                      <a:pt x="152347" y="385465"/>
                      <a:pt x="151624" y="379908"/>
                      <a:pt x="150408" y="374450"/>
                    </a:cubicBezTo>
                    <a:cubicBezTo>
                      <a:pt x="239344" y="379845"/>
                      <a:pt x="227142" y="472267"/>
                      <a:pt x="162858" y="464631"/>
                    </a:cubicBezTo>
                    <a:cubicBezTo>
                      <a:pt x="150740" y="463220"/>
                      <a:pt x="140655" y="455501"/>
                      <a:pt x="130363" y="466499"/>
                    </a:cubicBezTo>
                    <a:cubicBezTo>
                      <a:pt x="110941" y="487249"/>
                      <a:pt x="136796" y="507418"/>
                      <a:pt x="155844" y="511278"/>
                    </a:cubicBezTo>
                    <a:cubicBezTo>
                      <a:pt x="188754" y="517876"/>
                      <a:pt x="175889" y="507916"/>
                      <a:pt x="171739" y="529165"/>
                    </a:cubicBezTo>
                    <a:cubicBezTo>
                      <a:pt x="170522" y="535452"/>
                      <a:pt x="170893" y="541943"/>
                      <a:pt x="172818" y="548047"/>
                    </a:cubicBezTo>
                    <a:cubicBezTo>
                      <a:pt x="176500" y="558850"/>
                      <a:pt x="185378" y="567075"/>
                      <a:pt x="196432" y="569918"/>
                    </a:cubicBezTo>
                    <a:cubicBezTo>
                      <a:pt x="210315" y="573284"/>
                      <a:pt x="224974" y="570566"/>
                      <a:pt x="236729" y="562448"/>
                    </a:cubicBezTo>
                    <a:cubicBezTo>
                      <a:pt x="244205" y="557410"/>
                      <a:pt x="249498" y="549732"/>
                      <a:pt x="251545" y="540951"/>
                    </a:cubicBezTo>
                    <a:cubicBezTo>
                      <a:pt x="252624" y="543565"/>
                      <a:pt x="253537" y="546014"/>
                      <a:pt x="253993" y="546885"/>
                    </a:cubicBezTo>
                    <a:cubicBezTo>
                      <a:pt x="257687" y="554148"/>
                      <a:pt x="269058" y="556140"/>
                      <a:pt x="273457" y="548794"/>
                    </a:cubicBezTo>
                    <a:cubicBezTo>
                      <a:pt x="288107" y="524143"/>
                      <a:pt x="293709" y="492270"/>
                      <a:pt x="290057" y="461353"/>
                    </a:cubicBezTo>
                    <a:cubicBezTo>
                      <a:pt x="309106" y="464382"/>
                      <a:pt x="320477" y="454256"/>
                      <a:pt x="327076" y="439980"/>
                    </a:cubicBezTo>
                    <a:cubicBezTo>
                      <a:pt x="359446" y="436452"/>
                      <a:pt x="392813" y="436369"/>
                      <a:pt x="425142" y="433008"/>
                    </a:cubicBezTo>
                    <a:cubicBezTo>
                      <a:pt x="426682" y="432912"/>
                      <a:pt x="428147" y="432298"/>
                      <a:pt x="429292" y="431265"/>
                    </a:cubicBezTo>
                    <a:cubicBezTo>
                      <a:pt x="430002" y="430140"/>
                      <a:pt x="430520" y="428907"/>
                      <a:pt x="430828" y="427613"/>
                    </a:cubicBezTo>
                    <a:cubicBezTo>
                      <a:pt x="434563" y="395325"/>
                      <a:pt x="434729" y="362249"/>
                      <a:pt x="438671" y="329920"/>
                    </a:cubicBezTo>
                    <a:cubicBezTo>
                      <a:pt x="452989" y="323529"/>
                      <a:pt x="463239" y="312241"/>
                      <a:pt x="460417" y="293151"/>
                    </a:cubicBezTo>
                    <a:cubicBezTo>
                      <a:pt x="491294" y="297301"/>
                      <a:pt x="523249" y="291947"/>
                      <a:pt x="548067" y="277546"/>
                    </a:cubicBezTo>
                    <a:cubicBezTo>
                      <a:pt x="555495" y="273396"/>
                      <a:pt x="553628" y="261818"/>
                      <a:pt x="546407" y="258083"/>
                    </a:cubicBezTo>
                    <a:cubicBezTo>
                      <a:pt x="545535" y="257626"/>
                      <a:pt x="543128" y="256672"/>
                      <a:pt x="540514" y="255551"/>
                    </a:cubicBezTo>
                    <a:cubicBezTo>
                      <a:pt x="549320" y="253617"/>
                      <a:pt x="557064" y="248410"/>
                      <a:pt x="562177" y="240984"/>
                    </a:cubicBezTo>
                    <a:cubicBezTo>
                      <a:pt x="570469" y="229339"/>
                      <a:pt x="573357" y="214691"/>
                      <a:pt x="570104" y="200770"/>
                    </a:cubicBezTo>
                    <a:cubicBezTo>
                      <a:pt x="567381" y="189692"/>
                      <a:pt x="559272" y="180725"/>
                      <a:pt x="548523" y="176907"/>
                    </a:cubicBezTo>
                    <a:cubicBezTo>
                      <a:pt x="542439" y="174893"/>
                      <a:pt x="535944" y="174451"/>
                      <a:pt x="529641" y="175621"/>
                    </a:cubicBezTo>
                    <a:cubicBezTo>
                      <a:pt x="508351" y="179522"/>
                      <a:pt x="518186" y="192470"/>
                      <a:pt x="511961" y="159519"/>
                    </a:cubicBezTo>
                    <a:cubicBezTo>
                      <a:pt x="508351" y="140387"/>
                      <a:pt x="488430" y="114324"/>
                      <a:pt x="467473" y="133498"/>
                    </a:cubicBezTo>
                    <a:cubicBezTo>
                      <a:pt x="456392" y="143665"/>
                      <a:pt x="463945" y="153833"/>
                      <a:pt x="465232" y="165951"/>
                    </a:cubicBezTo>
                    <a:cubicBezTo>
                      <a:pt x="472121" y="230443"/>
                      <a:pt x="379574" y="241565"/>
                      <a:pt x="375217" y="152547"/>
                    </a:cubicBezTo>
                    <a:cubicBezTo>
                      <a:pt x="380674" y="153806"/>
                      <a:pt x="386227" y="154597"/>
                      <a:pt x="391817" y="154912"/>
                    </a:cubicBezTo>
                    <a:cubicBezTo>
                      <a:pt x="428213" y="154082"/>
                      <a:pt x="460417" y="116566"/>
                      <a:pt x="439999" y="81581"/>
                    </a:cubicBezTo>
                    <a:cubicBezTo>
                      <a:pt x="434587" y="72337"/>
                      <a:pt x="427561" y="64141"/>
                      <a:pt x="419249" y="57386"/>
                    </a:cubicBezTo>
                    <a:cubicBezTo>
                      <a:pt x="442489" y="40785"/>
                      <a:pt x="471996" y="32112"/>
                      <a:pt x="499926" y="36926"/>
                    </a:cubicBezTo>
                    <a:cubicBezTo>
                      <a:pt x="524611" y="41363"/>
                      <a:pt x="547644" y="52357"/>
                      <a:pt x="566618" y="68757"/>
                    </a:cubicBezTo>
                    <a:cubicBezTo>
                      <a:pt x="575781" y="76590"/>
                      <a:pt x="583276" y="86187"/>
                      <a:pt x="588654" y="96977"/>
                    </a:cubicBezTo>
                    <a:cubicBezTo>
                      <a:pt x="592302" y="109318"/>
                      <a:pt x="594315" y="122085"/>
                      <a:pt x="594630" y="134950"/>
                    </a:cubicBezTo>
                    <a:cubicBezTo>
                      <a:pt x="591850" y="130966"/>
                      <a:pt x="586895" y="129117"/>
                      <a:pt x="582180" y="130302"/>
                    </a:cubicBezTo>
                    <a:cubicBezTo>
                      <a:pt x="571066" y="132344"/>
                      <a:pt x="563713" y="143009"/>
                      <a:pt x="565754" y="154123"/>
                    </a:cubicBezTo>
                    <a:cubicBezTo>
                      <a:pt x="567311" y="162583"/>
                      <a:pt x="573988" y="169167"/>
                      <a:pt x="582471" y="170599"/>
                    </a:cubicBezTo>
                    <a:cubicBezTo>
                      <a:pt x="607371" y="176658"/>
                      <a:pt x="616833" y="144661"/>
                      <a:pt x="617871" y="125447"/>
                    </a:cubicBezTo>
                    <a:cubicBezTo>
                      <a:pt x="622394" y="41491"/>
                      <a:pt x="502250" y="-5322"/>
                      <a:pt x="437551" y="22733"/>
                    </a:cubicBezTo>
                    <a:cubicBezTo>
                      <a:pt x="424333" y="28487"/>
                      <a:pt x="412061" y="36211"/>
                      <a:pt x="401155" y="45641"/>
                    </a:cubicBezTo>
                    <a:cubicBezTo>
                      <a:pt x="376814" y="33850"/>
                      <a:pt x="348893" y="31802"/>
                      <a:pt x="323092" y="39914"/>
                    </a:cubicBezTo>
                    <a:cubicBezTo>
                      <a:pt x="313144" y="43065"/>
                      <a:pt x="303767" y="47802"/>
                      <a:pt x="295328" y="53941"/>
                    </a:cubicBezTo>
                    <a:cubicBezTo>
                      <a:pt x="262459" y="4929"/>
                      <a:pt x="181118" y="-20760"/>
                      <a:pt x="136837" y="20741"/>
                    </a:cubicBezTo>
                    <a:cubicBezTo>
                      <a:pt x="108243" y="47509"/>
                      <a:pt x="98657" y="92786"/>
                      <a:pt x="120776" y="119720"/>
                    </a:cubicBezTo>
                    <a:cubicBezTo>
                      <a:pt x="130601" y="131102"/>
                      <a:pt x="144260" y="138485"/>
                      <a:pt x="159164" y="140470"/>
                    </a:cubicBezTo>
                    <a:cubicBezTo>
                      <a:pt x="182405" y="144620"/>
                      <a:pt x="201744" y="134203"/>
                      <a:pt x="200250" y="107933"/>
                    </a:cubicBezTo>
                    <a:cubicBezTo>
                      <a:pt x="198881" y="84237"/>
                      <a:pt x="178462" y="79256"/>
                      <a:pt x="158749" y="78343"/>
                    </a:cubicBezTo>
                    <a:cubicBezTo>
                      <a:pt x="149038" y="77928"/>
                      <a:pt x="150449" y="92952"/>
                      <a:pt x="160077" y="93367"/>
                    </a:cubicBezTo>
                    <a:cubicBezTo>
                      <a:pt x="172196" y="123800"/>
                      <a:pt x="167285" y="132930"/>
                      <a:pt x="145345" y="120757"/>
                    </a:cubicBezTo>
                    <a:cubicBezTo>
                      <a:pt x="124262" y="103687"/>
                      <a:pt x="118175" y="84582"/>
                      <a:pt x="127084" y="63445"/>
                    </a:cubicBezTo>
                    <a:cubicBezTo>
                      <a:pt x="132153" y="48911"/>
                      <a:pt x="141303" y="36145"/>
                      <a:pt x="153437" y="26675"/>
                    </a:cubicBezTo>
                    <a:cubicBezTo>
                      <a:pt x="186638" y="2729"/>
                      <a:pt x="241377" y="18915"/>
                      <a:pt x="269639" y="45226"/>
                    </a:cubicBezTo>
                    <a:cubicBezTo>
                      <a:pt x="275361" y="50443"/>
                      <a:pt x="280358" y="56403"/>
                      <a:pt x="284496" y="62947"/>
                    </a:cubicBezTo>
                    <a:cubicBezTo>
                      <a:pt x="266859" y="80128"/>
                      <a:pt x="256068" y="102870"/>
                      <a:pt x="249013" y="128020"/>
                    </a:cubicBezTo>
                    <a:cubicBezTo>
                      <a:pt x="238828" y="162841"/>
                      <a:pt x="239465" y="199935"/>
                      <a:pt x="250839" y="234386"/>
                    </a:cubicBezTo>
                    <a:cubicBezTo>
                      <a:pt x="249387" y="236544"/>
                      <a:pt x="247436" y="238536"/>
                      <a:pt x="247436" y="238785"/>
                    </a:cubicBezTo>
                    <a:lnTo>
                      <a:pt x="247436" y="238785"/>
                    </a:lnTo>
                    <a:lnTo>
                      <a:pt x="245071" y="241233"/>
                    </a:lnTo>
                    <a:cubicBezTo>
                      <a:pt x="242177" y="244008"/>
                      <a:pt x="239114" y="246600"/>
                      <a:pt x="235899" y="248994"/>
                    </a:cubicBezTo>
                    <a:cubicBezTo>
                      <a:pt x="201114" y="237618"/>
                      <a:pt x="163720" y="236924"/>
                      <a:pt x="128537" y="247002"/>
                    </a:cubicBezTo>
                    <a:cubicBezTo>
                      <a:pt x="103346" y="253725"/>
                      <a:pt x="79898" y="264847"/>
                      <a:pt x="62509" y="282277"/>
                    </a:cubicBezTo>
                    <a:cubicBezTo>
                      <a:pt x="55943" y="278168"/>
                      <a:pt x="49955" y="273200"/>
                      <a:pt x="44706" y="267503"/>
                    </a:cubicBezTo>
                    <a:cubicBezTo>
                      <a:pt x="18726" y="239034"/>
                      <a:pt x="3205" y="184253"/>
                      <a:pt x="27358" y="151302"/>
                    </a:cubicBezTo>
                    <a:cubicBezTo>
                      <a:pt x="36875" y="139402"/>
                      <a:pt x="49587" y="130462"/>
                      <a:pt x="64003" y="125530"/>
                    </a:cubicBezTo>
                    <a:cubicBezTo>
                      <a:pt x="85252" y="116898"/>
                      <a:pt x="104273" y="123233"/>
                      <a:pt x="121067" y="144537"/>
                    </a:cubicBezTo>
                    <a:cubicBezTo>
                      <a:pt x="132991" y="166670"/>
                      <a:pt x="123806" y="171471"/>
                      <a:pt x="93510" y="158938"/>
                    </a:cubicBezTo>
                    <a:cubicBezTo>
                      <a:pt x="93178" y="149309"/>
                      <a:pt x="78155" y="147732"/>
                      <a:pt x="78487" y="157444"/>
                    </a:cubicBezTo>
                    <a:cubicBezTo>
                      <a:pt x="79151" y="177322"/>
                      <a:pt x="83882" y="197824"/>
                      <a:pt x="107538" y="199442"/>
                    </a:cubicBezTo>
                    <a:cubicBezTo>
                      <a:pt x="133766" y="201268"/>
                      <a:pt x="144307" y="182053"/>
                      <a:pt x="140738" y="158772"/>
                    </a:cubicBezTo>
                    <a:cubicBezTo>
                      <a:pt x="130197" y="93574"/>
                      <a:pt x="58650" y="96272"/>
                      <a:pt x="21465" y="135075"/>
                    </a:cubicBezTo>
                    <a:cubicBezTo>
                      <a:pt x="-20575" y="178692"/>
                      <a:pt x="4035" y="260324"/>
                      <a:pt x="52466" y="293773"/>
                    </a:cubicBezTo>
                    <a:cubicBezTo>
                      <a:pt x="46340" y="302166"/>
                      <a:pt x="41590" y="311482"/>
                      <a:pt x="38398" y="321371"/>
                    </a:cubicBezTo>
                    <a:cubicBezTo>
                      <a:pt x="29991" y="347081"/>
                      <a:pt x="31713" y="375031"/>
                      <a:pt x="43212" y="399517"/>
                    </a:cubicBezTo>
                    <a:cubicBezTo>
                      <a:pt x="33604" y="410298"/>
                      <a:pt x="25685" y="422471"/>
                      <a:pt x="19722" y="435622"/>
                    </a:cubicBezTo>
                    <a:cubicBezTo>
                      <a:pt x="-9079" y="499990"/>
                      <a:pt x="36489" y="620590"/>
                      <a:pt x="120444" y="617104"/>
                    </a:cubicBezTo>
                    <a:close/>
                    <a:moveTo>
                      <a:pt x="216103" y="265594"/>
                    </a:moveTo>
                    <a:cubicBezTo>
                      <a:pt x="191576" y="281489"/>
                      <a:pt x="159953" y="294935"/>
                      <a:pt x="145843" y="296886"/>
                    </a:cubicBezTo>
                    <a:cubicBezTo>
                      <a:pt x="125254" y="299978"/>
                      <a:pt x="104237" y="298476"/>
                      <a:pt x="84297" y="292487"/>
                    </a:cubicBezTo>
                    <a:cubicBezTo>
                      <a:pt x="110443" y="270574"/>
                      <a:pt x="151487" y="261112"/>
                      <a:pt x="183899" y="261610"/>
                    </a:cubicBezTo>
                    <a:cubicBezTo>
                      <a:pt x="194748" y="261740"/>
                      <a:pt x="205549" y="263076"/>
                      <a:pt x="216103" y="265594"/>
                    </a:cubicBezTo>
                    <a:close/>
                    <a:moveTo>
                      <a:pt x="293585" y="85565"/>
                    </a:moveTo>
                    <a:cubicBezTo>
                      <a:pt x="299359" y="105582"/>
                      <a:pt x="300620" y="126630"/>
                      <a:pt x="297279" y="147193"/>
                    </a:cubicBezTo>
                    <a:cubicBezTo>
                      <a:pt x="295162" y="161262"/>
                      <a:pt x="281342" y="192844"/>
                      <a:pt x="265157" y="217038"/>
                    </a:cubicBezTo>
                    <a:cubicBezTo>
                      <a:pt x="262807" y="206477"/>
                      <a:pt x="261596" y="195695"/>
                      <a:pt x="261546" y="184876"/>
                    </a:cubicBezTo>
                    <a:cubicBezTo>
                      <a:pt x="261339" y="152381"/>
                      <a:pt x="271382" y="111461"/>
                      <a:pt x="293585" y="85565"/>
                    </a:cubicBezTo>
                    <a:close/>
                    <a:moveTo>
                      <a:pt x="375009" y="139225"/>
                    </a:moveTo>
                    <a:cubicBezTo>
                      <a:pt x="375258" y="133954"/>
                      <a:pt x="375673" y="128435"/>
                      <a:pt x="376503" y="122625"/>
                    </a:cubicBezTo>
                    <a:cubicBezTo>
                      <a:pt x="379682" y="103524"/>
                      <a:pt x="388750" y="85895"/>
                      <a:pt x="402441" y="72201"/>
                    </a:cubicBezTo>
                    <a:cubicBezTo>
                      <a:pt x="408500" y="77231"/>
                      <a:pt x="412849" y="84017"/>
                      <a:pt x="414891" y="91624"/>
                    </a:cubicBezTo>
                    <a:cubicBezTo>
                      <a:pt x="430952" y="111917"/>
                      <a:pt x="411862" y="131921"/>
                      <a:pt x="405180" y="137274"/>
                    </a:cubicBezTo>
                    <a:cubicBezTo>
                      <a:pt x="401362" y="140262"/>
                      <a:pt x="388123" y="140802"/>
                      <a:pt x="375009" y="139225"/>
                    </a:cubicBezTo>
                    <a:close/>
                    <a:moveTo>
                      <a:pt x="345087" y="127729"/>
                    </a:moveTo>
                    <a:cubicBezTo>
                      <a:pt x="341892" y="119886"/>
                      <a:pt x="339070" y="104945"/>
                      <a:pt x="348615" y="101501"/>
                    </a:cubicBezTo>
                    <a:cubicBezTo>
                      <a:pt x="352574" y="100440"/>
                      <a:pt x="356728" y="100341"/>
                      <a:pt x="360733" y="101210"/>
                    </a:cubicBezTo>
                    <a:cubicBezTo>
                      <a:pt x="356309" y="111385"/>
                      <a:pt x="352968" y="121999"/>
                      <a:pt x="350773" y="132875"/>
                    </a:cubicBezTo>
                    <a:cubicBezTo>
                      <a:pt x="348370" y="131823"/>
                      <a:pt x="346374" y="130017"/>
                      <a:pt x="345087" y="127729"/>
                    </a:cubicBezTo>
                    <a:close/>
                    <a:moveTo>
                      <a:pt x="410907" y="314482"/>
                    </a:moveTo>
                    <a:cubicBezTo>
                      <a:pt x="392813" y="319088"/>
                      <a:pt x="369905" y="314108"/>
                      <a:pt x="352267" y="310332"/>
                    </a:cubicBezTo>
                    <a:cubicBezTo>
                      <a:pt x="314916" y="302032"/>
                      <a:pt x="288190" y="275886"/>
                      <a:pt x="273789" y="243267"/>
                    </a:cubicBezTo>
                    <a:cubicBezTo>
                      <a:pt x="289476" y="221728"/>
                      <a:pt x="301927" y="190437"/>
                      <a:pt x="306990" y="174085"/>
                    </a:cubicBezTo>
                    <a:cubicBezTo>
                      <a:pt x="316286" y="142960"/>
                      <a:pt x="317821" y="105941"/>
                      <a:pt x="305745" y="74235"/>
                    </a:cubicBezTo>
                    <a:lnTo>
                      <a:pt x="306865" y="73322"/>
                    </a:lnTo>
                    <a:cubicBezTo>
                      <a:pt x="329603" y="57252"/>
                      <a:pt x="358737" y="53243"/>
                      <a:pt x="384969" y="62573"/>
                    </a:cubicBezTo>
                    <a:cubicBezTo>
                      <a:pt x="376794" y="72277"/>
                      <a:pt x="369826" y="82938"/>
                      <a:pt x="364219" y="94321"/>
                    </a:cubicBezTo>
                    <a:cubicBezTo>
                      <a:pt x="353180" y="90503"/>
                      <a:pt x="338364" y="92537"/>
                      <a:pt x="335169" y="104738"/>
                    </a:cubicBezTo>
                    <a:cubicBezTo>
                      <a:pt x="332687" y="118236"/>
                      <a:pt x="336787" y="132107"/>
                      <a:pt x="346208" y="142088"/>
                    </a:cubicBezTo>
                    <a:cubicBezTo>
                      <a:pt x="347117" y="142908"/>
                      <a:pt x="348121" y="143618"/>
                      <a:pt x="349196" y="144205"/>
                    </a:cubicBezTo>
                    <a:cubicBezTo>
                      <a:pt x="345187" y="173782"/>
                      <a:pt x="350146" y="203881"/>
                      <a:pt x="363431" y="230609"/>
                    </a:cubicBezTo>
                    <a:cubicBezTo>
                      <a:pt x="377541" y="259120"/>
                      <a:pt x="404101" y="278044"/>
                      <a:pt x="434189" y="287590"/>
                    </a:cubicBezTo>
                    <a:cubicBezTo>
                      <a:pt x="434849" y="289994"/>
                      <a:pt x="435144" y="292485"/>
                      <a:pt x="435061" y="294977"/>
                    </a:cubicBezTo>
                    <a:cubicBezTo>
                      <a:pt x="435061" y="294977"/>
                      <a:pt x="438256" y="308713"/>
                      <a:pt x="410741" y="314482"/>
                    </a:cubicBezTo>
                    <a:close/>
                    <a:moveTo>
                      <a:pt x="332056" y="424210"/>
                    </a:moveTo>
                    <a:cubicBezTo>
                      <a:pt x="333990" y="415320"/>
                      <a:pt x="334978" y="406248"/>
                      <a:pt x="335003" y="397151"/>
                    </a:cubicBezTo>
                    <a:cubicBezTo>
                      <a:pt x="335700" y="371765"/>
                      <a:pt x="331164" y="346508"/>
                      <a:pt x="321681" y="322948"/>
                    </a:cubicBezTo>
                    <a:cubicBezTo>
                      <a:pt x="342971" y="333946"/>
                      <a:pt x="369365" y="337183"/>
                      <a:pt x="395593" y="337307"/>
                    </a:cubicBezTo>
                    <a:cubicBezTo>
                      <a:pt x="404632" y="337403"/>
                      <a:pt x="413659" y="336569"/>
                      <a:pt x="422527" y="334817"/>
                    </a:cubicBezTo>
                    <a:cubicBezTo>
                      <a:pt x="419581" y="362664"/>
                      <a:pt x="419622" y="390469"/>
                      <a:pt x="416385" y="418731"/>
                    </a:cubicBezTo>
                    <a:cubicBezTo>
                      <a:pt x="388704" y="421221"/>
                      <a:pt x="360152" y="421595"/>
                      <a:pt x="332264" y="424210"/>
                    </a:cubicBezTo>
                    <a:close/>
                    <a:moveTo>
                      <a:pt x="141983" y="348595"/>
                    </a:moveTo>
                    <a:cubicBezTo>
                      <a:pt x="141396" y="347521"/>
                      <a:pt x="140686" y="346516"/>
                      <a:pt x="139867" y="345607"/>
                    </a:cubicBezTo>
                    <a:cubicBezTo>
                      <a:pt x="130057" y="336104"/>
                      <a:pt x="116319" y="331825"/>
                      <a:pt x="102848" y="334070"/>
                    </a:cubicBezTo>
                    <a:cubicBezTo>
                      <a:pt x="90398" y="337100"/>
                      <a:pt x="88406" y="351874"/>
                      <a:pt x="92099" y="363121"/>
                    </a:cubicBezTo>
                    <a:cubicBezTo>
                      <a:pt x="80607" y="368694"/>
                      <a:pt x="69847" y="375662"/>
                      <a:pt x="60061" y="383871"/>
                    </a:cubicBezTo>
                    <a:cubicBezTo>
                      <a:pt x="51047" y="357522"/>
                      <a:pt x="55413" y="328434"/>
                      <a:pt x="71764" y="305891"/>
                    </a:cubicBezTo>
                    <a:cubicBezTo>
                      <a:pt x="72055" y="305476"/>
                      <a:pt x="72387" y="305144"/>
                      <a:pt x="72677" y="304771"/>
                    </a:cubicBezTo>
                    <a:cubicBezTo>
                      <a:pt x="104259" y="317221"/>
                      <a:pt x="141278" y="316100"/>
                      <a:pt x="172528" y="307219"/>
                    </a:cubicBezTo>
                    <a:cubicBezTo>
                      <a:pt x="188879" y="302530"/>
                      <a:pt x="220336" y="290619"/>
                      <a:pt x="242041" y="275056"/>
                    </a:cubicBezTo>
                    <a:cubicBezTo>
                      <a:pt x="274536" y="289831"/>
                      <a:pt x="300142" y="316889"/>
                      <a:pt x="308193" y="354281"/>
                    </a:cubicBezTo>
                    <a:cubicBezTo>
                      <a:pt x="311887" y="371960"/>
                      <a:pt x="316493" y="394952"/>
                      <a:pt x="311804" y="412963"/>
                    </a:cubicBezTo>
                    <a:cubicBezTo>
                      <a:pt x="305703" y="440229"/>
                      <a:pt x="292132" y="436909"/>
                      <a:pt x="291966" y="436909"/>
                    </a:cubicBezTo>
                    <a:cubicBezTo>
                      <a:pt x="289485" y="436942"/>
                      <a:pt x="287012" y="436618"/>
                      <a:pt x="284621" y="435954"/>
                    </a:cubicBezTo>
                    <a:cubicBezTo>
                      <a:pt x="275532" y="405742"/>
                      <a:pt x="256815" y="378932"/>
                      <a:pt x="228221" y="364200"/>
                    </a:cubicBezTo>
                    <a:cubicBezTo>
                      <a:pt x="201681" y="350496"/>
                      <a:pt x="171643" y="345060"/>
                      <a:pt x="141983" y="348595"/>
                    </a:cubicBezTo>
                    <a:close/>
                    <a:moveTo>
                      <a:pt x="99113" y="359925"/>
                    </a:moveTo>
                    <a:cubicBezTo>
                      <a:pt x="98317" y="355895"/>
                      <a:pt x="98460" y="351733"/>
                      <a:pt x="99528" y="347765"/>
                    </a:cubicBezTo>
                    <a:cubicBezTo>
                      <a:pt x="103139" y="338303"/>
                      <a:pt x="118037" y="341291"/>
                      <a:pt x="125798" y="344570"/>
                    </a:cubicBezTo>
                    <a:cubicBezTo>
                      <a:pt x="128083" y="345865"/>
                      <a:pt x="129877" y="347877"/>
                      <a:pt x="130902" y="350297"/>
                    </a:cubicBezTo>
                    <a:cubicBezTo>
                      <a:pt x="120005" y="352335"/>
                      <a:pt x="109350" y="355505"/>
                      <a:pt x="99113" y="359759"/>
                    </a:cubicBezTo>
                    <a:close/>
                    <a:moveTo>
                      <a:pt x="69648" y="401094"/>
                    </a:moveTo>
                    <a:cubicBezTo>
                      <a:pt x="83471" y="387606"/>
                      <a:pt x="101153" y="378758"/>
                      <a:pt x="120237" y="375778"/>
                    </a:cubicBezTo>
                    <a:cubicBezTo>
                      <a:pt x="126130" y="375031"/>
                      <a:pt x="131650" y="374658"/>
                      <a:pt x="136837" y="374492"/>
                    </a:cubicBezTo>
                    <a:cubicBezTo>
                      <a:pt x="138248" y="387606"/>
                      <a:pt x="137543" y="400845"/>
                      <a:pt x="134472" y="404663"/>
                    </a:cubicBezTo>
                    <a:cubicBezTo>
                      <a:pt x="129118" y="411261"/>
                      <a:pt x="108907" y="430103"/>
                      <a:pt x="88821" y="413834"/>
                    </a:cubicBezTo>
                    <a:cubicBezTo>
                      <a:pt x="81235" y="411647"/>
                      <a:pt x="74529" y="407132"/>
                      <a:pt x="69648" y="4009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endParaRPr lang="fa-IR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02DFFEEB-B8B2-0CE1-6D34-9705AFE39E8E}"/>
                  </a:ext>
                </a:extLst>
              </p:cNvPr>
              <p:cNvSpPr/>
              <p:nvPr/>
            </p:nvSpPr>
            <p:spPr>
              <a:xfrm rot="18958100" flipH="1" flipV="1">
                <a:off x="10180637" y="4196106"/>
                <a:ext cx="394052" cy="393531"/>
              </a:xfrm>
              <a:custGeom>
                <a:avLst/>
                <a:gdLst>
                  <a:gd name="connsiteX0" fmla="*/ 120444 w 618020"/>
                  <a:gd name="connsiteY0" fmla="*/ 617104 h 617202"/>
                  <a:gd name="connsiteX1" fmla="*/ 166095 w 618020"/>
                  <a:gd name="connsiteY1" fmla="*/ 582244 h 617202"/>
                  <a:gd name="connsiteX2" fmla="*/ 142739 w 618020"/>
                  <a:gd name="connsiteY2" fmla="*/ 565166 h 617202"/>
                  <a:gd name="connsiteX3" fmla="*/ 125798 w 618020"/>
                  <a:gd name="connsiteY3" fmla="*/ 581455 h 617202"/>
                  <a:gd name="connsiteX4" fmla="*/ 130280 w 618020"/>
                  <a:gd name="connsiteY4" fmla="*/ 593905 h 617202"/>
                  <a:gd name="connsiteX5" fmla="*/ 92390 w 618020"/>
                  <a:gd name="connsiteY5" fmla="*/ 587473 h 617202"/>
                  <a:gd name="connsiteX6" fmla="*/ 64460 w 618020"/>
                  <a:gd name="connsiteY6" fmla="*/ 565104 h 617202"/>
                  <a:gd name="connsiteX7" fmla="*/ 33335 w 618020"/>
                  <a:gd name="connsiteY7" fmla="*/ 497998 h 617202"/>
                  <a:gd name="connsiteX8" fmla="*/ 54707 w 618020"/>
                  <a:gd name="connsiteY8" fmla="*/ 417611 h 617202"/>
                  <a:gd name="connsiteX9" fmla="*/ 78653 w 618020"/>
                  <a:gd name="connsiteY9" fmla="*/ 438361 h 617202"/>
                  <a:gd name="connsiteX10" fmla="*/ 152566 w 618020"/>
                  <a:gd name="connsiteY10" fmla="*/ 391051 h 617202"/>
                  <a:gd name="connsiteX11" fmla="*/ 150408 w 618020"/>
                  <a:gd name="connsiteY11" fmla="*/ 374450 h 617202"/>
                  <a:gd name="connsiteX12" fmla="*/ 162858 w 618020"/>
                  <a:gd name="connsiteY12" fmla="*/ 464631 h 617202"/>
                  <a:gd name="connsiteX13" fmla="*/ 130363 w 618020"/>
                  <a:gd name="connsiteY13" fmla="*/ 466499 h 617202"/>
                  <a:gd name="connsiteX14" fmla="*/ 155844 w 618020"/>
                  <a:gd name="connsiteY14" fmla="*/ 511278 h 617202"/>
                  <a:gd name="connsiteX15" fmla="*/ 171739 w 618020"/>
                  <a:gd name="connsiteY15" fmla="*/ 529165 h 617202"/>
                  <a:gd name="connsiteX16" fmla="*/ 172818 w 618020"/>
                  <a:gd name="connsiteY16" fmla="*/ 548047 h 617202"/>
                  <a:gd name="connsiteX17" fmla="*/ 196432 w 618020"/>
                  <a:gd name="connsiteY17" fmla="*/ 569918 h 617202"/>
                  <a:gd name="connsiteX18" fmla="*/ 236729 w 618020"/>
                  <a:gd name="connsiteY18" fmla="*/ 562448 h 617202"/>
                  <a:gd name="connsiteX19" fmla="*/ 251545 w 618020"/>
                  <a:gd name="connsiteY19" fmla="*/ 540951 h 617202"/>
                  <a:gd name="connsiteX20" fmla="*/ 253993 w 618020"/>
                  <a:gd name="connsiteY20" fmla="*/ 546885 h 617202"/>
                  <a:gd name="connsiteX21" fmla="*/ 273457 w 618020"/>
                  <a:gd name="connsiteY21" fmla="*/ 548794 h 617202"/>
                  <a:gd name="connsiteX22" fmla="*/ 290057 w 618020"/>
                  <a:gd name="connsiteY22" fmla="*/ 461353 h 617202"/>
                  <a:gd name="connsiteX23" fmla="*/ 327076 w 618020"/>
                  <a:gd name="connsiteY23" fmla="*/ 439980 h 617202"/>
                  <a:gd name="connsiteX24" fmla="*/ 425142 w 618020"/>
                  <a:gd name="connsiteY24" fmla="*/ 433008 h 617202"/>
                  <a:gd name="connsiteX25" fmla="*/ 429292 w 618020"/>
                  <a:gd name="connsiteY25" fmla="*/ 431265 h 617202"/>
                  <a:gd name="connsiteX26" fmla="*/ 430828 w 618020"/>
                  <a:gd name="connsiteY26" fmla="*/ 427613 h 617202"/>
                  <a:gd name="connsiteX27" fmla="*/ 438671 w 618020"/>
                  <a:gd name="connsiteY27" fmla="*/ 329920 h 617202"/>
                  <a:gd name="connsiteX28" fmla="*/ 460417 w 618020"/>
                  <a:gd name="connsiteY28" fmla="*/ 293151 h 617202"/>
                  <a:gd name="connsiteX29" fmla="*/ 548067 w 618020"/>
                  <a:gd name="connsiteY29" fmla="*/ 277546 h 617202"/>
                  <a:gd name="connsiteX30" fmla="*/ 546407 w 618020"/>
                  <a:gd name="connsiteY30" fmla="*/ 258083 h 617202"/>
                  <a:gd name="connsiteX31" fmla="*/ 540514 w 618020"/>
                  <a:gd name="connsiteY31" fmla="*/ 255551 h 617202"/>
                  <a:gd name="connsiteX32" fmla="*/ 562177 w 618020"/>
                  <a:gd name="connsiteY32" fmla="*/ 240984 h 617202"/>
                  <a:gd name="connsiteX33" fmla="*/ 570104 w 618020"/>
                  <a:gd name="connsiteY33" fmla="*/ 200770 h 617202"/>
                  <a:gd name="connsiteX34" fmla="*/ 548523 w 618020"/>
                  <a:gd name="connsiteY34" fmla="*/ 176907 h 617202"/>
                  <a:gd name="connsiteX35" fmla="*/ 529641 w 618020"/>
                  <a:gd name="connsiteY35" fmla="*/ 175621 h 617202"/>
                  <a:gd name="connsiteX36" fmla="*/ 511961 w 618020"/>
                  <a:gd name="connsiteY36" fmla="*/ 159519 h 617202"/>
                  <a:gd name="connsiteX37" fmla="*/ 467473 w 618020"/>
                  <a:gd name="connsiteY37" fmla="*/ 133498 h 617202"/>
                  <a:gd name="connsiteX38" fmla="*/ 465232 w 618020"/>
                  <a:gd name="connsiteY38" fmla="*/ 165951 h 617202"/>
                  <a:gd name="connsiteX39" fmla="*/ 375217 w 618020"/>
                  <a:gd name="connsiteY39" fmla="*/ 152547 h 617202"/>
                  <a:gd name="connsiteX40" fmla="*/ 391817 w 618020"/>
                  <a:gd name="connsiteY40" fmla="*/ 154912 h 617202"/>
                  <a:gd name="connsiteX41" fmla="*/ 439999 w 618020"/>
                  <a:gd name="connsiteY41" fmla="*/ 81581 h 617202"/>
                  <a:gd name="connsiteX42" fmla="*/ 419249 w 618020"/>
                  <a:gd name="connsiteY42" fmla="*/ 57386 h 617202"/>
                  <a:gd name="connsiteX43" fmla="*/ 499926 w 618020"/>
                  <a:gd name="connsiteY43" fmla="*/ 36926 h 617202"/>
                  <a:gd name="connsiteX44" fmla="*/ 566618 w 618020"/>
                  <a:gd name="connsiteY44" fmla="*/ 68757 h 617202"/>
                  <a:gd name="connsiteX45" fmla="*/ 588654 w 618020"/>
                  <a:gd name="connsiteY45" fmla="*/ 96977 h 617202"/>
                  <a:gd name="connsiteX46" fmla="*/ 594630 w 618020"/>
                  <a:gd name="connsiteY46" fmla="*/ 134950 h 617202"/>
                  <a:gd name="connsiteX47" fmla="*/ 582180 w 618020"/>
                  <a:gd name="connsiteY47" fmla="*/ 130302 h 617202"/>
                  <a:gd name="connsiteX48" fmla="*/ 565754 w 618020"/>
                  <a:gd name="connsiteY48" fmla="*/ 154123 h 617202"/>
                  <a:gd name="connsiteX49" fmla="*/ 582471 w 618020"/>
                  <a:gd name="connsiteY49" fmla="*/ 170599 h 617202"/>
                  <a:gd name="connsiteX50" fmla="*/ 617871 w 618020"/>
                  <a:gd name="connsiteY50" fmla="*/ 125447 h 617202"/>
                  <a:gd name="connsiteX51" fmla="*/ 437551 w 618020"/>
                  <a:gd name="connsiteY51" fmla="*/ 22733 h 617202"/>
                  <a:gd name="connsiteX52" fmla="*/ 401155 w 618020"/>
                  <a:gd name="connsiteY52" fmla="*/ 45641 h 617202"/>
                  <a:gd name="connsiteX53" fmla="*/ 323092 w 618020"/>
                  <a:gd name="connsiteY53" fmla="*/ 39914 h 617202"/>
                  <a:gd name="connsiteX54" fmla="*/ 295328 w 618020"/>
                  <a:gd name="connsiteY54" fmla="*/ 53941 h 617202"/>
                  <a:gd name="connsiteX55" fmla="*/ 136837 w 618020"/>
                  <a:gd name="connsiteY55" fmla="*/ 20741 h 617202"/>
                  <a:gd name="connsiteX56" fmla="*/ 120776 w 618020"/>
                  <a:gd name="connsiteY56" fmla="*/ 119720 h 617202"/>
                  <a:gd name="connsiteX57" fmla="*/ 159164 w 618020"/>
                  <a:gd name="connsiteY57" fmla="*/ 140470 h 617202"/>
                  <a:gd name="connsiteX58" fmla="*/ 200250 w 618020"/>
                  <a:gd name="connsiteY58" fmla="*/ 107933 h 617202"/>
                  <a:gd name="connsiteX59" fmla="*/ 158749 w 618020"/>
                  <a:gd name="connsiteY59" fmla="*/ 78343 h 617202"/>
                  <a:gd name="connsiteX60" fmla="*/ 160077 w 618020"/>
                  <a:gd name="connsiteY60" fmla="*/ 93367 h 617202"/>
                  <a:gd name="connsiteX61" fmla="*/ 145345 w 618020"/>
                  <a:gd name="connsiteY61" fmla="*/ 120757 h 617202"/>
                  <a:gd name="connsiteX62" fmla="*/ 127084 w 618020"/>
                  <a:gd name="connsiteY62" fmla="*/ 63445 h 617202"/>
                  <a:gd name="connsiteX63" fmla="*/ 153437 w 618020"/>
                  <a:gd name="connsiteY63" fmla="*/ 26675 h 617202"/>
                  <a:gd name="connsiteX64" fmla="*/ 269639 w 618020"/>
                  <a:gd name="connsiteY64" fmla="*/ 45226 h 617202"/>
                  <a:gd name="connsiteX65" fmla="*/ 284496 w 618020"/>
                  <a:gd name="connsiteY65" fmla="*/ 62947 h 617202"/>
                  <a:gd name="connsiteX66" fmla="*/ 249013 w 618020"/>
                  <a:gd name="connsiteY66" fmla="*/ 128020 h 617202"/>
                  <a:gd name="connsiteX67" fmla="*/ 250839 w 618020"/>
                  <a:gd name="connsiteY67" fmla="*/ 234386 h 617202"/>
                  <a:gd name="connsiteX68" fmla="*/ 247436 w 618020"/>
                  <a:gd name="connsiteY68" fmla="*/ 238785 h 617202"/>
                  <a:gd name="connsiteX69" fmla="*/ 247436 w 618020"/>
                  <a:gd name="connsiteY69" fmla="*/ 238785 h 617202"/>
                  <a:gd name="connsiteX70" fmla="*/ 245071 w 618020"/>
                  <a:gd name="connsiteY70" fmla="*/ 241233 h 617202"/>
                  <a:gd name="connsiteX71" fmla="*/ 235899 w 618020"/>
                  <a:gd name="connsiteY71" fmla="*/ 248994 h 617202"/>
                  <a:gd name="connsiteX72" fmla="*/ 128537 w 618020"/>
                  <a:gd name="connsiteY72" fmla="*/ 247002 h 617202"/>
                  <a:gd name="connsiteX73" fmla="*/ 62509 w 618020"/>
                  <a:gd name="connsiteY73" fmla="*/ 282277 h 617202"/>
                  <a:gd name="connsiteX74" fmla="*/ 44706 w 618020"/>
                  <a:gd name="connsiteY74" fmla="*/ 267503 h 617202"/>
                  <a:gd name="connsiteX75" fmla="*/ 27358 w 618020"/>
                  <a:gd name="connsiteY75" fmla="*/ 151302 h 617202"/>
                  <a:gd name="connsiteX76" fmla="*/ 64003 w 618020"/>
                  <a:gd name="connsiteY76" fmla="*/ 125530 h 617202"/>
                  <a:gd name="connsiteX77" fmla="*/ 121067 w 618020"/>
                  <a:gd name="connsiteY77" fmla="*/ 144537 h 617202"/>
                  <a:gd name="connsiteX78" fmla="*/ 93510 w 618020"/>
                  <a:gd name="connsiteY78" fmla="*/ 158938 h 617202"/>
                  <a:gd name="connsiteX79" fmla="*/ 78487 w 618020"/>
                  <a:gd name="connsiteY79" fmla="*/ 157444 h 617202"/>
                  <a:gd name="connsiteX80" fmla="*/ 107538 w 618020"/>
                  <a:gd name="connsiteY80" fmla="*/ 199442 h 617202"/>
                  <a:gd name="connsiteX81" fmla="*/ 140738 w 618020"/>
                  <a:gd name="connsiteY81" fmla="*/ 158772 h 617202"/>
                  <a:gd name="connsiteX82" fmla="*/ 21465 w 618020"/>
                  <a:gd name="connsiteY82" fmla="*/ 135075 h 617202"/>
                  <a:gd name="connsiteX83" fmla="*/ 52466 w 618020"/>
                  <a:gd name="connsiteY83" fmla="*/ 293773 h 617202"/>
                  <a:gd name="connsiteX84" fmla="*/ 38398 w 618020"/>
                  <a:gd name="connsiteY84" fmla="*/ 321371 h 617202"/>
                  <a:gd name="connsiteX85" fmla="*/ 43212 w 618020"/>
                  <a:gd name="connsiteY85" fmla="*/ 399517 h 617202"/>
                  <a:gd name="connsiteX86" fmla="*/ 19722 w 618020"/>
                  <a:gd name="connsiteY86" fmla="*/ 435622 h 617202"/>
                  <a:gd name="connsiteX87" fmla="*/ 120444 w 618020"/>
                  <a:gd name="connsiteY87" fmla="*/ 617104 h 617202"/>
                  <a:gd name="connsiteX88" fmla="*/ 216103 w 618020"/>
                  <a:gd name="connsiteY88" fmla="*/ 265594 h 617202"/>
                  <a:gd name="connsiteX89" fmla="*/ 145843 w 618020"/>
                  <a:gd name="connsiteY89" fmla="*/ 296886 h 617202"/>
                  <a:gd name="connsiteX90" fmla="*/ 84297 w 618020"/>
                  <a:gd name="connsiteY90" fmla="*/ 292487 h 617202"/>
                  <a:gd name="connsiteX91" fmla="*/ 183899 w 618020"/>
                  <a:gd name="connsiteY91" fmla="*/ 261610 h 617202"/>
                  <a:gd name="connsiteX92" fmla="*/ 216103 w 618020"/>
                  <a:gd name="connsiteY92" fmla="*/ 265594 h 617202"/>
                  <a:gd name="connsiteX93" fmla="*/ 293585 w 618020"/>
                  <a:gd name="connsiteY93" fmla="*/ 85565 h 617202"/>
                  <a:gd name="connsiteX94" fmla="*/ 297279 w 618020"/>
                  <a:gd name="connsiteY94" fmla="*/ 147193 h 617202"/>
                  <a:gd name="connsiteX95" fmla="*/ 265157 w 618020"/>
                  <a:gd name="connsiteY95" fmla="*/ 217038 h 617202"/>
                  <a:gd name="connsiteX96" fmla="*/ 261546 w 618020"/>
                  <a:gd name="connsiteY96" fmla="*/ 184876 h 617202"/>
                  <a:gd name="connsiteX97" fmla="*/ 293585 w 618020"/>
                  <a:gd name="connsiteY97" fmla="*/ 85565 h 617202"/>
                  <a:gd name="connsiteX98" fmla="*/ 375009 w 618020"/>
                  <a:gd name="connsiteY98" fmla="*/ 139225 h 617202"/>
                  <a:gd name="connsiteX99" fmla="*/ 376503 w 618020"/>
                  <a:gd name="connsiteY99" fmla="*/ 122625 h 617202"/>
                  <a:gd name="connsiteX100" fmla="*/ 402441 w 618020"/>
                  <a:gd name="connsiteY100" fmla="*/ 72201 h 617202"/>
                  <a:gd name="connsiteX101" fmla="*/ 414891 w 618020"/>
                  <a:gd name="connsiteY101" fmla="*/ 91624 h 617202"/>
                  <a:gd name="connsiteX102" fmla="*/ 405180 w 618020"/>
                  <a:gd name="connsiteY102" fmla="*/ 137274 h 617202"/>
                  <a:gd name="connsiteX103" fmla="*/ 375009 w 618020"/>
                  <a:gd name="connsiteY103" fmla="*/ 139225 h 617202"/>
                  <a:gd name="connsiteX104" fmla="*/ 345087 w 618020"/>
                  <a:gd name="connsiteY104" fmla="*/ 127729 h 617202"/>
                  <a:gd name="connsiteX105" fmla="*/ 348615 w 618020"/>
                  <a:gd name="connsiteY105" fmla="*/ 101501 h 617202"/>
                  <a:gd name="connsiteX106" fmla="*/ 360733 w 618020"/>
                  <a:gd name="connsiteY106" fmla="*/ 101210 h 617202"/>
                  <a:gd name="connsiteX107" fmla="*/ 350773 w 618020"/>
                  <a:gd name="connsiteY107" fmla="*/ 132875 h 617202"/>
                  <a:gd name="connsiteX108" fmla="*/ 345087 w 618020"/>
                  <a:gd name="connsiteY108" fmla="*/ 127729 h 617202"/>
                  <a:gd name="connsiteX109" fmla="*/ 410907 w 618020"/>
                  <a:gd name="connsiteY109" fmla="*/ 314482 h 617202"/>
                  <a:gd name="connsiteX110" fmla="*/ 352267 w 618020"/>
                  <a:gd name="connsiteY110" fmla="*/ 310332 h 617202"/>
                  <a:gd name="connsiteX111" fmla="*/ 273789 w 618020"/>
                  <a:gd name="connsiteY111" fmla="*/ 243267 h 617202"/>
                  <a:gd name="connsiteX112" fmla="*/ 306990 w 618020"/>
                  <a:gd name="connsiteY112" fmla="*/ 174085 h 617202"/>
                  <a:gd name="connsiteX113" fmla="*/ 305745 w 618020"/>
                  <a:gd name="connsiteY113" fmla="*/ 74235 h 617202"/>
                  <a:gd name="connsiteX114" fmla="*/ 306865 w 618020"/>
                  <a:gd name="connsiteY114" fmla="*/ 73322 h 617202"/>
                  <a:gd name="connsiteX115" fmla="*/ 384969 w 618020"/>
                  <a:gd name="connsiteY115" fmla="*/ 62573 h 617202"/>
                  <a:gd name="connsiteX116" fmla="*/ 364219 w 618020"/>
                  <a:gd name="connsiteY116" fmla="*/ 94321 h 617202"/>
                  <a:gd name="connsiteX117" fmla="*/ 335169 w 618020"/>
                  <a:gd name="connsiteY117" fmla="*/ 104738 h 617202"/>
                  <a:gd name="connsiteX118" fmla="*/ 346208 w 618020"/>
                  <a:gd name="connsiteY118" fmla="*/ 142088 h 617202"/>
                  <a:gd name="connsiteX119" fmla="*/ 349196 w 618020"/>
                  <a:gd name="connsiteY119" fmla="*/ 144205 h 617202"/>
                  <a:gd name="connsiteX120" fmla="*/ 363431 w 618020"/>
                  <a:gd name="connsiteY120" fmla="*/ 230609 h 617202"/>
                  <a:gd name="connsiteX121" fmla="*/ 434189 w 618020"/>
                  <a:gd name="connsiteY121" fmla="*/ 287590 h 617202"/>
                  <a:gd name="connsiteX122" fmla="*/ 435061 w 618020"/>
                  <a:gd name="connsiteY122" fmla="*/ 294977 h 617202"/>
                  <a:gd name="connsiteX123" fmla="*/ 410741 w 618020"/>
                  <a:gd name="connsiteY123" fmla="*/ 314482 h 617202"/>
                  <a:gd name="connsiteX124" fmla="*/ 332056 w 618020"/>
                  <a:gd name="connsiteY124" fmla="*/ 424210 h 617202"/>
                  <a:gd name="connsiteX125" fmla="*/ 335003 w 618020"/>
                  <a:gd name="connsiteY125" fmla="*/ 397151 h 617202"/>
                  <a:gd name="connsiteX126" fmla="*/ 321681 w 618020"/>
                  <a:gd name="connsiteY126" fmla="*/ 322948 h 617202"/>
                  <a:gd name="connsiteX127" fmla="*/ 395593 w 618020"/>
                  <a:gd name="connsiteY127" fmla="*/ 337307 h 617202"/>
                  <a:gd name="connsiteX128" fmla="*/ 422527 w 618020"/>
                  <a:gd name="connsiteY128" fmla="*/ 334817 h 617202"/>
                  <a:gd name="connsiteX129" fmla="*/ 416385 w 618020"/>
                  <a:gd name="connsiteY129" fmla="*/ 418731 h 617202"/>
                  <a:gd name="connsiteX130" fmla="*/ 332264 w 618020"/>
                  <a:gd name="connsiteY130" fmla="*/ 424210 h 617202"/>
                  <a:gd name="connsiteX131" fmla="*/ 141983 w 618020"/>
                  <a:gd name="connsiteY131" fmla="*/ 348595 h 617202"/>
                  <a:gd name="connsiteX132" fmla="*/ 139867 w 618020"/>
                  <a:gd name="connsiteY132" fmla="*/ 345607 h 617202"/>
                  <a:gd name="connsiteX133" fmla="*/ 102848 w 618020"/>
                  <a:gd name="connsiteY133" fmla="*/ 334070 h 617202"/>
                  <a:gd name="connsiteX134" fmla="*/ 92099 w 618020"/>
                  <a:gd name="connsiteY134" fmla="*/ 363121 h 617202"/>
                  <a:gd name="connsiteX135" fmla="*/ 60061 w 618020"/>
                  <a:gd name="connsiteY135" fmla="*/ 383871 h 617202"/>
                  <a:gd name="connsiteX136" fmla="*/ 71764 w 618020"/>
                  <a:gd name="connsiteY136" fmla="*/ 305891 h 617202"/>
                  <a:gd name="connsiteX137" fmla="*/ 72677 w 618020"/>
                  <a:gd name="connsiteY137" fmla="*/ 304771 h 617202"/>
                  <a:gd name="connsiteX138" fmla="*/ 172528 w 618020"/>
                  <a:gd name="connsiteY138" fmla="*/ 307219 h 617202"/>
                  <a:gd name="connsiteX139" fmla="*/ 242041 w 618020"/>
                  <a:gd name="connsiteY139" fmla="*/ 275056 h 617202"/>
                  <a:gd name="connsiteX140" fmla="*/ 308193 w 618020"/>
                  <a:gd name="connsiteY140" fmla="*/ 354281 h 617202"/>
                  <a:gd name="connsiteX141" fmla="*/ 311804 w 618020"/>
                  <a:gd name="connsiteY141" fmla="*/ 412963 h 617202"/>
                  <a:gd name="connsiteX142" fmla="*/ 291966 w 618020"/>
                  <a:gd name="connsiteY142" fmla="*/ 436909 h 617202"/>
                  <a:gd name="connsiteX143" fmla="*/ 284621 w 618020"/>
                  <a:gd name="connsiteY143" fmla="*/ 435954 h 617202"/>
                  <a:gd name="connsiteX144" fmla="*/ 228221 w 618020"/>
                  <a:gd name="connsiteY144" fmla="*/ 364200 h 617202"/>
                  <a:gd name="connsiteX145" fmla="*/ 141983 w 618020"/>
                  <a:gd name="connsiteY145" fmla="*/ 348595 h 617202"/>
                  <a:gd name="connsiteX146" fmla="*/ 99113 w 618020"/>
                  <a:gd name="connsiteY146" fmla="*/ 359925 h 617202"/>
                  <a:gd name="connsiteX147" fmla="*/ 99528 w 618020"/>
                  <a:gd name="connsiteY147" fmla="*/ 347765 h 617202"/>
                  <a:gd name="connsiteX148" fmla="*/ 125798 w 618020"/>
                  <a:gd name="connsiteY148" fmla="*/ 344570 h 617202"/>
                  <a:gd name="connsiteX149" fmla="*/ 130902 w 618020"/>
                  <a:gd name="connsiteY149" fmla="*/ 350297 h 617202"/>
                  <a:gd name="connsiteX150" fmla="*/ 99113 w 618020"/>
                  <a:gd name="connsiteY150" fmla="*/ 359759 h 617202"/>
                  <a:gd name="connsiteX151" fmla="*/ 69648 w 618020"/>
                  <a:gd name="connsiteY151" fmla="*/ 401094 h 617202"/>
                  <a:gd name="connsiteX152" fmla="*/ 120237 w 618020"/>
                  <a:gd name="connsiteY152" fmla="*/ 375778 h 617202"/>
                  <a:gd name="connsiteX153" fmla="*/ 136837 w 618020"/>
                  <a:gd name="connsiteY153" fmla="*/ 374492 h 617202"/>
                  <a:gd name="connsiteX154" fmla="*/ 134472 w 618020"/>
                  <a:gd name="connsiteY154" fmla="*/ 404663 h 617202"/>
                  <a:gd name="connsiteX155" fmla="*/ 88821 w 618020"/>
                  <a:gd name="connsiteY155" fmla="*/ 413834 h 617202"/>
                  <a:gd name="connsiteX156" fmla="*/ 69648 w 618020"/>
                  <a:gd name="connsiteY156" fmla="*/ 400928 h 61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618020" h="617202">
                    <a:moveTo>
                      <a:pt x="120444" y="617104"/>
                    </a:moveTo>
                    <a:cubicBezTo>
                      <a:pt x="139659" y="616316"/>
                      <a:pt x="171781" y="607269"/>
                      <a:pt x="166095" y="582244"/>
                    </a:cubicBezTo>
                    <a:cubicBezTo>
                      <a:pt x="164362" y="571076"/>
                      <a:pt x="153905" y="563432"/>
                      <a:pt x="142739" y="565166"/>
                    </a:cubicBezTo>
                    <a:cubicBezTo>
                      <a:pt x="134225" y="566486"/>
                      <a:pt x="127452" y="573002"/>
                      <a:pt x="125798" y="581455"/>
                    </a:cubicBezTo>
                    <a:cubicBezTo>
                      <a:pt x="124601" y="586132"/>
                      <a:pt x="126378" y="591063"/>
                      <a:pt x="130280" y="593905"/>
                    </a:cubicBezTo>
                    <a:cubicBezTo>
                      <a:pt x="117422" y="593436"/>
                      <a:pt x="104682" y="591270"/>
                      <a:pt x="92390" y="587473"/>
                    </a:cubicBezTo>
                    <a:cubicBezTo>
                      <a:pt x="81666" y="581978"/>
                      <a:pt x="72165" y="574367"/>
                      <a:pt x="64460" y="565104"/>
                    </a:cubicBezTo>
                    <a:cubicBezTo>
                      <a:pt x="48222" y="545952"/>
                      <a:pt x="37467" y="522765"/>
                      <a:pt x="33335" y="497998"/>
                    </a:cubicBezTo>
                    <a:cubicBezTo>
                      <a:pt x="28852" y="469985"/>
                      <a:pt x="37900" y="440644"/>
                      <a:pt x="54707" y="417611"/>
                    </a:cubicBezTo>
                    <a:cubicBezTo>
                      <a:pt x="61406" y="425882"/>
                      <a:pt x="69513" y="432908"/>
                      <a:pt x="78653" y="438361"/>
                    </a:cubicBezTo>
                    <a:cubicBezTo>
                      <a:pt x="113431" y="459112"/>
                      <a:pt x="151321" y="427447"/>
                      <a:pt x="152566" y="391051"/>
                    </a:cubicBezTo>
                    <a:cubicBezTo>
                      <a:pt x="152347" y="385465"/>
                      <a:pt x="151624" y="379908"/>
                      <a:pt x="150408" y="374450"/>
                    </a:cubicBezTo>
                    <a:cubicBezTo>
                      <a:pt x="239344" y="379845"/>
                      <a:pt x="227142" y="472267"/>
                      <a:pt x="162858" y="464631"/>
                    </a:cubicBezTo>
                    <a:cubicBezTo>
                      <a:pt x="150740" y="463220"/>
                      <a:pt x="140655" y="455501"/>
                      <a:pt x="130363" y="466499"/>
                    </a:cubicBezTo>
                    <a:cubicBezTo>
                      <a:pt x="110941" y="487249"/>
                      <a:pt x="136796" y="507418"/>
                      <a:pt x="155844" y="511278"/>
                    </a:cubicBezTo>
                    <a:cubicBezTo>
                      <a:pt x="188754" y="517876"/>
                      <a:pt x="175889" y="507916"/>
                      <a:pt x="171739" y="529165"/>
                    </a:cubicBezTo>
                    <a:cubicBezTo>
                      <a:pt x="170522" y="535452"/>
                      <a:pt x="170893" y="541943"/>
                      <a:pt x="172818" y="548047"/>
                    </a:cubicBezTo>
                    <a:cubicBezTo>
                      <a:pt x="176500" y="558850"/>
                      <a:pt x="185378" y="567075"/>
                      <a:pt x="196432" y="569918"/>
                    </a:cubicBezTo>
                    <a:cubicBezTo>
                      <a:pt x="210315" y="573284"/>
                      <a:pt x="224974" y="570566"/>
                      <a:pt x="236729" y="562448"/>
                    </a:cubicBezTo>
                    <a:cubicBezTo>
                      <a:pt x="244205" y="557410"/>
                      <a:pt x="249498" y="549732"/>
                      <a:pt x="251545" y="540951"/>
                    </a:cubicBezTo>
                    <a:cubicBezTo>
                      <a:pt x="252624" y="543565"/>
                      <a:pt x="253537" y="546014"/>
                      <a:pt x="253993" y="546885"/>
                    </a:cubicBezTo>
                    <a:cubicBezTo>
                      <a:pt x="257687" y="554148"/>
                      <a:pt x="269058" y="556140"/>
                      <a:pt x="273457" y="548794"/>
                    </a:cubicBezTo>
                    <a:cubicBezTo>
                      <a:pt x="288107" y="524143"/>
                      <a:pt x="293709" y="492270"/>
                      <a:pt x="290057" y="461353"/>
                    </a:cubicBezTo>
                    <a:cubicBezTo>
                      <a:pt x="309106" y="464382"/>
                      <a:pt x="320477" y="454256"/>
                      <a:pt x="327076" y="439980"/>
                    </a:cubicBezTo>
                    <a:cubicBezTo>
                      <a:pt x="359446" y="436452"/>
                      <a:pt x="392813" y="436369"/>
                      <a:pt x="425142" y="433008"/>
                    </a:cubicBezTo>
                    <a:cubicBezTo>
                      <a:pt x="426682" y="432912"/>
                      <a:pt x="428147" y="432298"/>
                      <a:pt x="429292" y="431265"/>
                    </a:cubicBezTo>
                    <a:cubicBezTo>
                      <a:pt x="430002" y="430140"/>
                      <a:pt x="430520" y="428907"/>
                      <a:pt x="430828" y="427613"/>
                    </a:cubicBezTo>
                    <a:cubicBezTo>
                      <a:pt x="434563" y="395325"/>
                      <a:pt x="434729" y="362249"/>
                      <a:pt x="438671" y="329920"/>
                    </a:cubicBezTo>
                    <a:cubicBezTo>
                      <a:pt x="452989" y="323529"/>
                      <a:pt x="463239" y="312241"/>
                      <a:pt x="460417" y="293151"/>
                    </a:cubicBezTo>
                    <a:cubicBezTo>
                      <a:pt x="491294" y="297301"/>
                      <a:pt x="523249" y="291947"/>
                      <a:pt x="548067" y="277546"/>
                    </a:cubicBezTo>
                    <a:cubicBezTo>
                      <a:pt x="555495" y="273396"/>
                      <a:pt x="553628" y="261818"/>
                      <a:pt x="546407" y="258083"/>
                    </a:cubicBezTo>
                    <a:cubicBezTo>
                      <a:pt x="545535" y="257626"/>
                      <a:pt x="543128" y="256672"/>
                      <a:pt x="540514" y="255551"/>
                    </a:cubicBezTo>
                    <a:cubicBezTo>
                      <a:pt x="549320" y="253617"/>
                      <a:pt x="557064" y="248410"/>
                      <a:pt x="562177" y="240984"/>
                    </a:cubicBezTo>
                    <a:cubicBezTo>
                      <a:pt x="570469" y="229339"/>
                      <a:pt x="573357" y="214691"/>
                      <a:pt x="570104" y="200770"/>
                    </a:cubicBezTo>
                    <a:cubicBezTo>
                      <a:pt x="567381" y="189692"/>
                      <a:pt x="559272" y="180725"/>
                      <a:pt x="548523" y="176907"/>
                    </a:cubicBezTo>
                    <a:cubicBezTo>
                      <a:pt x="542439" y="174893"/>
                      <a:pt x="535944" y="174451"/>
                      <a:pt x="529641" y="175621"/>
                    </a:cubicBezTo>
                    <a:cubicBezTo>
                      <a:pt x="508351" y="179522"/>
                      <a:pt x="518186" y="192470"/>
                      <a:pt x="511961" y="159519"/>
                    </a:cubicBezTo>
                    <a:cubicBezTo>
                      <a:pt x="508351" y="140387"/>
                      <a:pt x="488430" y="114324"/>
                      <a:pt x="467473" y="133498"/>
                    </a:cubicBezTo>
                    <a:cubicBezTo>
                      <a:pt x="456392" y="143665"/>
                      <a:pt x="463945" y="153833"/>
                      <a:pt x="465232" y="165951"/>
                    </a:cubicBezTo>
                    <a:cubicBezTo>
                      <a:pt x="472121" y="230443"/>
                      <a:pt x="379574" y="241565"/>
                      <a:pt x="375217" y="152547"/>
                    </a:cubicBezTo>
                    <a:cubicBezTo>
                      <a:pt x="380674" y="153806"/>
                      <a:pt x="386227" y="154597"/>
                      <a:pt x="391817" y="154912"/>
                    </a:cubicBezTo>
                    <a:cubicBezTo>
                      <a:pt x="428213" y="154082"/>
                      <a:pt x="460417" y="116566"/>
                      <a:pt x="439999" y="81581"/>
                    </a:cubicBezTo>
                    <a:cubicBezTo>
                      <a:pt x="434587" y="72337"/>
                      <a:pt x="427561" y="64141"/>
                      <a:pt x="419249" y="57386"/>
                    </a:cubicBezTo>
                    <a:cubicBezTo>
                      <a:pt x="442489" y="40785"/>
                      <a:pt x="471996" y="32112"/>
                      <a:pt x="499926" y="36926"/>
                    </a:cubicBezTo>
                    <a:cubicBezTo>
                      <a:pt x="524611" y="41363"/>
                      <a:pt x="547644" y="52357"/>
                      <a:pt x="566618" y="68757"/>
                    </a:cubicBezTo>
                    <a:cubicBezTo>
                      <a:pt x="575781" y="76590"/>
                      <a:pt x="583276" y="86187"/>
                      <a:pt x="588654" y="96977"/>
                    </a:cubicBezTo>
                    <a:cubicBezTo>
                      <a:pt x="592302" y="109318"/>
                      <a:pt x="594315" y="122085"/>
                      <a:pt x="594630" y="134950"/>
                    </a:cubicBezTo>
                    <a:cubicBezTo>
                      <a:pt x="591850" y="130966"/>
                      <a:pt x="586895" y="129117"/>
                      <a:pt x="582180" y="130302"/>
                    </a:cubicBezTo>
                    <a:cubicBezTo>
                      <a:pt x="571066" y="132344"/>
                      <a:pt x="563713" y="143009"/>
                      <a:pt x="565754" y="154123"/>
                    </a:cubicBezTo>
                    <a:cubicBezTo>
                      <a:pt x="567311" y="162583"/>
                      <a:pt x="573988" y="169167"/>
                      <a:pt x="582471" y="170599"/>
                    </a:cubicBezTo>
                    <a:cubicBezTo>
                      <a:pt x="607371" y="176658"/>
                      <a:pt x="616833" y="144661"/>
                      <a:pt x="617871" y="125447"/>
                    </a:cubicBezTo>
                    <a:cubicBezTo>
                      <a:pt x="622394" y="41491"/>
                      <a:pt x="502250" y="-5322"/>
                      <a:pt x="437551" y="22733"/>
                    </a:cubicBezTo>
                    <a:cubicBezTo>
                      <a:pt x="424333" y="28487"/>
                      <a:pt x="412061" y="36211"/>
                      <a:pt x="401155" y="45641"/>
                    </a:cubicBezTo>
                    <a:cubicBezTo>
                      <a:pt x="376814" y="33850"/>
                      <a:pt x="348893" y="31802"/>
                      <a:pt x="323092" y="39914"/>
                    </a:cubicBezTo>
                    <a:cubicBezTo>
                      <a:pt x="313144" y="43065"/>
                      <a:pt x="303767" y="47802"/>
                      <a:pt x="295328" y="53941"/>
                    </a:cubicBezTo>
                    <a:cubicBezTo>
                      <a:pt x="262459" y="4929"/>
                      <a:pt x="181118" y="-20760"/>
                      <a:pt x="136837" y="20741"/>
                    </a:cubicBezTo>
                    <a:cubicBezTo>
                      <a:pt x="108243" y="47509"/>
                      <a:pt x="98657" y="92786"/>
                      <a:pt x="120776" y="119720"/>
                    </a:cubicBezTo>
                    <a:cubicBezTo>
                      <a:pt x="130601" y="131102"/>
                      <a:pt x="144260" y="138485"/>
                      <a:pt x="159164" y="140470"/>
                    </a:cubicBezTo>
                    <a:cubicBezTo>
                      <a:pt x="182405" y="144620"/>
                      <a:pt x="201744" y="134203"/>
                      <a:pt x="200250" y="107933"/>
                    </a:cubicBezTo>
                    <a:cubicBezTo>
                      <a:pt x="198881" y="84237"/>
                      <a:pt x="178462" y="79256"/>
                      <a:pt x="158749" y="78343"/>
                    </a:cubicBezTo>
                    <a:cubicBezTo>
                      <a:pt x="149038" y="77928"/>
                      <a:pt x="150449" y="92952"/>
                      <a:pt x="160077" y="93367"/>
                    </a:cubicBezTo>
                    <a:cubicBezTo>
                      <a:pt x="172196" y="123800"/>
                      <a:pt x="167285" y="132930"/>
                      <a:pt x="145345" y="120757"/>
                    </a:cubicBezTo>
                    <a:cubicBezTo>
                      <a:pt x="124262" y="103687"/>
                      <a:pt x="118175" y="84582"/>
                      <a:pt x="127084" y="63445"/>
                    </a:cubicBezTo>
                    <a:cubicBezTo>
                      <a:pt x="132153" y="48911"/>
                      <a:pt x="141303" y="36145"/>
                      <a:pt x="153437" y="26675"/>
                    </a:cubicBezTo>
                    <a:cubicBezTo>
                      <a:pt x="186638" y="2729"/>
                      <a:pt x="241377" y="18915"/>
                      <a:pt x="269639" y="45226"/>
                    </a:cubicBezTo>
                    <a:cubicBezTo>
                      <a:pt x="275361" y="50443"/>
                      <a:pt x="280358" y="56403"/>
                      <a:pt x="284496" y="62947"/>
                    </a:cubicBezTo>
                    <a:cubicBezTo>
                      <a:pt x="266859" y="80128"/>
                      <a:pt x="256068" y="102870"/>
                      <a:pt x="249013" y="128020"/>
                    </a:cubicBezTo>
                    <a:cubicBezTo>
                      <a:pt x="238828" y="162841"/>
                      <a:pt x="239465" y="199935"/>
                      <a:pt x="250839" y="234386"/>
                    </a:cubicBezTo>
                    <a:cubicBezTo>
                      <a:pt x="249387" y="236544"/>
                      <a:pt x="247436" y="238536"/>
                      <a:pt x="247436" y="238785"/>
                    </a:cubicBezTo>
                    <a:lnTo>
                      <a:pt x="247436" y="238785"/>
                    </a:lnTo>
                    <a:lnTo>
                      <a:pt x="245071" y="241233"/>
                    </a:lnTo>
                    <a:cubicBezTo>
                      <a:pt x="242177" y="244008"/>
                      <a:pt x="239114" y="246600"/>
                      <a:pt x="235899" y="248994"/>
                    </a:cubicBezTo>
                    <a:cubicBezTo>
                      <a:pt x="201114" y="237618"/>
                      <a:pt x="163720" y="236924"/>
                      <a:pt x="128537" y="247002"/>
                    </a:cubicBezTo>
                    <a:cubicBezTo>
                      <a:pt x="103346" y="253725"/>
                      <a:pt x="79898" y="264847"/>
                      <a:pt x="62509" y="282277"/>
                    </a:cubicBezTo>
                    <a:cubicBezTo>
                      <a:pt x="55943" y="278168"/>
                      <a:pt x="49955" y="273200"/>
                      <a:pt x="44706" y="267503"/>
                    </a:cubicBezTo>
                    <a:cubicBezTo>
                      <a:pt x="18726" y="239034"/>
                      <a:pt x="3205" y="184253"/>
                      <a:pt x="27358" y="151302"/>
                    </a:cubicBezTo>
                    <a:cubicBezTo>
                      <a:pt x="36875" y="139402"/>
                      <a:pt x="49587" y="130462"/>
                      <a:pt x="64003" y="125530"/>
                    </a:cubicBezTo>
                    <a:cubicBezTo>
                      <a:pt x="85252" y="116898"/>
                      <a:pt x="104273" y="123233"/>
                      <a:pt x="121067" y="144537"/>
                    </a:cubicBezTo>
                    <a:cubicBezTo>
                      <a:pt x="132991" y="166670"/>
                      <a:pt x="123806" y="171471"/>
                      <a:pt x="93510" y="158938"/>
                    </a:cubicBezTo>
                    <a:cubicBezTo>
                      <a:pt x="93178" y="149309"/>
                      <a:pt x="78155" y="147732"/>
                      <a:pt x="78487" y="157444"/>
                    </a:cubicBezTo>
                    <a:cubicBezTo>
                      <a:pt x="79151" y="177322"/>
                      <a:pt x="83882" y="197824"/>
                      <a:pt x="107538" y="199442"/>
                    </a:cubicBezTo>
                    <a:cubicBezTo>
                      <a:pt x="133766" y="201268"/>
                      <a:pt x="144307" y="182053"/>
                      <a:pt x="140738" y="158772"/>
                    </a:cubicBezTo>
                    <a:cubicBezTo>
                      <a:pt x="130197" y="93574"/>
                      <a:pt x="58650" y="96272"/>
                      <a:pt x="21465" y="135075"/>
                    </a:cubicBezTo>
                    <a:cubicBezTo>
                      <a:pt x="-20575" y="178692"/>
                      <a:pt x="4035" y="260324"/>
                      <a:pt x="52466" y="293773"/>
                    </a:cubicBezTo>
                    <a:cubicBezTo>
                      <a:pt x="46340" y="302166"/>
                      <a:pt x="41590" y="311482"/>
                      <a:pt x="38398" y="321371"/>
                    </a:cubicBezTo>
                    <a:cubicBezTo>
                      <a:pt x="29991" y="347081"/>
                      <a:pt x="31713" y="375031"/>
                      <a:pt x="43212" y="399517"/>
                    </a:cubicBezTo>
                    <a:cubicBezTo>
                      <a:pt x="33604" y="410298"/>
                      <a:pt x="25685" y="422471"/>
                      <a:pt x="19722" y="435622"/>
                    </a:cubicBezTo>
                    <a:cubicBezTo>
                      <a:pt x="-9079" y="499990"/>
                      <a:pt x="36489" y="620590"/>
                      <a:pt x="120444" y="617104"/>
                    </a:cubicBezTo>
                    <a:close/>
                    <a:moveTo>
                      <a:pt x="216103" y="265594"/>
                    </a:moveTo>
                    <a:cubicBezTo>
                      <a:pt x="191576" y="281489"/>
                      <a:pt x="159953" y="294935"/>
                      <a:pt x="145843" y="296886"/>
                    </a:cubicBezTo>
                    <a:cubicBezTo>
                      <a:pt x="125254" y="299978"/>
                      <a:pt x="104237" y="298476"/>
                      <a:pt x="84297" y="292487"/>
                    </a:cubicBezTo>
                    <a:cubicBezTo>
                      <a:pt x="110443" y="270574"/>
                      <a:pt x="151487" y="261112"/>
                      <a:pt x="183899" y="261610"/>
                    </a:cubicBezTo>
                    <a:cubicBezTo>
                      <a:pt x="194748" y="261740"/>
                      <a:pt x="205549" y="263076"/>
                      <a:pt x="216103" y="265594"/>
                    </a:cubicBezTo>
                    <a:close/>
                    <a:moveTo>
                      <a:pt x="293585" y="85565"/>
                    </a:moveTo>
                    <a:cubicBezTo>
                      <a:pt x="299359" y="105582"/>
                      <a:pt x="300620" y="126630"/>
                      <a:pt x="297279" y="147193"/>
                    </a:cubicBezTo>
                    <a:cubicBezTo>
                      <a:pt x="295162" y="161262"/>
                      <a:pt x="281342" y="192844"/>
                      <a:pt x="265157" y="217038"/>
                    </a:cubicBezTo>
                    <a:cubicBezTo>
                      <a:pt x="262807" y="206477"/>
                      <a:pt x="261596" y="195695"/>
                      <a:pt x="261546" y="184876"/>
                    </a:cubicBezTo>
                    <a:cubicBezTo>
                      <a:pt x="261339" y="152381"/>
                      <a:pt x="271382" y="111461"/>
                      <a:pt x="293585" y="85565"/>
                    </a:cubicBezTo>
                    <a:close/>
                    <a:moveTo>
                      <a:pt x="375009" y="139225"/>
                    </a:moveTo>
                    <a:cubicBezTo>
                      <a:pt x="375258" y="133954"/>
                      <a:pt x="375673" y="128435"/>
                      <a:pt x="376503" y="122625"/>
                    </a:cubicBezTo>
                    <a:cubicBezTo>
                      <a:pt x="379682" y="103524"/>
                      <a:pt x="388750" y="85895"/>
                      <a:pt x="402441" y="72201"/>
                    </a:cubicBezTo>
                    <a:cubicBezTo>
                      <a:pt x="408500" y="77231"/>
                      <a:pt x="412849" y="84017"/>
                      <a:pt x="414891" y="91624"/>
                    </a:cubicBezTo>
                    <a:cubicBezTo>
                      <a:pt x="430952" y="111917"/>
                      <a:pt x="411862" y="131921"/>
                      <a:pt x="405180" y="137274"/>
                    </a:cubicBezTo>
                    <a:cubicBezTo>
                      <a:pt x="401362" y="140262"/>
                      <a:pt x="388123" y="140802"/>
                      <a:pt x="375009" y="139225"/>
                    </a:cubicBezTo>
                    <a:close/>
                    <a:moveTo>
                      <a:pt x="345087" y="127729"/>
                    </a:moveTo>
                    <a:cubicBezTo>
                      <a:pt x="341892" y="119886"/>
                      <a:pt x="339070" y="104945"/>
                      <a:pt x="348615" y="101501"/>
                    </a:cubicBezTo>
                    <a:cubicBezTo>
                      <a:pt x="352574" y="100440"/>
                      <a:pt x="356728" y="100341"/>
                      <a:pt x="360733" y="101210"/>
                    </a:cubicBezTo>
                    <a:cubicBezTo>
                      <a:pt x="356309" y="111385"/>
                      <a:pt x="352968" y="121999"/>
                      <a:pt x="350773" y="132875"/>
                    </a:cubicBezTo>
                    <a:cubicBezTo>
                      <a:pt x="348370" y="131823"/>
                      <a:pt x="346374" y="130017"/>
                      <a:pt x="345087" y="127729"/>
                    </a:cubicBezTo>
                    <a:close/>
                    <a:moveTo>
                      <a:pt x="410907" y="314482"/>
                    </a:moveTo>
                    <a:cubicBezTo>
                      <a:pt x="392813" y="319088"/>
                      <a:pt x="369905" y="314108"/>
                      <a:pt x="352267" y="310332"/>
                    </a:cubicBezTo>
                    <a:cubicBezTo>
                      <a:pt x="314916" y="302032"/>
                      <a:pt x="288190" y="275886"/>
                      <a:pt x="273789" y="243267"/>
                    </a:cubicBezTo>
                    <a:cubicBezTo>
                      <a:pt x="289476" y="221728"/>
                      <a:pt x="301927" y="190437"/>
                      <a:pt x="306990" y="174085"/>
                    </a:cubicBezTo>
                    <a:cubicBezTo>
                      <a:pt x="316286" y="142960"/>
                      <a:pt x="317821" y="105941"/>
                      <a:pt x="305745" y="74235"/>
                    </a:cubicBezTo>
                    <a:lnTo>
                      <a:pt x="306865" y="73322"/>
                    </a:lnTo>
                    <a:cubicBezTo>
                      <a:pt x="329603" y="57252"/>
                      <a:pt x="358737" y="53243"/>
                      <a:pt x="384969" y="62573"/>
                    </a:cubicBezTo>
                    <a:cubicBezTo>
                      <a:pt x="376794" y="72277"/>
                      <a:pt x="369826" y="82938"/>
                      <a:pt x="364219" y="94321"/>
                    </a:cubicBezTo>
                    <a:cubicBezTo>
                      <a:pt x="353180" y="90503"/>
                      <a:pt x="338364" y="92537"/>
                      <a:pt x="335169" y="104738"/>
                    </a:cubicBezTo>
                    <a:cubicBezTo>
                      <a:pt x="332687" y="118236"/>
                      <a:pt x="336787" y="132107"/>
                      <a:pt x="346208" y="142088"/>
                    </a:cubicBezTo>
                    <a:cubicBezTo>
                      <a:pt x="347117" y="142908"/>
                      <a:pt x="348121" y="143618"/>
                      <a:pt x="349196" y="144205"/>
                    </a:cubicBezTo>
                    <a:cubicBezTo>
                      <a:pt x="345187" y="173782"/>
                      <a:pt x="350146" y="203881"/>
                      <a:pt x="363431" y="230609"/>
                    </a:cubicBezTo>
                    <a:cubicBezTo>
                      <a:pt x="377541" y="259120"/>
                      <a:pt x="404101" y="278044"/>
                      <a:pt x="434189" y="287590"/>
                    </a:cubicBezTo>
                    <a:cubicBezTo>
                      <a:pt x="434849" y="289994"/>
                      <a:pt x="435144" y="292485"/>
                      <a:pt x="435061" y="294977"/>
                    </a:cubicBezTo>
                    <a:cubicBezTo>
                      <a:pt x="435061" y="294977"/>
                      <a:pt x="438256" y="308713"/>
                      <a:pt x="410741" y="314482"/>
                    </a:cubicBezTo>
                    <a:close/>
                    <a:moveTo>
                      <a:pt x="332056" y="424210"/>
                    </a:moveTo>
                    <a:cubicBezTo>
                      <a:pt x="333990" y="415320"/>
                      <a:pt x="334978" y="406248"/>
                      <a:pt x="335003" y="397151"/>
                    </a:cubicBezTo>
                    <a:cubicBezTo>
                      <a:pt x="335700" y="371765"/>
                      <a:pt x="331164" y="346508"/>
                      <a:pt x="321681" y="322948"/>
                    </a:cubicBezTo>
                    <a:cubicBezTo>
                      <a:pt x="342971" y="333946"/>
                      <a:pt x="369365" y="337183"/>
                      <a:pt x="395593" y="337307"/>
                    </a:cubicBezTo>
                    <a:cubicBezTo>
                      <a:pt x="404632" y="337403"/>
                      <a:pt x="413659" y="336569"/>
                      <a:pt x="422527" y="334817"/>
                    </a:cubicBezTo>
                    <a:cubicBezTo>
                      <a:pt x="419581" y="362664"/>
                      <a:pt x="419622" y="390469"/>
                      <a:pt x="416385" y="418731"/>
                    </a:cubicBezTo>
                    <a:cubicBezTo>
                      <a:pt x="388704" y="421221"/>
                      <a:pt x="360152" y="421595"/>
                      <a:pt x="332264" y="424210"/>
                    </a:cubicBezTo>
                    <a:close/>
                    <a:moveTo>
                      <a:pt x="141983" y="348595"/>
                    </a:moveTo>
                    <a:cubicBezTo>
                      <a:pt x="141396" y="347521"/>
                      <a:pt x="140686" y="346516"/>
                      <a:pt x="139867" y="345607"/>
                    </a:cubicBezTo>
                    <a:cubicBezTo>
                      <a:pt x="130057" y="336104"/>
                      <a:pt x="116319" y="331825"/>
                      <a:pt x="102848" y="334070"/>
                    </a:cubicBezTo>
                    <a:cubicBezTo>
                      <a:pt x="90398" y="337100"/>
                      <a:pt x="88406" y="351874"/>
                      <a:pt x="92099" y="363121"/>
                    </a:cubicBezTo>
                    <a:cubicBezTo>
                      <a:pt x="80607" y="368694"/>
                      <a:pt x="69847" y="375662"/>
                      <a:pt x="60061" y="383871"/>
                    </a:cubicBezTo>
                    <a:cubicBezTo>
                      <a:pt x="51047" y="357522"/>
                      <a:pt x="55413" y="328434"/>
                      <a:pt x="71764" y="305891"/>
                    </a:cubicBezTo>
                    <a:cubicBezTo>
                      <a:pt x="72055" y="305476"/>
                      <a:pt x="72387" y="305144"/>
                      <a:pt x="72677" y="304771"/>
                    </a:cubicBezTo>
                    <a:cubicBezTo>
                      <a:pt x="104259" y="317221"/>
                      <a:pt x="141278" y="316100"/>
                      <a:pt x="172528" y="307219"/>
                    </a:cubicBezTo>
                    <a:cubicBezTo>
                      <a:pt x="188879" y="302530"/>
                      <a:pt x="220336" y="290619"/>
                      <a:pt x="242041" y="275056"/>
                    </a:cubicBezTo>
                    <a:cubicBezTo>
                      <a:pt x="274536" y="289831"/>
                      <a:pt x="300142" y="316889"/>
                      <a:pt x="308193" y="354281"/>
                    </a:cubicBezTo>
                    <a:cubicBezTo>
                      <a:pt x="311887" y="371960"/>
                      <a:pt x="316493" y="394952"/>
                      <a:pt x="311804" y="412963"/>
                    </a:cubicBezTo>
                    <a:cubicBezTo>
                      <a:pt x="305703" y="440229"/>
                      <a:pt x="292132" y="436909"/>
                      <a:pt x="291966" y="436909"/>
                    </a:cubicBezTo>
                    <a:cubicBezTo>
                      <a:pt x="289485" y="436942"/>
                      <a:pt x="287012" y="436618"/>
                      <a:pt x="284621" y="435954"/>
                    </a:cubicBezTo>
                    <a:cubicBezTo>
                      <a:pt x="275532" y="405742"/>
                      <a:pt x="256815" y="378932"/>
                      <a:pt x="228221" y="364200"/>
                    </a:cubicBezTo>
                    <a:cubicBezTo>
                      <a:pt x="201681" y="350496"/>
                      <a:pt x="171643" y="345060"/>
                      <a:pt x="141983" y="348595"/>
                    </a:cubicBezTo>
                    <a:close/>
                    <a:moveTo>
                      <a:pt x="99113" y="359925"/>
                    </a:moveTo>
                    <a:cubicBezTo>
                      <a:pt x="98317" y="355895"/>
                      <a:pt x="98460" y="351733"/>
                      <a:pt x="99528" y="347765"/>
                    </a:cubicBezTo>
                    <a:cubicBezTo>
                      <a:pt x="103139" y="338303"/>
                      <a:pt x="118037" y="341291"/>
                      <a:pt x="125798" y="344570"/>
                    </a:cubicBezTo>
                    <a:cubicBezTo>
                      <a:pt x="128083" y="345865"/>
                      <a:pt x="129877" y="347877"/>
                      <a:pt x="130902" y="350297"/>
                    </a:cubicBezTo>
                    <a:cubicBezTo>
                      <a:pt x="120005" y="352335"/>
                      <a:pt x="109350" y="355505"/>
                      <a:pt x="99113" y="359759"/>
                    </a:cubicBezTo>
                    <a:close/>
                    <a:moveTo>
                      <a:pt x="69648" y="401094"/>
                    </a:moveTo>
                    <a:cubicBezTo>
                      <a:pt x="83471" y="387606"/>
                      <a:pt x="101153" y="378758"/>
                      <a:pt x="120237" y="375778"/>
                    </a:cubicBezTo>
                    <a:cubicBezTo>
                      <a:pt x="126130" y="375031"/>
                      <a:pt x="131650" y="374658"/>
                      <a:pt x="136837" y="374492"/>
                    </a:cubicBezTo>
                    <a:cubicBezTo>
                      <a:pt x="138248" y="387606"/>
                      <a:pt x="137543" y="400845"/>
                      <a:pt x="134472" y="404663"/>
                    </a:cubicBezTo>
                    <a:cubicBezTo>
                      <a:pt x="129118" y="411261"/>
                      <a:pt x="108907" y="430103"/>
                      <a:pt x="88821" y="413834"/>
                    </a:cubicBezTo>
                    <a:cubicBezTo>
                      <a:pt x="81235" y="411647"/>
                      <a:pt x="74529" y="407132"/>
                      <a:pt x="69648" y="4009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endParaRPr lang="fa-IR"/>
              </a:p>
            </p:txBody>
          </p:sp>
          <p:sp>
            <p:nvSpPr>
              <p:cNvPr id="51" name="Rectangle: Rounded Corners 50">
                <a:extLst>
                  <a:ext uri="{FF2B5EF4-FFF2-40B4-BE49-F238E27FC236}">
                    <a16:creationId xmlns:a16="http://schemas.microsoft.com/office/drawing/2014/main" id="{4F19EE7C-26CA-67DA-607C-759F97178F2D}"/>
                  </a:ext>
                </a:extLst>
              </p:cNvPr>
              <p:cNvSpPr/>
              <p:nvPr userDrawn="1"/>
            </p:nvSpPr>
            <p:spPr>
              <a:xfrm>
                <a:off x="5942975" y="4069913"/>
                <a:ext cx="4452642" cy="659930"/>
              </a:xfrm>
              <a:prstGeom prst="roundRect">
                <a:avLst>
                  <a:gd name="adj" fmla="val 50000"/>
                </a:avLst>
              </a:prstGeom>
              <a:ln w="3175">
                <a:solidFill>
                  <a:srgbClr val="012060"/>
                </a:solidFill>
              </a:ln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2" name="Rectangle: Rounded Corners 41">
              <a:extLst>
                <a:ext uri="{FF2B5EF4-FFF2-40B4-BE49-F238E27FC236}">
                  <a16:creationId xmlns:a16="http://schemas.microsoft.com/office/drawing/2014/main" id="{43425D2B-900E-6CAC-1FF7-D744BC72D407}"/>
                </a:ext>
              </a:extLst>
            </p:cNvPr>
            <p:cNvSpPr/>
            <p:nvPr/>
          </p:nvSpPr>
          <p:spPr>
            <a:xfrm>
              <a:off x="5960755" y="5919809"/>
              <a:ext cx="4417082" cy="593936"/>
            </a:xfrm>
            <a:prstGeom prst="roundRect">
              <a:avLst>
                <a:gd name="adj" fmla="val 0"/>
              </a:avLst>
            </a:prstGeom>
            <a:noFill/>
            <a:ln w="19050">
              <a:noFill/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fa-IR" sz="2000" b="1" kern="0" dirty="0">
                  <a:solidFill>
                    <a:srgbClr val="012060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پژوهشگر: محمد جواد عزیزی</a:t>
              </a:r>
              <a:endParaRPr lang="en-US" sz="2000" b="1" kern="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775A96EB-7DB9-F0FF-83D7-CFFBDD66502C}"/>
              </a:ext>
            </a:extLst>
          </p:cNvPr>
          <p:cNvGrpSpPr/>
          <p:nvPr/>
        </p:nvGrpSpPr>
        <p:grpSpPr>
          <a:xfrm>
            <a:off x="7352803" y="2194048"/>
            <a:ext cx="1661650" cy="1626541"/>
            <a:chOff x="7352803" y="2194048"/>
            <a:chExt cx="1661650" cy="1626541"/>
          </a:xfrm>
        </p:grpSpPr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653A893D-8380-71E2-3A07-589E9B1ACA4C}"/>
                </a:ext>
              </a:extLst>
            </p:cNvPr>
            <p:cNvSpPr/>
            <p:nvPr/>
          </p:nvSpPr>
          <p:spPr>
            <a:xfrm>
              <a:off x="7352803" y="2194048"/>
              <a:ext cx="1661650" cy="1617421"/>
            </a:xfrm>
            <a:prstGeom prst="roundRect">
              <a:avLst>
                <a:gd name="adj" fmla="val 50000"/>
              </a:avLst>
            </a:prstGeom>
            <a:ln w="3175">
              <a:solidFill>
                <a:srgbClr val="012060"/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en-US"/>
            </a:p>
          </p:txBody>
        </p:sp>
        <p:pic>
          <p:nvPicPr>
            <p:cNvPr id="52" name="Graphic 51">
              <a:extLst>
                <a:ext uri="{FF2B5EF4-FFF2-40B4-BE49-F238E27FC236}">
                  <a16:creationId xmlns:a16="http://schemas.microsoft.com/office/drawing/2014/main" id="{CF56C39A-AAB7-E757-B247-2A887A8642F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7382456" y="2207678"/>
              <a:ext cx="1612911" cy="1612911"/>
            </a:xfrm>
            <a:prstGeom prst="rect">
              <a:avLst/>
            </a:prstGeom>
          </p:spPr>
        </p:pic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10AA6A0F-906E-2E75-2088-2FC33E2B2C25}"/>
              </a:ext>
            </a:extLst>
          </p:cNvPr>
          <p:cNvGrpSpPr/>
          <p:nvPr/>
        </p:nvGrpSpPr>
        <p:grpSpPr>
          <a:xfrm>
            <a:off x="3330221" y="1847884"/>
            <a:ext cx="480298" cy="3576045"/>
            <a:chOff x="3330221" y="1847884"/>
            <a:chExt cx="480298" cy="3576045"/>
          </a:xfrm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D034C05-0094-89ED-846A-AA81A641A871}"/>
                </a:ext>
              </a:extLst>
            </p:cNvPr>
            <p:cNvSpPr/>
            <p:nvPr/>
          </p:nvSpPr>
          <p:spPr>
            <a:xfrm flipH="1">
              <a:off x="3558154" y="2207678"/>
              <a:ext cx="15106" cy="2851091"/>
            </a:xfrm>
            <a:custGeom>
              <a:avLst/>
              <a:gdLst>
                <a:gd name="connsiteX0" fmla="*/ -25 w 15106"/>
                <a:gd name="connsiteY0" fmla="*/ 423863 h 2851091"/>
                <a:gd name="connsiteX1" fmla="*/ 2050 w 15106"/>
                <a:gd name="connsiteY1" fmla="*/ 2851068 h 2851091"/>
                <a:gd name="connsiteX2" fmla="*/ 15081 w 15106"/>
                <a:gd name="connsiteY2" fmla="*/ 2851068 h 2851091"/>
                <a:gd name="connsiteX3" fmla="*/ 13338 w 15106"/>
                <a:gd name="connsiteY3" fmla="*/ -24 h 2851091"/>
                <a:gd name="connsiteX4" fmla="*/ 266 w 15106"/>
                <a:gd name="connsiteY4" fmla="*/ -24 h 2851091"/>
                <a:gd name="connsiteX5" fmla="*/ -25 w 15106"/>
                <a:gd name="connsiteY5" fmla="*/ 423863 h 28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6" h="2851091">
                  <a:moveTo>
                    <a:pt x="-25" y="423863"/>
                  </a:moveTo>
                  <a:cubicBezTo>
                    <a:pt x="-25" y="920791"/>
                    <a:pt x="556" y="2767361"/>
                    <a:pt x="2050" y="2851068"/>
                  </a:cubicBezTo>
                  <a:lnTo>
                    <a:pt x="15081" y="2851068"/>
                  </a:lnTo>
                  <a:cubicBezTo>
                    <a:pt x="12965" y="2731297"/>
                    <a:pt x="12716" y="145851"/>
                    <a:pt x="13338" y="-24"/>
                  </a:cubicBezTo>
                  <a:lnTo>
                    <a:pt x="266" y="-24"/>
                  </a:lnTo>
                  <a:cubicBezTo>
                    <a:pt x="99" y="43635"/>
                    <a:pt x="-25" y="209803"/>
                    <a:pt x="-25" y="423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72ABE30-E621-343F-8B43-01E0D39B8EFF}"/>
                </a:ext>
              </a:extLst>
            </p:cNvPr>
            <p:cNvSpPr/>
            <p:nvPr/>
          </p:nvSpPr>
          <p:spPr>
            <a:xfrm rot="18841900" flipV="1">
              <a:off x="3329903" y="4943314"/>
              <a:ext cx="480933" cy="48029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957CCE6-E59D-E8F2-9AA1-280164FE7ED8}"/>
                </a:ext>
              </a:extLst>
            </p:cNvPr>
            <p:cNvSpPr/>
            <p:nvPr/>
          </p:nvSpPr>
          <p:spPr>
            <a:xfrm rot="2758100">
              <a:off x="3329903" y="1848202"/>
              <a:ext cx="480933" cy="480298"/>
            </a:xfrm>
            <a:custGeom>
              <a:avLst/>
              <a:gdLst>
                <a:gd name="connsiteX0" fmla="*/ 120444 w 618020"/>
                <a:gd name="connsiteY0" fmla="*/ 617104 h 617202"/>
                <a:gd name="connsiteX1" fmla="*/ 166095 w 618020"/>
                <a:gd name="connsiteY1" fmla="*/ 582244 h 617202"/>
                <a:gd name="connsiteX2" fmla="*/ 142739 w 618020"/>
                <a:gd name="connsiteY2" fmla="*/ 565166 h 617202"/>
                <a:gd name="connsiteX3" fmla="*/ 125798 w 618020"/>
                <a:gd name="connsiteY3" fmla="*/ 581455 h 617202"/>
                <a:gd name="connsiteX4" fmla="*/ 130280 w 618020"/>
                <a:gd name="connsiteY4" fmla="*/ 593905 h 617202"/>
                <a:gd name="connsiteX5" fmla="*/ 92390 w 618020"/>
                <a:gd name="connsiteY5" fmla="*/ 587473 h 617202"/>
                <a:gd name="connsiteX6" fmla="*/ 64460 w 618020"/>
                <a:gd name="connsiteY6" fmla="*/ 565104 h 617202"/>
                <a:gd name="connsiteX7" fmla="*/ 33335 w 618020"/>
                <a:gd name="connsiteY7" fmla="*/ 497998 h 617202"/>
                <a:gd name="connsiteX8" fmla="*/ 54707 w 618020"/>
                <a:gd name="connsiteY8" fmla="*/ 417611 h 617202"/>
                <a:gd name="connsiteX9" fmla="*/ 78653 w 618020"/>
                <a:gd name="connsiteY9" fmla="*/ 438361 h 617202"/>
                <a:gd name="connsiteX10" fmla="*/ 152566 w 618020"/>
                <a:gd name="connsiteY10" fmla="*/ 391051 h 617202"/>
                <a:gd name="connsiteX11" fmla="*/ 150408 w 618020"/>
                <a:gd name="connsiteY11" fmla="*/ 374450 h 617202"/>
                <a:gd name="connsiteX12" fmla="*/ 162858 w 618020"/>
                <a:gd name="connsiteY12" fmla="*/ 464631 h 617202"/>
                <a:gd name="connsiteX13" fmla="*/ 130363 w 618020"/>
                <a:gd name="connsiteY13" fmla="*/ 466499 h 617202"/>
                <a:gd name="connsiteX14" fmla="*/ 155844 w 618020"/>
                <a:gd name="connsiteY14" fmla="*/ 511278 h 617202"/>
                <a:gd name="connsiteX15" fmla="*/ 171739 w 618020"/>
                <a:gd name="connsiteY15" fmla="*/ 529165 h 617202"/>
                <a:gd name="connsiteX16" fmla="*/ 172818 w 618020"/>
                <a:gd name="connsiteY16" fmla="*/ 548047 h 617202"/>
                <a:gd name="connsiteX17" fmla="*/ 196432 w 618020"/>
                <a:gd name="connsiteY17" fmla="*/ 569918 h 617202"/>
                <a:gd name="connsiteX18" fmla="*/ 236729 w 618020"/>
                <a:gd name="connsiteY18" fmla="*/ 562448 h 617202"/>
                <a:gd name="connsiteX19" fmla="*/ 251545 w 618020"/>
                <a:gd name="connsiteY19" fmla="*/ 540951 h 617202"/>
                <a:gd name="connsiteX20" fmla="*/ 253993 w 618020"/>
                <a:gd name="connsiteY20" fmla="*/ 546885 h 617202"/>
                <a:gd name="connsiteX21" fmla="*/ 273457 w 618020"/>
                <a:gd name="connsiteY21" fmla="*/ 548794 h 617202"/>
                <a:gd name="connsiteX22" fmla="*/ 290057 w 618020"/>
                <a:gd name="connsiteY22" fmla="*/ 461353 h 617202"/>
                <a:gd name="connsiteX23" fmla="*/ 327076 w 618020"/>
                <a:gd name="connsiteY23" fmla="*/ 439980 h 617202"/>
                <a:gd name="connsiteX24" fmla="*/ 425142 w 618020"/>
                <a:gd name="connsiteY24" fmla="*/ 433008 h 617202"/>
                <a:gd name="connsiteX25" fmla="*/ 429292 w 618020"/>
                <a:gd name="connsiteY25" fmla="*/ 431265 h 617202"/>
                <a:gd name="connsiteX26" fmla="*/ 430828 w 618020"/>
                <a:gd name="connsiteY26" fmla="*/ 427613 h 617202"/>
                <a:gd name="connsiteX27" fmla="*/ 438671 w 618020"/>
                <a:gd name="connsiteY27" fmla="*/ 329920 h 617202"/>
                <a:gd name="connsiteX28" fmla="*/ 460417 w 618020"/>
                <a:gd name="connsiteY28" fmla="*/ 293151 h 617202"/>
                <a:gd name="connsiteX29" fmla="*/ 548067 w 618020"/>
                <a:gd name="connsiteY29" fmla="*/ 277546 h 617202"/>
                <a:gd name="connsiteX30" fmla="*/ 546407 w 618020"/>
                <a:gd name="connsiteY30" fmla="*/ 258083 h 617202"/>
                <a:gd name="connsiteX31" fmla="*/ 540514 w 618020"/>
                <a:gd name="connsiteY31" fmla="*/ 255551 h 617202"/>
                <a:gd name="connsiteX32" fmla="*/ 562177 w 618020"/>
                <a:gd name="connsiteY32" fmla="*/ 240984 h 617202"/>
                <a:gd name="connsiteX33" fmla="*/ 570104 w 618020"/>
                <a:gd name="connsiteY33" fmla="*/ 200770 h 617202"/>
                <a:gd name="connsiteX34" fmla="*/ 548523 w 618020"/>
                <a:gd name="connsiteY34" fmla="*/ 176907 h 617202"/>
                <a:gd name="connsiteX35" fmla="*/ 529641 w 618020"/>
                <a:gd name="connsiteY35" fmla="*/ 175621 h 617202"/>
                <a:gd name="connsiteX36" fmla="*/ 511961 w 618020"/>
                <a:gd name="connsiteY36" fmla="*/ 159519 h 617202"/>
                <a:gd name="connsiteX37" fmla="*/ 467473 w 618020"/>
                <a:gd name="connsiteY37" fmla="*/ 133498 h 617202"/>
                <a:gd name="connsiteX38" fmla="*/ 465232 w 618020"/>
                <a:gd name="connsiteY38" fmla="*/ 165951 h 617202"/>
                <a:gd name="connsiteX39" fmla="*/ 375217 w 618020"/>
                <a:gd name="connsiteY39" fmla="*/ 152547 h 617202"/>
                <a:gd name="connsiteX40" fmla="*/ 391817 w 618020"/>
                <a:gd name="connsiteY40" fmla="*/ 154912 h 617202"/>
                <a:gd name="connsiteX41" fmla="*/ 439999 w 618020"/>
                <a:gd name="connsiteY41" fmla="*/ 81581 h 617202"/>
                <a:gd name="connsiteX42" fmla="*/ 419249 w 618020"/>
                <a:gd name="connsiteY42" fmla="*/ 57386 h 617202"/>
                <a:gd name="connsiteX43" fmla="*/ 499926 w 618020"/>
                <a:gd name="connsiteY43" fmla="*/ 36926 h 617202"/>
                <a:gd name="connsiteX44" fmla="*/ 566618 w 618020"/>
                <a:gd name="connsiteY44" fmla="*/ 68757 h 617202"/>
                <a:gd name="connsiteX45" fmla="*/ 588654 w 618020"/>
                <a:gd name="connsiteY45" fmla="*/ 96977 h 617202"/>
                <a:gd name="connsiteX46" fmla="*/ 594630 w 618020"/>
                <a:gd name="connsiteY46" fmla="*/ 134950 h 617202"/>
                <a:gd name="connsiteX47" fmla="*/ 582180 w 618020"/>
                <a:gd name="connsiteY47" fmla="*/ 130302 h 617202"/>
                <a:gd name="connsiteX48" fmla="*/ 565754 w 618020"/>
                <a:gd name="connsiteY48" fmla="*/ 154123 h 617202"/>
                <a:gd name="connsiteX49" fmla="*/ 582471 w 618020"/>
                <a:gd name="connsiteY49" fmla="*/ 170599 h 617202"/>
                <a:gd name="connsiteX50" fmla="*/ 617871 w 618020"/>
                <a:gd name="connsiteY50" fmla="*/ 125447 h 617202"/>
                <a:gd name="connsiteX51" fmla="*/ 437551 w 618020"/>
                <a:gd name="connsiteY51" fmla="*/ 22733 h 617202"/>
                <a:gd name="connsiteX52" fmla="*/ 401155 w 618020"/>
                <a:gd name="connsiteY52" fmla="*/ 45641 h 617202"/>
                <a:gd name="connsiteX53" fmla="*/ 323092 w 618020"/>
                <a:gd name="connsiteY53" fmla="*/ 39914 h 617202"/>
                <a:gd name="connsiteX54" fmla="*/ 295328 w 618020"/>
                <a:gd name="connsiteY54" fmla="*/ 53941 h 617202"/>
                <a:gd name="connsiteX55" fmla="*/ 136837 w 618020"/>
                <a:gd name="connsiteY55" fmla="*/ 20741 h 617202"/>
                <a:gd name="connsiteX56" fmla="*/ 120776 w 618020"/>
                <a:gd name="connsiteY56" fmla="*/ 119720 h 617202"/>
                <a:gd name="connsiteX57" fmla="*/ 159164 w 618020"/>
                <a:gd name="connsiteY57" fmla="*/ 140470 h 617202"/>
                <a:gd name="connsiteX58" fmla="*/ 200250 w 618020"/>
                <a:gd name="connsiteY58" fmla="*/ 107933 h 617202"/>
                <a:gd name="connsiteX59" fmla="*/ 158749 w 618020"/>
                <a:gd name="connsiteY59" fmla="*/ 78343 h 617202"/>
                <a:gd name="connsiteX60" fmla="*/ 160077 w 618020"/>
                <a:gd name="connsiteY60" fmla="*/ 93367 h 617202"/>
                <a:gd name="connsiteX61" fmla="*/ 145345 w 618020"/>
                <a:gd name="connsiteY61" fmla="*/ 120757 h 617202"/>
                <a:gd name="connsiteX62" fmla="*/ 127084 w 618020"/>
                <a:gd name="connsiteY62" fmla="*/ 63445 h 617202"/>
                <a:gd name="connsiteX63" fmla="*/ 153437 w 618020"/>
                <a:gd name="connsiteY63" fmla="*/ 26675 h 617202"/>
                <a:gd name="connsiteX64" fmla="*/ 269639 w 618020"/>
                <a:gd name="connsiteY64" fmla="*/ 45226 h 617202"/>
                <a:gd name="connsiteX65" fmla="*/ 284496 w 618020"/>
                <a:gd name="connsiteY65" fmla="*/ 62947 h 617202"/>
                <a:gd name="connsiteX66" fmla="*/ 249013 w 618020"/>
                <a:gd name="connsiteY66" fmla="*/ 128020 h 617202"/>
                <a:gd name="connsiteX67" fmla="*/ 250839 w 618020"/>
                <a:gd name="connsiteY67" fmla="*/ 234386 h 617202"/>
                <a:gd name="connsiteX68" fmla="*/ 247436 w 618020"/>
                <a:gd name="connsiteY68" fmla="*/ 238785 h 617202"/>
                <a:gd name="connsiteX69" fmla="*/ 247436 w 618020"/>
                <a:gd name="connsiteY69" fmla="*/ 238785 h 617202"/>
                <a:gd name="connsiteX70" fmla="*/ 245071 w 618020"/>
                <a:gd name="connsiteY70" fmla="*/ 241233 h 617202"/>
                <a:gd name="connsiteX71" fmla="*/ 235899 w 618020"/>
                <a:gd name="connsiteY71" fmla="*/ 248994 h 617202"/>
                <a:gd name="connsiteX72" fmla="*/ 128537 w 618020"/>
                <a:gd name="connsiteY72" fmla="*/ 247002 h 617202"/>
                <a:gd name="connsiteX73" fmla="*/ 62509 w 618020"/>
                <a:gd name="connsiteY73" fmla="*/ 282277 h 617202"/>
                <a:gd name="connsiteX74" fmla="*/ 44706 w 618020"/>
                <a:gd name="connsiteY74" fmla="*/ 267503 h 617202"/>
                <a:gd name="connsiteX75" fmla="*/ 27358 w 618020"/>
                <a:gd name="connsiteY75" fmla="*/ 151302 h 617202"/>
                <a:gd name="connsiteX76" fmla="*/ 64003 w 618020"/>
                <a:gd name="connsiteY76" fmla="*/ 125530 h 617202"/>
                <a:gd name="connsiteX77" fmla="*/ 121067 w 618020"/>
                <a:gd name="connsiteY77" fmla="*/ 144537 h 617202"/>
                <a:gd name="connsiteX78" fmla="*/ 93510 w 618020"/>
                <a:gd name="connsiteY78" fmla="*/ 158938 h 617202"/>
                <a:gd name="connsiteX79" fmla="*/ 78487 w 618020"/>
                <a:gd name="connsiteY79" fmla="*/ 157444 h 617202"/>
                <a:gd name="connsiteX80" fmla="*/ 107538 w 618020"/>
                <a:gd name="connsiteY80" fmla="*/ 199442 h 617202"/>
                <a:gd name="connsiteX81" fmla="*/ 140738 w 618020"/>
                <a:gd name="connsiteY81" fmla="*/ 158772 h 617202"/>
                <a:gd name="connsiteX82" fmla="*/ 21465 w 618020"/>
                <a:gd name="connsiteY82" fmla="*/ 135075 h 617202"/>
                <a:gd name="connsiteX83" fmla="*/ 52466 w 618020"/>
                <a:gd name="connsiteY83" fmla="*/ 293773 h 617202"/>
                <a:gd name="connsiteX84" fmla="*/ 38398 w 618020"/>
                <a:gd name="connsiteY84" fmla="*/ 321371 h 617202"/>
                <a:gd name="connsiteX85" fmla="*/ 43212 w 618020"/>
                <a:gd name="connsiteY85" fmla="*/ 399517 h 617202"/>
                <a:gd name="connsiteX86" fmla="*/ 19722 w 618020"/>
                <a:gd name="connsiteY86" fmla="*/ 435622 h 617202"/>
                <a:gd name="connsiteX87" fmla="*/ 120444 w 618020"/>
                <a:gd name="connsiteY87" fmla="*/ 617104 h 617202"/>
                <a:gd name="connsiteX88" fmla="*/ 216103 w 618020"/>
                <a:gd name="connsiteY88" fmla="*/ 265594 h 617202"/>
                <a:gd name="connsiteX89" fmla="*/ 145843 w 618020"/>
                <a:gd name="connsiteY89" fmla="*/ 296886 h 617202"/>
                <a:gd name="connsiteX90" fmla="*/ 84297 w 618020"/>
                <a:gd name="connsiteY90" fmla="*/ 292487 h 617202"/>
                <a:gd name="connsiteX91" fmla="*/ 183899 w 618020"/>
                <a:gd name="connsiteY91" fmla="*/ 261610 h 617202"/>
                <a:gd name="connsiteX92" fmla="*/ 216103 w 618020"/>
                <a:gd name="connsiteY92" fmla="*/ 265594 h 617202"/>
                <a:gd name="connsiteX93" fmla="*/ 293585 w 618020"/>
                <a:gd name="connsiteY93" fmla="*/ 85565 h 617202"/>
                <a:gd name="connsiteX94" fmla="*/ 297279 w 618020"/>
                <a:gd name="connsiteY94" fmla="*/ 147193 h 617202"/>
                <a:gd name="connsiteX95" fmla="*/ 265157 w 618020"/>
                <a:gd name="connsiteY95" fmla="*/ 217038 h 617202"/>
                <a:gd name="connsiteX96" fmla="*/ 261546 w 618020"/>
                <a:gd name="connsiteY96" fmla="*/ 184876 h 617202"/>
                <a:gd name="connsiteX97" fmla="*/ 293585 w 618020"/>
                <a:gd name="connsiteY97" fmla="*/ 85565 h 617202"/>
                <a:gd name="connsiteX98" fmla="*/ 375009 w 618020"/>
                <a:gd name="connsiteY98" fmla="*/ 139225 h 617202"/>
                <a:gd name="connsiteX99" fmla="*/ 376503 w 618020"/>
                <a:gd name="connsiteY99" fmla="*/ 122625 h 617202"/>
                <a:gd name="connsiteX100" fmla="*/ 402441 w 618020"/>
                <a:gd name="connsiteY100" fmla="*/ 72201 h 617202"/>
                <a:gd name="connsiteX101" fmla="*/ 414891 w 618020"/>
                <a:gd name="connsiteY101" fmla="*/ 91624 h 617202"/>
                <a:gd name="connsiteX102" fmla="*/ 405180 w 618020"/>
                <a:gd name="connsiteY102" fmla="*/ 137274 h 617202"/>
                <a:gd name="connsiteX103" fmla="*/ 375009 w 618020"/>
                <a:gd name="connsiteY103" fmla="*/ 139225 h 617202"/>
                <a:gd name="connsiteX104" fmla="*/ 345087 w 618020"/>
                <a:gd name="connsiteY104" fmla="*/ 127729 h 617202"/>
                <a:gd name="connsiteX105" fmla="*/ 348615 w 618020"/>
                <a:gd name="connsiteY105" fmla="*/ 101501 h 617202"/>
                <a:gd name="connsiteX106" fmla="*/ 360733 w 618020"/>
                <a:gd name="connsiteY106" fmla="*/ 101210 h 617202"/>
                <a:gd name="connsiteX107" fmla="*/ 350773 w 618020"/>
                <a:gd name="connsiteY107" fmla="*/ 132875 h 617202"/>
                <a:gd name="connsiteX108" fmla="*/ 345087 w 618020"/>
                <a:gd name="connsiteY108" fmla="*/ 127729 h 617202"/>
                <a:gd name="connsiteX109" fmla="*/ 410907 w 618020"/>
                <a:gd name="connsiteY109" fmla="*/ 314482 h 617202"/>
                <a:gd name="connsiteX110" fmla="*/ 352267 w 618020"/>
                <a:gd name="connsiteY110" fmla="*/ 310332 h 617202"/>
                <a:gd name="connsiteX111" fmla="*/ 273789 w 618020"/>
                <a:gd name="connsiteY111" fmla="*/ 243267 h 617202"/>
                <a:gd name="connsiteX112" fmla="*/ 306990 w 618020"/>
                <a:gd name="connsiteY112" fmla="*/ 174085 h 617202"/>
                <a:gd name="connsiteX113" fmla="*/ 305745 w 618020"/>
                <a:gd name="connsiteY113" fmla="*/ 74235 h 617202"/>
                <a:gd name="connsiteX114" fmla="*/ 306865 w 618020"/>
                <a:gd name="connsiteY114" fmla="*/ 73322 h 617202"/>
                <a:gd name="connsiteX115" fmla="*/ 384969 w 618020"/>
                <a:gd name="connsiteY115" fmla="*/ 62573 h 617202"/>
                <a:gd name="connsiteX116" fmla="*/ 364219 w 618020"/>
                <a:gd name="connsiteY116" fmla="*/ 94321 h 617202"/>
                <a:gd name="connsiteX117" fmla="*/ 335169 w 618020"/>
                <a:gd name="connsiteY117" fmla="*/ 104738 h 617202"/>
                <a:gd name="connsiteX118" fmla="*/ 346208 w 618020"/>
                <a:gd name="connsiteY118" fmla="*/ 142088 h 617202"/>
                <a:gd name="connsiteX119" fmla="*/ 349196 w 618020"/>
                <a:gd name="connsiteY119" fmla="*/ 144205 h 617202"/>
                <a:gd name="connsiteX120" fmla="*/ 363431 w 618020"/>
                <a:gd name="connsiteY120" fmla="*/ 230609 h 617202"/>
                <a:gd name="connsiteX121" fmla="*/ 434189 w 618020"/>
                <a:gd name="connsiteY121" fmla="*/ 287590 h 617202"/>
                <a:gd name="connsiteX122" fmla="*/ 435061 w 618020"/>
                <a:gd name="connsiteY122" fmla="*/ 294977 h 617202"/>
                <a:gd name="connsiteX123" fmla="*/ 410741 w 618020"/>
                <a:gd name="connsiteY123" fmla="*/ 314482 h 617202"/>
                <a:gd name="connsiteX124" fmla="*/ 332056 w 618020"/>
                <a:gd name="connsiteY124" fmla="*/ 424210 h 617202"/>
                <a:gd name="connsiteX125" fmla="*/ 335003 w 618020"/>
                <a:gd name="connsiteY125" fmla="*/ 397151 h 617202"/>
                <a:gd name="connsiteX126" fmla="*/ 321681 w 618020"/>
                <a:gd name="connsiteY126" fmla="*/ 322948 h 617202"/>
                <a:gd name="connsiteX127" fmla="*/ 395593 w 618020"/>
                <a:gd name="connsiteY127" fmla="*/ 337307 h 617202"/>
                <a:gd name="connsiteX128" fmla="*/ 422527 w 618020"/>
                <a:gd name="connsiteY128" fmla="*/ 334817 h 617202"/>
                <a:gd name="connsiteX129" fmla="*/ 416385 w 618020"/>
                <a:gd name="connsiteY129" fmla="*/ 418731 h 617202"/>
                <a:gd name="connsiteX130" fmla="*/ 332264 w 618020"/>
                <a:gd name="connsiteY130" fmla="*/ 424210 h 617202"/>
                <a:gd name="connsiteX131" fmla="*/ 141983 w 618020"/>
                <a:gd name="connsiteY131" fmla="*/ 348595 h 617202"/>
                <a:gd name="connsiteX132" fmla="*/ 139867 w 618020"/>
                <a:gd name="connsiteY132" fmla="*/ 345607 h 617202"/>
                <a:gd name="connsiteX133" fmla="*/ 102848 w 618020"/>
                <a:gd name="connsiteY133" fmla="*/ 334070 h 617202"/>
                <a:gd name="connsiteX134" fmla="*/ 92099 w 618020"/>
                <a:gd name="connsiteY134" fmla="*/ 363121 h 617202"/>
                <a:gd name="connsiteX135" fmla="*/ 60061 w 618020"/>
                <a:gd name="connsiteY135" fmla="*/ 383871 h 617202"/>
                <a:gd name="connsiteX136" fmla="*/ 71764 w 618020"/>
                <a:gd name="connsiteY136" fmla="*/ 305891 h 617202"/>
                <a:gd name="connsiteX137" fmla="*/ 72677 w 618020"/>
                <a:gd name="connsiteY137" fmla="*/ 304771 h 617202"/>
                <a:gd name="connsiteX138" fmla="*/ 172528 w 618020"/>
                <a:gd name="connsiteY138" fmla="*/ 307219 h 617202"/>
                <a:gd name="connsiteX139" fmla="*/ 242041 w 618020"/>
                <a:gd name="connsiteY139" fmla="*/ 275056 h 617202"/>
                <a:gd name="connsiteX140" fmla="*/ 308193 w 618020"/>
                <a:gd name="connsiteY140" fmla="*/ 354281 h 617202"/>
                <a:gd name="connsiteX141" fmla="*/ 311804 w 618020"/>
                <a:gd name="connsiteY141" fmla="*/ 412963 h 617202"/>
                <a:gd name="connsiteX142" fmla="*/ 291966 w 618020"/>
                <a:gd name="connsiteY142" fmla="*/ 436909 h 617202"/>
                <a:gd name="connsiteX143" fmla="*/ 284621 w 618020"/>
                <a:gd name="connsiteY143" fmla="*/ 435954 h 617202"/>
                <a:gd name="connsiteX144" fmla="*/ 228221 w 618020"/>
                <a:gd name="connsiteY144" fmla="*/ 364200 h 617202"/>
                <a:gd name="connsiteX145" fmla="*/ 141983 w 618020"/>
                <a:gd name="connsiteY145" fmla="*/ 348595 h 617202"/>
                <a:gd name="connsiteX146" fmla="*/ 99113 w 618020"/>
                <a:gd name="connsiteY146" fmla="*/ 359925 h 617202"/>
                <a:gd name="connsiteX147" fmla="*/ 99528 w 618020"/>
                <a:gd name="connsiteY147" fmla="*/ 347765 h 617202"/>
                <a:gd name="connsiteX148" fmla="*/ 125798 w 618020"/>
                <a:gd name="connsiteY148" fmla="*/ 344570 h 617202"/>
                <a:gd name="connsiteX149" fmla="*/ 130902 w 618020"/>
                <a:gd name="connsiteY149" fmla="*/ 350297 h 617202"/>
                <a:gd name="connsiteX150" fmla="*/ 99113 w 618020"/>
                <a:gd name="connsiteY150" fmla="*/ 359759 h 617202"/>
                <a:gd name="connsiteX151" fmla="*/ 69648 w 618020"/>
                <a:gd name="connsiteY151" fmla="*/ 401094 h 617202"/>
                <a:gd name="connsiteX152" fmla="*/ 120237 w 618020"/>
                <a:gd name="connsiteY152" fmla="*/ 375778 h 617202"/>
                <a:gd name="connsiteX153" fmla="*/ 136837 w 618020"/>
                <a:gd name="connsiteY153" fmla="*/ 374492 h 617202"/>
                <a:gd name="connsiteX154" fmla="*/ 134472 w 618020"/>
                <a:gd name="connsiteY154" fmla="*/ 404663 h 617202"/>
                <a:gd name="connsiteX155" fmla="*/ 88821 w 618020"/>
                <a:gd name="connsiteY155" fmla="*/ 413834 h 617202"/>
                <a:gd name="connsiteX156" fmla="*/ 69648 w 618020"/>
                <a:gd name="connsiteY156" fmla="*/ 400928 h 61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18020" h="617202">
                  <a:moveTo>
                    <a:pt x="120444" y="617104"/>
                  </a:moveTo>
                  <a:cubicBezTo>
                    <a:pt x="139659" y="616316"/>
                    <a:pt x="171781" y="607269"/>
                    <a:pt x="166095" y="582244"/>
                  </a:cubicBezTo>
                  <a:cubicBezTo>
                    <a:pt x="164362" y="571076"/>
                    <a:pt x="153905" y="563432"/>
                    <a:pt x="142739" y="565166"/>
                  </a:cubicBezTo>
                  <a:cubicBezTo>
                    <a:pt x="134225" y="566486"/>
                    <a:pt x="127452" y="573002"/>
                    <a:pt x="125798" y="581455"/>
                  </a:cubicBezTo>
                  <a:cubicBezTo>
                    <a:pt x="124601" y="586132"/>
                    <a:pt x="126378" y="591063"/>
                    <a:pt x="130280" y="593905"/>
                  </a:cubicBezTo>
                  <a:cubicBezTo>
                    <a:pt x="117422" y="593436"/>
                    <a:pt x="104682" y="591270"/>
                    <a:pt x="92390" y="587473"/>
                  </a:cubicBezTo>
                  <a:cubicBezTo>
                    <a:pt x="81666" y="581978"/>
                    <a:pt x="72165" y="574367"/>
                    <a:pt x="64460" y="565104"/>
                  </a:cubicBezTo>
                  <a:cubicBezTo>
                    <a:pt x="48222" y="545952"/>
                    <a:pt x="37467" y="522765"/>
                    <a:pt x="33335" y="497998"/>
                  </a:cubicBezTo>
                  <a:cubicBezTo>
                    <a:pt x="28852" y="469985"/>
                    <a:pt x="37900" y="440644"/>
                    <a:pt x="54707" y="417611"/>
                  </a:cubicBezTo>
                  <a:cubicBezTo>
                    <a:pt x="61406" y="425882"/>
                    <a:pt x="69513" y="432908"/>
                    <a:pt x="78653" y="438361"/>
                  </a:cubicBezTo>
                  <a:cubicBezTo>
                    <a:pt x="113431" y="459112"/>
                    <a:pt x="151321" y="427447"/>
                    <a:pt x="152566" y="391051"/>
                  </a:cubicBezTo>
                  <a:cubicBezTo>
                    <a:pt x="152347" y="385465"/>
                    <a:pt x="151624" y="379908"/>
                    <a:pt x="150408" y="374450"/>
                  </a:cubicBezTo>
                  <a:cubicBezTo>
                    <a:pt x="239344" y="379845"/>
                    <a:pt x="227142" y="472267"/>
                    <a:pt x="162858" y="464631"/>
                  </a:cubicBezTo>
                  <a:cubicBezTo>
                    <a:pt x="150740" y="463220"/>
                    <a:pt x="140655" y="455501"/>
                    <a:pt x="130363" y="466499"/>
                  </a:cubicBezTo>
                  <a:cubicBezTo>
                    <a:pt x="110941" y="487249"/>
                    <a:pt x="136796" y="507418"/>
                    <a:pt x="155844" y="511278"/>
                  </a:cubicBezTo>
                  <a:cubicBezTo>
                    <a:pt x="188754" y="517876"/>
                    <a:pt x="175889" y="507916"/>
                    <a:pt x="171739" y="529165"/>
                  </a:cubicBezTo>
                  <a:cubicBezTo>
                    <a:pt x="170522" y="535452"/>
                    <a:pt x="170893" y="541943"/>
                    <a:pt x="172818" y="548047"/>
                  </a:cubicBezTo>
                  <a:cubicBezTo>
                    <a:pt x="176500" y="558850"/>
                    <a:pt x="185378" y="567075"/>
                    <a:pt x="196432" y="569918"/>
                  </a:cubicBezTo>
                  <a:cubicBezTo>
                    <a:pt x="210315" y="573284"/>
                    <a:pt x="224974" y="570566"/>
                    <a:pt x="236729" y="562448"/>
                  </a:cubicBezTo>
                  <a:cubicBezTo>
                    <a:pt x="244205" y="557410"/>
                    <a:pt x="249498" y="549732"/>
                    <a:pt x="251545" y="540951"/>
                  </a:cubicBezTo>
                  <a:cubicBezTo>
                    <a:pt x="252624" y="543565"/>
                    <a:pt x="253537" y="546014"/>
                    <a:pt x="253993" y="546885"/>
                  </a:cubicBezTo>
                  <a:cubicBezTo>
                    <a:pt x="257687" y="554148"/>
                    <a:pt x="269058" y="556140"/>
                    <a:pt x="273457" y="548794"/>
                  </a:cubicBezTo>
                  <a:cubicBezTo>
                    <a:pt x="288107" y="524143"/>
                    <a:pt x="293709" y="492270"/>
                    <a:pt x="290057" y="461353"/>
                  </a:cubicBezTo>
                  <a:cubicBezTo>
                    <a:pt x="309106" y="464382"/>
                    <a:pt x="320477" y="454256"/>
                    <a:pt x="327076" y="439980"/>
                  </a:cubicBezTo>
                  <a:cubicBezTo>
                    <a:pt x="359446" y="436452"/>
                    <a:pt x="392813" y="436369"/>
                    <a:pt x="425142" y="433008"/>
                  </a:cubicBezTo>
                  <a:cubicBezTo>
                    <a:pt x="426682" y="432912"/>
                    <a:pt x="428147" y="432298"/>
                    <a:pt x="429292" y="431265"/>
                  </a:cubicBezTo>
                  <a:cubicBezTo>
                    <a:pt x="430002" y="430140"/>
                    <a:pt x="430520" y="428907"/>
                    <a:pt x="430828" y="427613"/>
                  </a:cubicBezTo>
                  <a:cubicBezTo>
                    <a:pt x="434563" y="395325"/>
                    <a:pt x="434729" y="362249"/>
                    <a:pt x="438671" y="329920"/>
                  </a:cubicBezTo>
                  <a:cubicBezTo>
                    <a:pt x="452989" y="323529"/>
                    <a:pt x="463239" y="312241"/>
                    <a:pt x="460417" y="293151"/>
                  </a:cubicBezTo>
                  <a:cubicBezTo>
                    <a:pt x="491294" y="297301"/>
                    <a:pt x="523249" y="291947"/>
                    <a:pt x="548067" y="277546"/>
                  </a:cubicBezTo>
                  <a:cubicBezTo>
                    <a:pt x="555495" y="273396"/>
                    <a:pt x="553628" y="261818"/>
                    <a:pt x="546407" y="258083"/>
                  </a:cubicBezTo>
                  <a:cubicBezTo>
                    <a:pt x="545535" y="257626"/>
                    <a:pt x="543128" y="256672"/>
                    <a:pt x="540514" y="255551"/>
                  </a:cubicBezTo>
                  <a:cubicBezTo>
                    <a:pt x="549320" y="253617"/>
                    <a:pt x="557064" y="248410"/>
                    <a:pt x="562177" y="240984"/>
                  </a:cubicBezTo>
                  <a:cubicBezTo>
                    <a:pt x="570469" y="229339"/>
                    <a:pt x="573357" y="214691"/>
                    <a:pt x="570104" y="200770"/>
                  </a:cubicBezTo>
                  <a:cubicBezTo>
                    <a:pt x="567381" y="189692"/>
                    <a:pt x="559272" y="180725"/>
                    <a:pt x="548523" y="176907"/>
                  </a:cubicBezTo>
                  <a:cubicBezTo>
                    <a:pt x="542439" y="174893"/>
                    <a:pt x="535944" y="174451"/>
                    <a:pt x="529641" y="175621"/>
                  </a:cubicBezTo>
                  <a:cubicBezTo>
                    <a:pt x="508351" y="179522"/>
                    <a:pt x="518186" y="192470"/>
                    <a:pt x="511961" y="159519"/>
                  </a:cubicBezTo>
                  <a:cubicBezTo>
                    <a:pt x="508351" y="140387"/>
                    <a:pt x="488430" y="114324"/>
                    <a:pt x="467473" y="133498"/>
                  </a:cubicBezTo>
                  <a:cubicBezTo>
                    <a:pt x="456392" y="143665"/>
                    <a:pt x="463945" y="153833"/>
                    <a:pt x="465232" y="165951"/>
                  </a:cubicBezTo>
                  <a:cubicBezTo>
                    <a:pt x="472121" y="230443"/>
                    <a:pt x="379574" y="241565"/>
                    <a:pt x="375217" y="152547"/>
                  </a:cubicBezTo>
                  <a:cubicBezTo>
                    <a:pt x="380674" y="153806"/>
                    <a:pt x="386227" y="154597"/>
                    <a:pt x="391817" y="154912"/>
                  </a:cubicBezTo>
                  <a:cubicBezTo>
                    <a:pt x="428213" y="154082"/>
                    <a:pt x="460417" y="116566"/>
                    <a:pt x="439999" y="81581"/>
                  </a:cubicBezTo>
                  <a:cubicBezTo>
                    <a:pt x="434587" y="72337"/>
                    <a:pt x="427561" y="64141"/>
                    <a:pt x="419249" y="57386"/>
                  </a:cubicBezTo>
                  <a:cubicBezTo>
                    <a:pt x="442489" y="40785"/>
                    <a:pt x="471996" y="32112"/>
                    <a:pt x="499926" y="36926"/>
                  </a:cubicBezTo>
                  <a:cubicBezTo>
                    <a:pt x="524611" y="41363"/>
                    <a:pt x="547644" y="52357"/>
                    <a:pt x="566618" y="68757"/>
                  </a:cubicBezTo>
                  <a:cubicBezTo>
                    <a:pt x="575781" y="76590"/>
                    <a:pt x="583276" y="86187"/>
                    <a:pt x="588654" y="96977"/>
                  </a:cubicBezTo>
                  <a:cubicBezTo>
                    <a:pt x="592302" y="109318"/>
                    <a:pt x="594315" y="122085"/>
                    <a:pt x="594630" y="134950"/>
                  </a:cubicBezTo>
                  <a:cubicBezTo>
                    <a:pt x="591850" y="130966"/>
                    <a:pt x="586895" y="129117"/>
                    <a:pt x="582180" y="130302"/>
                  </a:cubicBezTo>
                  <a:cubicBezTo>
                    <a:pt x="571066" y="132344"/>
                    <a:pt x="563713" y="143009"/>
                    <a:pt x="565754" y="154123"/>
                  </a:cubicBezTo>
                  <a:cubicBezTo>
                    <a:pt x="567311" y="162583"/>
                    <a:pt x="573988" y="169167"/>
                    <a:pt x="582471" y="170599"/>
                  </a:cubicBezTo>
                  <a:cubicBezTo>
                    <a:pt x="607371" y="176658"/>
                    <a:pt x="616833" y="144661"/>
                    <a:pt x="617871" y="125447"/>
                  </a:cubicBezTo>
                  <a:cubicBezTo>
                    <a:pt x="622394" y="41491"/>
                    <a:pt x="502250" y="-5322"/>
                    <a:pt x="437551" y="22733"/>
                  </a:cubicBezTo>
                  <a:cubicBezTo>
                    <a:pt x="424333" y="28487"/>
                    <a:pt x="412061" y="36211"/>
                    <a:pt x="401155" y="45641"/>
                  </a:cubicBezTo>
                  <a:cubicBezTo>
                    <a:pt x="376814" y="33850"/>
                    <a:pt x="348893" y="31802"/>
                    <a:pt x="323092" y="39914"/>
                  </a:cubicBezTo>
                  <a:cubicBezTo>
                    <a:pt x="313144" y="43065"/>
                    <a:pt x="303767" y="47802"/>
                    <a:pt x="295328" y="53941"/>
                  </a:cubicBezTo>
                  <a:cubicBezTo>
                    <a:pt x="262459" y="4929"/>
                    <a:pt x="181118" y="-20760"/>
                    <a:pt x="136837" y="20741"/>
                  </a:cubicBezTo>
                  <a:cubicBezTo>
                    <a:pt x="108243" y="47509"/>
                    <a:pt x="98657" y="92786"/>
                    <a:pt x="120776" y="119720"/>
                  </a:cubicBezTo>
                  <a:cubicBezTo>
                    <a:pt x="130601" y="131102"/>
                    <a:pt x="144260" y="138485"/>
                    <a:pt x="159164" y="140470"/>
                  </a:cubicBezTo>
                  <a:cubicBezTo>
                    <a:pt x="182405" y="144620"/>
                    <a:pt x="201744" y="134203"/>
                    <a:pt x="200250" y="107933"/>
                  </a:cubicBezTo>
                  <a:cubicBezTo>
                    <a:pt x="198881" y="84237"/>
                    <a:pt x="178462" y="79256"/>
                    <a:pt x="158749" y="78343"/>
                  </a:cubicBezTo>
                  <a:cubicBezTo>
                    <a:pt x="149038" y="77928"/>
                    <a:pt x="150449" y="92952"/>
                    <a:pt x="160077" y="93367"/>
                  </a:cubicBezTo>
                  <a:cubicBezTo>
                    <a:pt x="172196" y="123800"/>
                    <a:pt x="167285" y="132930"/>
                    <a:pt x="145345" y="120757"/>
                  </a:cubicBezTo>
                  <a:cubicBezTo>
                    <a:pt x="124262" y="103687"/>
                    <a:pt x="118175" y="84582"/>
                    <a:pt x="127084" y="63445"/>
                  </a:cubicBezTo>
                  <a:cubicBezTo>
                    <a:pt x="132153" y="48911"/>
                    <a:pt x="141303" y="36145"/>
                    <a:pt x="153437" y="26675"/>
                  </a:cubicBezTo>
                  <a:cubicBezTo>
                    <a:pt x="186638" y="2729"/>
                    <a:pt x="241377" y="18915"/>
                    <a:pt x="269639" y="45226"/>
                  </a:cubicBezTo>
                  <a:cubicBezTo>
                    <a:pt x="275361" y="50443"/>
                    <a:pt x="280358" y="56403"/>
                    <a:pt x="284496" y="62947"/>
                  </a:cubicBezTo>
                  <a:cubicBezTo>
                    <a:pt x="266859" y="80128"/>
                    <a:pt x="256068" y="102870"/>
                    <a:pt x="249013" y="128020"/>
                  </a:cubicBezTo>
                  <a:cubicBezTo>
                    <a:pt x="238828" y="162841"/>
                    <a:pt x="239465" y="199935"/>
                    <a:pt x="250839" y="234386"/>
                  </a:cubicBezTo>
                  <a:cubicBezTo>
                    <a:pt x="249387" y="236544"/>
                    <a:pt x="247436" y="238536"/>
                    <a:pt x="247436" y="238785"/>
                  </a:cubicBezTo>
                  <a:lnTo>
                    <a:pt x="247436" y="238785"/>
                  </a:lnTo>
                  <a:lnTo>
                    <a:pt x="245071" y="241233"/>
                  </a:lnTo>
                  <a:cubicBezTo>
                    <a:pt x="242177" y="244008"/>
                    <a:pt x="239114" y="246600"/>
                    <a:pt x="235899" y="248994"/>
                  </a:cubicBezTo>
                  <a:cubicBezTo>
                    <a:pt x="201114" y="237618"/>
                    <a:pt x="163720" y="236924"/>
                    <a:pt x="128537" y="247002"/>
                  </a:cubicBezTo>
                  <a:cubicBezTo>
                    <a:pt x="103346" y="253725"/>
                    <a:pt x="79898" y="264847"/>
                    <a:pt x="62509" y="282277"/>
                  </a:cubicBezTo>
                  <a:cubicBezTo>
                    <a:pt x="55943" y="278168"/>
                    <a:pt x="49955" y="273200"/>
                    <a:pt x="44706" y="267503"/>
                  </a:cubicBezTo>
                  <a:cubicBezTo>
                    <a:pt x="18726" y="239034"/>
                    <a:pt x="3205" y="184253"/>
                    <a:pt x="27358" y="151302"/>
                  </a:cubicBezTo>
                  <a:cubicBezTo>
                    <a:pt x="36875" y="139402"/>
                    <a:pt x="49587" y="130462"/>
                    <a:pt x="64003" y="125530"/>
                  </a:cubicBezTo>
                  <a:cubicBezTo>
                    <a:pt x="85252" y="116898"/>
                    <a:pt x="104273" y="123233"/>
                    <a:pt x="121067" y="144537"/>
                  </a:cubicBezTo>
                  <a:cubicBezTo>
                    <a:pt x="132991" y="166670"/>
                    <a:pt x="123806" y="171471"/>
                    <a:pt x="93510" y="158938"/>
                  </a:cubicBezTo>
                  <a:cubicBezTo>
                    <a:pt x="93178" y="149309"/>
                    <a:pt x="78155" y="147732"/>
                    <a:pt x="78487" y="157444"/>
                  </a:cubicBezTo>
                  <a:cubicBezTo>
                    <a:pt x="79151" y="177322"/>
                    <a:pt x="83882" y="197824"/>
                    <a:pt x="107538" y="199442"/>
                  </a:cubicBezTo>
                  <a:cubicBezTo>
                    <a:pt x="133766" y="201268"/>
                    <a:pt x="144307" y="182053"/>
                    <a:pt x="140738" y="158772"/>
                  </a:cubicBezTo>
                  <a:cubicBezTo>
                    <a:pt x="130197" y="93574"/>
                    <a:pt x="58650" y="96272"/>
                    <a:pt x="21465" y="135075"/>
                  </a:cubicBezTo>
                  <a:cubicBezTo>
                    <a:pt x="-20575" y="178692"/>
                    <a:pt x="4035" y="260324"/>
                    <a:pt x="52466" y="293773"/>
                  </a:cubicBezTo>
                  <a:cubicBezTo>
                    <a:pt x="46340" y="302166"/>
                    <a:pt x="41590" y="311482"/>
                    <a:pt x="38398" y="321371"/>
                  </a:cubicBezTo>
                  <a:cubicBezTo>
                    <a:pt x="29991" y="347081"/>
                    <a:pt x="31713" y="375031"/>
                    <a:pt x="43212" y="399517"/>
                  </a:cubicBezTo>
                  <a:cubicBezTo>
                    <a:pt x="33604" y="410298"/>
                    <a:pt x="25685" y="422471"/>
                    <a:pt x="19722" y="435622"/>
                  </a:cubicBezTo>
                  <a:cubicBezTo>
                    <a:pt x="-9079" y="499990"/>
                    <a:pt x="36489" y="620590"/>
                    <a:pt x="120444" y="617104"/>
                  </a:cubicBezTo>
                  <a:close/>
                  <a:moveTo>
                    <a:pt x="216103" y="265594"/>
                  </a:moveTo>
                  <a:cubicBezTo>
                    <a:pt x="191576" y="281489"/>
                    <a:pt x="159953" y="294935"/>
                    <a:pt x="145843" y="296886"/>
                  </a:cubicBezTo>
                  <a:cubicBezTo>
                    <a:pt x="125254" y="299978"/>
                    <a:pt x="104237" y="298476"/>
                    <a:pt x="84297" y="292487"/>
                  </a:cubicBezTo>
                  <a:cubicBezTo>
                    <a:pt x="110443" y="270574"/>
                    <a:pt x="151487" y="261112"/>
                    <a:pt x="183899" y="261610"/>
                  </a:cubicBezTo>
                  <a:cubicBezTo>
                    <a:pt x="194748" y="261740"/>
                    <a:pt x="205549" y="263076"/>
                    <a:pt x="216103" y="265594"/>
                  </a:cubicBezTo>
                  <a:close/>
                  <a:moveTo>
                    <a:pt x="293585" y="85565"/>
                  </a:moveTo>
                  <a:cubicBezTo>
                    <a:pt x="299359" y="105582"/>
                    <a:pt x="300620" y="126630"/>
                    <a:pt x="297279" y="147193"/>
                  </a:cubicBezTo>
                  <a:cubicBezTo>
                    <a:pt x="295162" y="161262"/>
                    <a:pt x="281342" y="192844"/>
                    <a:pt x="265157" y="217038"/>
                  </a:cubicBezTo>
                  <a:cubicBezTo>
                    <a:pt x="262807" y="206477"/>
                    <a:pt x="261596" y="195695"/>
                    <a:pt x="261546" y="184876"/>
                  </a:cubicBezTo>
                  <a:cubicBezTo>
                    <a:pt x="261339" y="152381"/>
                    <a:pt x="271382" y="111461"/>
                    <a:pt x="293585" y="85565"/>
                  </a:cubicBezTo>
                  <a:close/>
                  <a:moveTo>
                    <a:pt x="375009" y="139225"/>
                  </a:moveTo>
                  <a:cubicBezTo>
                    <a:pt x="375258" y="133954"/>
                    <a:pt x="375673" y="128435"/>
                    <a:pt x="376503" y="122625"/>
                  </a:cubicBezTo>
                  <a:cubicBezTo>
                    <a:pt x="379682" y="103524"/>
                    <a:pt x="388750" y="85895"/>
                    <a:pt x="402441" y="72201"/>
                  </a:cubicBezTo>
                  <a:cubicBezTo>
                    <a:pt x="408500" y="77231"/>
                    <a:pt x="412849" y="84017"/>
                    <a:pt x="414891" y="91624"/>
                  </a:cubicBezTo>
                  <a:cubicBezTo>
                    <a:pt x="430952" y="111917"/>
                    <a:pt x="411862" y="131921"/>
                    <a:pt x="405180" y="137274"/>
                  </a:cubicBezTo>
                  <a:cubicBezTo>
                    <a:pt x="401362" y="140262"/>
                    <a:pt x="388123" y="140802"/>
                    <a:pt x="375009" y="139225"/>
                  </a:cubicBezTo>
                  <a:close/>
                  <a:moveTo>
                    <a:pt x="345087" y="127729"/>
                  </a:moveTo>
                  <a:cubicBezTo>
                    <a:pt x="341892" y="119886"/>
                    <a:pt x="339070" y="104945"/>
                    <a:pt x="348615" y="101501"/>
                  </a:cubicBezTo>
                  <a:cubicBezTo>
                    <a:pt x="352574" y="100440"/>
                    <a:pt x="356728" y="100341"/>
                    <a:pt x="360733" y="101210"/>
                  </a:cubicBezTo>
                  <a:cubicBezTo>
                    <a:pt x="356309" y="111385"/>
                    <a:pt x="352968" y="121999"/>
                    <a:pt x="350773" y="132875"/>
                  </a:cubicBezTo>
                  <a:cubicBezTo>
                    <a:pt x="348370" y="131823"/>
                    <a:pt x="346374" y="130017"/>
                    <a:pt x="345087" y="127729"/>
                  </a:cubicBezTo>
                  <a:close/>
                  <a:moveTo>
                    <a:pt x="410907" y="314482"/>
                  </a:moveTo>
                  <a:cubicBezTo>
                    <a:pt x="392813" y="319088"/>
                    <a:pt x="369905" y="314108"/>
                    <a:pt x="352267" y="310332"/>
                  </a:cubicBezTo>
                  <a:cubicBezTo>
                    <a:pt x="314916" y="302032"/>
                    <a:pt x="288190" y="275886"/>
                    <a:pt x="273789" y="243267"/>
                  </a:cubicBezTo>
                  <a:cubicBezTo>
                    <a:pt x="289476" y="221728"/>
                    <a:pt x="301927" y="190437"/>
                    <a:pt x="306990" y="174085"/>
                  </a:cubicBezTo>
                  <a:cubicBezTo>
                    <a:pt x="316286" y="142960"/>
                    <a:pt x="317821" y="105941"/>
                    <a:pt x="305745" y="74235"/>
                  </a:cubicBezTo>
                  <a:lnTo>
                    <a:pt x="306865" y="73322"/>
                  </a:lnTo>
                  <a:cubicBezTo>
                    <a:pt x="329603" y="57252"/>
                    <a:pt x="358737" y="53243"/>
                    <a:pt x="384969" y="62573"/>
                  </a:cubicBezTo>
                  <a:cubicBezTo>
                    <a:pt x="376794" y="72277"/>
                    <a:pt x="369826" y="82938"/>
                    <a:pt x="364219" y="94321"/>
                  </a:cubicBezTo>
                  <a:cubicBezTo>
                    <a:pt x="353180" y="90503"/>
                    <a:pt x="338364" y="92537"/>
                    <a:pt x="335169" y="104738"/>
                  </a:cubicBezTo>
                  <a:cubicBezTo>
                    <a:pt x="332687" y="118236"/>
                    <a:pt x="336787" y="132107"/>
                    <a:pt x="346208" y="142088"/>
                  </a:cubicBezTo>
                  <a:cubicBezTo>
                    <a:pt x="347117" y="142908"/>
                    <a:pt x="348121" y="143618"/>
                    <a:pt x="349196" y="144205"/>
                  </a:cubicBezTo>
                  <a:cubicBezTo>
                    <a:pt x="345187" y="173782"/>
                    <a:pt x="350146" y="203881"/>
                    <a:pt x="363431" y="230609"/>
                  </a:cubicBezTo>
                  <a:cubicBezTo>
                    <a:pt x="377541" y="259120"/>
                    <a:pt x="404101" y="278044"/>
                    <a:pt x="434189" y="287590"/>
                  </a:cubicBezTo>
                  <a:cubicBezTo>
                    <a:pt x="434849" y="289994"/>
                    <a:pt x="435144" y="292485"/>
                    <a:pt x="435061" y="294977"/>
                  </a:cubicBezTo>
                  <a:cubicBezTo>
                    <a:pt x="435061" y="294977"/>
                    <a:pt x="438256" y="308713"/>
                    <a:pt x="410741" y="314482"/>
                  </a:cubicBezTo>
                  <a:close/>
                  <a:moveTo>
                    <a:pt x="332056" y="424210"/>
                  </a:moveTo>
                  <a:cubicBezTo>
                    <a:pt x="333990" y="415320"/>
                    <a:pt x="334978" y="406248"/>
                    <a:pt x="335003" y="397151"/>
                  </a:cubicBezTo>
                  <a:cubicBezTo>
                    <a:pt x="335700" y="371765"/>
                    <a:pt x="331164" y="346508"/>
                    <a:pt x="321681" y="322948"/>
                  </a:cubicBezTo>
                  <a:cubicBezTo>
                    <a:pt x="342971" y="333946"/>
                    <a:pt x="369365" y="337183"/>
                    <a:pt x="395593" y="337307"/>
                  </a:cubicBezTo>
                  <a:cubicBezTo>
                    <a:pt x="404632" y="337403"/>
                    <a:pt x="413659" y="336569"/>
                    <a:pt x="422527" y="334817"/>
                  </a:cubicBezTo>
                  <a:cubicBezTo>
                    <a:pt x="419581" y="362664"/>
                    <a:pt x="419622" y="390469"/>
                    <a:pt x="416385" y="418731"/>
                  </a:cubicBezTo>
                  <a:cubicBezTo>
                    <a:pt x="388704" y="421221"/>
                    <a:pt x="360152" y="421595"/>
                    <a:pt x="332264" y="424210"/>
                  </a:cubicBezTo>
                  <a:close/>
                  <a:moveTo>
                    <a:pt x="141983" y="348595"/>
                  </a:moveTo>
                  <a:cubicBezTo>
                    <a:pt x="141396" y="347521"/>
                    <a:pt x="140686" y="346516"/>
                    <a:pt x="139867" y="345607"/>
                  </a:cubicBezTo>
                  <a:cubicBezTo>
                    <a:pt x="130057" y="336104"/>
                    <a:pt x="116319" y="331825"/>
                    <a:pt x="102848" y="334070"/>
                  </a:cubicBezTo>
                  <a:cubicBezTo>
                    <a:pt x="90398" y="337100"/>
                    <a:pt x="88406" y="351874"/>
                    <a:pt x="92099" y="363121"/>
                  </a:cubicBezTo>
                  <a:cubicBezTo>
                    <a:pt x="80607" y="368694"/>
                    <a:pt x="69847" y="375662"/>
                    <a:pt x="60061" y="383871"/>
                  </a:cubicBezTo>
                  <a:cubicBezTo>
                    <a:pt x="51047" y="357522"/>
                    <a:pt x="55413" y="328434"/>
                    <a:pt x="71764" y="305891"/>
                  </a:cubicBezTo>
                  <a:cubicBezTo>
                    <a:pt x="72055" y="305476"/>
                    <a:pt x="72387" y="305144"/>
                    <a:pt x="72677" y="304771"/>
                  </a:cubicBezTo>
                  <a:cubicBezTo>
                    <a:pt x="104259" y="317221"/>
                    <a:pt x="141278" y="316100"/>
                    <a:pt x="172528" y="307219"/>
                  </a:cubicBezTo>
                  <a:cubicBezTo>
                    <a:pt x="188879" y="302530"/>
                    <a:pt x="220336" y="290619"/>
                    <a:pt x="242041" y="275056"/>
                  </a:cubicBezTo>
                  <a:cubicBezTo>
                    <a:pt x="274536" y="289831"/>
                    <a:pt x="300142" y="316889"/>
                    <a:pt x="308193" y="354281"/>
                  </a:cubicBezTo>
                  <a:cubicBezTo>
                    <a:pt x="311887" y="371960"/>
                    <a:pt x="316493" y="394952"/>
                    <a:pt x="311804" y="412963"/>
                  </a:cubicBezTo>
                  <a:cubicBezTo>
                    <a:pt x="305703" y="440229"/>
                    <a:pt x="292132" y="436909"/>
                    <a:pt x="291966" y="436909"/>
                  </a:cubicBezTo>
                  <a:cubicBezTo>
                    <a:pt x="289485" y="436942"/>
                    <a:pt x="287012" y="436618"/>
                    <a:pt x="284621" y="435954"/>
                  </a:cubicBezTo>
                  <a:cubicBezTo>
                    <a:pt x="275532" y="405742"/>
                    <a:pt x="256815" y="378932"/>
                    <a:pt x="228221" y="364200"/>
                  </a:cubicBezTo>
                  <a:cubicBezTo>
                    <a:pt x="201681" y="350496"/>
                    <a:pt x="171643" y="345060"/>
                    <a:pt x="141983" y="348595"/>
                  </a:cubicBezTo>
                  <a:close/>
                  <a:moveTo>
                    <a:pt x="99113" y="359925"/>
                  </a:moveTo>
                  <a:cubicBezTo>
                    <a:pt x="98317" y="355895"/>
                    <a:pt x="98460" y="351733"/>
                    <a:pt x="99528" y="347765"/>
                  </a:cubicBezTo>
                  <a:cubicBezTo>
                    <a:pt x="103139" y="338303"/>
                    <a:pt x="118037" y="341291"/>
                    <a:pt x="125798" y="344570"/>
                  </a:cubicBezTo>
                  <a:cubicBezTo>
                    <a:pt x="128083" y="345865"/>
                    <a:pt x="129877" y="347877"/>
                    <a:pt x="130902" y="350297"/>
                  </a:cubicBezTo>
                  <a:cubicBezTo>
                    <a:pt x="120005" y="352335"/>
                    <a:pt x="109350" y="355505"/>
                    <a:pt x="99113" y="359759"/>
                  </a:cubicBezTo>
                  <a:close/>
                  <a:moveTo>
                    <a:pt x="69648" y="401094"/>
                  </a:moveTo>
                  <a:cubicBezTo>
                    <a:pt x="83471" y="387606"/>
                    <a:pt x="101153" y="378758"/>
                    <a:pt x="120237" y="375778"/>
                  </a:cubicBezTo>
                  <a:cubicBezTo>
                    <a:pt x="126130" y="375031"/>
                    <a:pt x="131650" y="374658"/>
                    <a:pt x="136837" y="374492"/>
                  </a:cubicBezTo>
                  <a:cubicBezTo>
                    <a:pt x="138248" y="387606"/>
                    <a:pt x="137543" y="400845"/>
                    <a:pt x="134472" y="404663"/>
                  </a:cubicBezTo>
                  <a:cubicBezTo>
                    <a:pt x="129118" y="411261"/>
                    <a:pt x="108907" y="430103"/>
                    <a:pt x="88821" y="413834"/>
                  </a:cubicBezTo>
                  <a:cubicBezTo>
                    <a:pt x="81235" y="411647"/>
                    <a:pt x="74529" y="407132"/>
                    <a:pt x="69648" y="40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pic>
        <p:nvPicPr>
          <p:cNvPr id="59" name="Picture 58">
            <a:extLst>
              <a:ext uri="{FF2B5EF4-FFF2-40B4-BE49-F238E27FC236}">
                <a16:creationId xmlns:a16="http://schemas.microsoft.com/office/drawing/2014/main" id="{7540DB36-D8BF-9B94-DF9D-F88D8923C20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03" t="22048" r="38374" b="36379"/>
          <a:stretch/>
        </p:blipFill>
        <p:spPr>
          <a:xfrm>
            <a:off x="245739" y="590622"/>
            <a:ext cx="2496746" cy="57411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2676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500"/>
                            </p:stCondLst>
                            <p:childTnLst>
                              <p:par>
                                <p:cTn id="3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500"/>
                            </p:stCondLst>
                            <p:childTnLst>
                              <p:par>
                                <p:cTn id="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28DCA0B-FECE-1FBD-DE42-C7F89C5BCA8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DD00AA37-2654-2600-E051-35BFAE33B817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F9BB9E6-BE37-2961-DFBF-B9032F56979A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8510C23-DD6B-0881-C217-89FC1021E93C}"/>
              </a:ext>
            </a:extLst>
          </p:cNvPr>
          <p:cNvSpPr txBox="1"/>
          <p:nvPr/>
        </p:nvSpPr>
        <p:spPr>
          <a:xfrm>
            <a:off x="1401877" y="1135673"/>
            <a:ext cx="9376872" cy="440120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1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600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endParaRPr lang="en-US" sz="1600" dirty="0">
              <a:solidFill>
                <a:srgbClr val="1D334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8371140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28DCA0B-FECE-1FBD-DE42-C7F89C5BCA8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DD00AA37-2654-2600-E051-35BFAE33B817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F9BB9E6-BE37-2961-DFBF-B9032F56979A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6" name="Google Shape;462;p27">
            <a:extLst>
              <a:ext uri="{FF2B5EF4-FFF2-40B4-BE49-F238E27FC236}">
                <a16:creationId xmlns:a16="http://schemas.microsoft.com/office/drawing/2014/main" id="{B7D1C729-5580-E27C-634E-99915585A505}"/>
              </a:ext>
            </a:extLst>
          </p:cNvPr>
          <p:cNvGrpSpPr/>
          <p:nvPr/>
        </p:nvGrpSpPr>
        <p:grpSpPr>
          <a:xfrm>
            <a:off x="1284545" y="1544320"/>
            <a:ext cx="9622907" cy="3621215"/>
            <a:chOff x="766763" y="1915306"/>
            <a:chExt cx="10728743" cy="4037355"/>
          </a:xfrm>
        </p:grpSpPr>
        <p:sp>
          <p:nvSpPr>
            <p:cNvPr id="7" name="Google Shape;463;p27">
              <a:extLst>
                <a:ext uri="{FF2B5EF4-FFF2-40B4-BE49-F238E27FC236}">
                  <a16:creationId xmlns:a16="http://schemas.microsoft.com/office/drawing/2014/main" id="{B50D6CCC-6527-A875-75B9-EEC762BA48BC}"/>
                </a:ext>
              </a:extLst>
            </p:cNvPr>
            <p:cNvSpPr/>
            <p:nvPr/>
          </p:nvSpPr>
          <p:spPr>
            <a:xfrm rot="10800000" flipH="1">
              <a:off x="6995294" y="2752934"/>
              <a:ext cx="2362991" cy="2362994"/>
            </a:xfrm>
            <a:prstGeom prst="blockArc">
              <a:avLst>
                <a:gd name="adj1" fmla="val 10800000"/>
                <a:gd name="adj2" fmla="val 21581317"/>
                <a:gd name="adj3" fmla="val 11666"/>
              </a:avLst>
            </a:pr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595959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464;p27">
              <a:extLst>
                <a:ext uri="{FF2B5EF4-FFF2-40B4-BE49-F238E27FC236}">
                  <a16:creationId xmlns:a16="http://schemas.microsoft.com/office/drawing/2014/main" id="{55A4C49F-C3B2-C2A4-13F9-B4C073277CE2}"/>
                </a:ext>
              </a:extLst>
            </p:cNvPr>
            <p:cNvSpPr/>
            <p:nvPr/>
          </p:nvSpPr>
          <p:spPr>
            <a:xfrm rot="10800000" flipH="1">
              <a:off x="9062230" y="2757971"/>
              <a:ext cx="2362991" cy="2362994"/>
            </a:xfrm>
            <a:prstGeom prst="blockArc">
              <a:avLst>
                <a:gd name="adj1" fmla="val 10800000"/>
                <a:gd name="adj2" fmla="val 21581317"/>
                <a:gd name="adj3" fmla="val 11666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595959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465;p27">
              <a:extLst>
                <a:ext uri="{FF2B5EF4-FFF2-40B4-BE49-F238E27FC236}">
                  <a16:creationId xmlns:a16="http://schemas.microsoft.com/office/drawing/2014/main" id="{FEB63107-7524-0B4F-338C-FD3A4624351C}"/>
                </a:ext>
              </a:extLst>
            </p:cNvPr>
            <p:cNvSpPr/>
            <p:nvPr/>
          </p:nvSpPr>
          <p:spPr>
            <a:xfrm rot="10800000" flipH="1">
              <a:off x="2837573" y="2745380"/>
              <a:ext cx="2362991" cy="2362994"/>
            </a:xfrm>
            <a:prstGeom prst="blockArc">
              <a:avLst>
                <a:gd name="adj1" fmla="val 10800000"/>
                <a:gd name="adj2" fmla="val 21581317"/>
                <a:gd name="adj3" fmla="val 11666"/>
              </a:avLst>
            </a:prstGeom>
            <a:ln>
              <a:noFill/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595959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466;p27">
              <a:extLst>
                <a:ext uri="{FF2B5EF4-FFF2-40B4-BE49-F238E27FC236}">
                  <a16:creationId xmlns:a16="http://schemas.microsoft.com/office/drawing/2014/main" id="{BA15EFA2-083C-7F1F-6F58-EFA3536A1B4F}"/>
                </a:ext>
              </a:extLst>
            </p:cNvPr>
            <p:cNvSpPr/>
            <p:nvPr/>
          </p:nvSpPr>
          <p:spPr>
            <a:xfrm rot="10800000" flipH="1">
              <a:off x="4916426" y="2757971"/>
              <a:ext cx="2362991" cy="2362994"/>
            </a:xfrm>
            <a:prstGeom prst="blockArc">
              <a:avLst>
                <a:gd name="adj1" fmla="val 10800000"/>
                <a:gd name="adj2" fmla="val 21581317"/>
                <a:gd name="adj3" fmla="val 11666"/>
              </a:avLst>
            </a:pr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595959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467;p27">
              <a:extLst>
                <a:ext uri="{FF2B5EF4-FFF2-40B4-BE49-F238E27FC236}">
                  <a16:creationId xmlns:a16="http://schemas.microsoft.com/office/drawing/2014/main" id="{3AACA9A0-A150-2646-9B82-811273F47BD1}"/>
                </a:ext>
              </a:extLst>
            </p:cNvPr>
            <p:cNvSpPr/>
            <p:nvPr/>
          </p:nvSpPr>
          <p:spPr>
            <a:xfrm rot="10800000" flipH="1">
              <a:off x="766763" y="2750417"/>
              <a:ext cx="2362991" cy="2362994"/>
            </a:xfrm>
            <a:prstGeom prst="blockArc">
              <a:avLst>
                <a:gd name="adj1" fmla="val 10800000"/>
                <a:gd name="adj2" fmla="val 21581317"/>
                <a:gd name="adj3" fmla="val 11666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595959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468;p27">
              <a:extLst>
                <a:ext uri="{FF2B5EF4-FFF2-40B4-BE49-F238E27FC236}">
                  <a16:creationId xmlns:a16="http://schemas.microsoft.com/office/drawing/2014/main" id="{4E378284-3DD8-2A38-CB20-2FA0F5029A27}"/>
                </a:ext>
              </a:extLst>
            </p:cNvPr>
            <p:cNvSpPr/>
            <p:nvPr/>
          </p:nvSpPr>
          <p:spPr>
            <a:xfrm>
              <a:off x="9062230" y="2757971"/>
              <a:ext cx="2362991" cy="2362994"/>
            </a:xfrm>
            <a:prstGeom prst="blockArc">
              <a:avLst>
                <a:gd name="adj1" fmla="val 10800000"/>
                <a:gd name="adj2" fmla="val 21581317"/>
                <a:gd name="adj3" fmla="val 11666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595959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469;p27">
              <a:extLst>
                <a:ext uri="{FF2B5EF4-FFF2-40B4-BE49-F238E27FC236}">
                  <a16:creationId xmlns:a16="http://schemas.microsoft.com/office/drawing/2014/main" id="{28F79EEF-B430-173B-D673-7047B4FAAD13}"/>
                </a:ext>
              </a:extLst>
            </p:cNvPr>
            <p:cNvSpPr/>
            <p:nvPr/>
          </p:nvSpPr>
          <p:spPr>
            <a:xfrm>
              <a:off x="4916426" y="2757971"/>
              <a:ext cx="2362991" cy="2362994"/>
            </a:xfrm>
            <a:prstGeom prst="blockArc">
              <a:avLst>
                <a:gd name="adj1" fmla="val 10800000"/>
                <a:gd name="adj2" fmla="val 21581317"/>
                <a:gd name="adj3" fmla="val 11666"/>
              </a:avLst>
            </a:pr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595959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470;p27">
              <a:extLst>
                <a:ext uri="{FF2B5EF4-FFF2-40B4-BE49-F238E27FC236}">
                  <a16:creationId xmlns:a16="http://schemas.microsoft.com/office/drawing/2014/main" id="{88D10F62-6F48-62EA-07F3-CE11C503B19B}"/>
                </a:ext>
              </a:extLst>
            </p:cNvPr>
            <p:cNvSpPr/>
            <p:nvPr/>
          </p:nvSpPr>
          <p:spPr>
            <a:xfrm>
              <a:off x="6987236" y="2757972"/>
              <a:ext cx="2362991" cy="2362994"/>
            </a:xfrm>
            <a:prstGeom prst="blockArc">
              <a:avLst>
                <a:gd name="adj1" fmla="val 10800000"/>
                <a:gd name="adj2" fmla="val 21581317"/>
                <a:gd name="adj3" fmla="val 11666"/>
              </a:avLst>
            </a:pr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595959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471;p27">
              <a:extLst>
                <a:ext uri="{FF2B5EF4-FFF2-40B4-BE49-F238E27FC236}">
                  <a16:creationId xmlns:a16="http://schemas.microsoft.com/office/drawing/2014/main" id="{A22DEDA3-9C21-1B83-1A12-8BF6549AE4A7}"/>
                </a:ext>
              </a:extLst>
            </p:cNvPr>
            <p:cNvSpPr/>
            <p:nvPr/>
          </p:nvSpPr>
          <p:spPr>
            <a:xfrm>
              <a:off x="766763" y="2750417"/>
              <a:ext cx="2362991" cy="2362994"/>
            </a:xfrm>
            <a:prstGeom prst="blockArc">
              <a:avLst>
                <a:gd name="adj1" fmla="val 10800000"/>
                <a:gd name="adj2" fmla="val 21581317"/>
                <a:gd name="adj3" fmla="val 11666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595959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472;p27">
              <a:extLst>
                <a:ext uri="{FF2B5EF4-FFF2-40B4-BE49-F238E27FC236}">
                  <a16:creationId xmlns:a16="http://schemas.microsoft.com/office/drawing/2014/main" id="{DB13553D-A003-B6A3-4A31-90A90EAF2F18}"/>
                </a:ext>
              </a:extLst>
            </p:cNvPr>
            <p:cNvSpPr/>
            <p:nvPr/>
          </p:nvSpPr>
          <p:spPr>
            <a:xfrm>
              <a:off x="2837573" y="2750418"/>
              <a:ext cx="2362991" cy="2362994"/>
            </a:xfrm>
            <a:prstGeom prst="blockArc">
              <a:avLst>
                <a:gd name="adj1" fmla="val 10800000"/>
                <a:gd name="adj2" fmla="val 21581317"/>
                <a:gd name="adj3" fmla="val 11666"/>
              </a:avLst>
            </a:prstGeom>
            <a:ln>
              <a:noFill/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595959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" name="Google Shape;488;p27">
              <a:extLst>
                <a:ext uri="{FF2B5EF4-FFF2-40B4-BE49-F238E27FC236}">
                  <a16:creationId xmlns:a16="http://schemas.microsoft.com/office/drawing/2014/main" id="{23001472-06FE-8C61-1448-2A6127F1D660}"/>
                </a:ext>
              </a:extLst>
            </p:cNvPr>
            <p:cNvGrpSpPr/>
            <p:nvPr/>
          </p:nvGrpSpPr>
          <p:grpSpPr>
            <a:xfrm>
              <a:off x="3523227" y="4966940"/>
              <a:ext cx="985721" cy="985721"/>
              <a:chOff x="3467255" y="5236508"/>
              <a:chExt cx="985721" cy="985721"/>
            </a:xfrm>
          </p:grpSpPr>
          <p:sp>
            <p:nvSpPr>
              <p:cNvPr id="35" name="Google Shape;489;p27">
                <a:extLst>
                  <a:ext uri="{FF2B5EF4-FFF2-40B4-BE49-F238E27FC236}">
                    <a16:creationId xmlns:a16="http://schemas.microsoft.com/office/drawing/2014/main" id="{E935EA48-4A40-DB51-7F8C-3683BBD6996E}"/>
                  </a:ext>
                </a:extLst>
              </p:cNvPr>
              <p:cNvSpPr/>
              <p:nvPr/>
            </p:nvSpPr>
            <p:spPr>
              <a:xfrm rot="-2706246">
                <a:off x="3611609" y="5380863"/>
                <a:ext cx="697012" cy="697010"/>
              </a:xfrm>
              <a:prstGeom prst="teardrop">
                <a:avLst>
                  <a:gd name="adj" fmla="val 100000"/>
                </a:avLst>
              </a:prstGeom>
              <a:ln>
                <a:noFill/>
                <a:headEnd type="none" w="sm" len="sm"/>
                <a:tailEnd type="none" w="sm" len="sm"/>
              </a:ln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490;p27">
                <a:extLst>
                  <a:ext uri="{FF2B5EF4-FFF2-40B4-BE49-F238E27FC236}">
                    <a16:creationId xmlns:a16="http://schemas.microsoft.com/office/drawing/2014/main" id="{FAC127F1-AABB-567A-79B5-0FA3B05FF3E8}"/>
                  </a:ext>
                </a:extLst>
              </p:cNvPr>
              <p:cNvSpPr/>
              <p:nvPr/>
            </p:nvSpPr>
            <p:spPr>
              <a:xfrm>
                <a:off x="3803669" y="5567272"/>
                <a:ext cx="324000" cy="288000"/>
              </a:xfrm>
              <a:custGeom>
                <a:avLst/>
                <a:gdLst/>
                <a:ahLst/>
                <a:cxnLst/>
                <a:rect l="l" t="t" r="r" b="b"/>
                <a:pathLst>
                  <a:path w="16128" h="13670" extrusionOk="0">
                    <a:moveTo>
                      <a:pt x="7951" y="9328"/>
                    </a:moveTo>
                    <a:lnTo>
                      <a:pt x="7990" y="9330"/>
                    </a:lnTo>
                    <a:lnTo>
                      <a:pt x="8072" y="9320"/>
                    </a:lnTo>
                    <a:lnTo>
                      <a:pt x="8193" y="9299"/>
                    </a:lnTo>
                    <a:lnTo>
                      <a:pt x="8349" y="9268"/>
                    </a:lnTo>
                    <a:lnTo>
                      <a:pt x="8540" y="9227"/>
                    </a:lnTo>
                    <a:lnTo>
                      <a:pt x="8761" y="9176"/>
                    </a:lnTo>
                    <a:lnTo>
                      <a:pt x="9008" y="9118"/>
                    </a:lnTo>
                    <a:lnTo>
                      <a:pt x="9283" y="9053"/>
                    </a:lnTo>
                    <a:lnTo>
                      <a:pt x="9579" y="8979"/>
                    </a:lnTo>
                    <a:lnTo>
                      <a:pt x="9895" y="8900"/>
                    </a:lnTo>
                    <a:lnTo>
                      <a:pt x="10226" y="8816"/>
                    </a:lnTo>
                    <a:lnTo>
                      <a:pt x="10573" y="8727"/>
                    </a:lnTo>
                    <a:lnTo>
                      <a:pt x="10931" y="8633"/>
                    </a:lnTo>
                    <a:lnTo>
                      <a:pt x="11296" y="8538"/>
                    </a:lnTo>
                    <a:lnTo>
                      <a:pt x="11668" y="8439"/>
                    </a:lnTo>
                    <a:lnTo>
                      <a:pt x="12042" y="8338"/>
                    </a:lnTo>
                    <a:lnTo>
                      <a:pt x="12416" y="8236"/>
                    </a:lnTo>
                    <a:lnTo>
                      <a:pt x="12786" y="8134"/>
                    </a:lnTo>
                    <a:lnTo>
                      <a:pt x="13151" y="8033"/>
                    </a:lnTo>
                    <a:lnTo>
                      <a:pt x="13509" y="7932"/>
                    </a:lnTo>
                    <a:lnTo>
                      <a:pt x="13855" y="7833"/>
                    </a:lnTo>
                    <a:lnTo>
                      <a:pt x="14187" y="7737"/>
                    </a:lnTo>
                    <a:lnTo>
                      <a:pt x="14502" y="7645"/>
                    </a:lnTo>
                    <a:lnTo>
                      <a:pt x="14797" y="7555"/>
                    </a:lnTo>
                    <a:lnTo>
                      <a:pt x="15071" y="7471"/>
                    </a:lnTo>
                    <a:lnTo>
                      <a:pt x="15319" y="7393"/>
                    </a:lnTo>
                    <a:lnTo>
                      <a:pt x="15538" y="7320"/>
                    </a:lnTo>
                    <a:lnTo>
                      <a:pt x="15727" y="7255"/>
                    </a:lnTo>
                    <a:lnTo>
                      <a:pt x="15883" y="7197"/>
                    </a:lnTo>
                    <a:lnTo>
                      <a:pt x="16002" y="7147"/>
                    </a:lnTo>
                    <a:lnTo>
                      <a:pt x="16083" y="7107"/>
                    </a:lnTo>
                    <a:lnTo>
                      <a:pt x="16120" y="7076"/>
                    </a:lnTo>
                    <a:lnTo>
                      <a:pt x="16128" y="7042"/>
                    </a:lnTo>
                    <a:lnTo>
                      <a:pt x="16119" y="6993"/>
                    </a:lnTo>
                    <a:lnTo>
                      <a:pt x="16095" y="6928"/>
                    </a:lnTo>
                    <a:lnTo>
                      <a:pt x="16056" y="6851"/>
                    </a:lnTo>
                    <a:lnTo>
                      <a:pt x="16005" y="6760"/>
                    </a:lnTo>
                    <a:lnTo>
                      <a:pt x="15942" y="6658"/>
                    </a:lnTo>
                    <a:lnTo>
                      <a:pt x="15867" y="6545"/>
                    </a:lnTo>
                    <a:lnTo>
                      <a:pt x="15781" y="6424"/>
                    </a:lnTo>
                    <a:lnTo>
                      <a:pt x="15688" y="6294"/>
                    </a:lnTo>
                    <a:lnTo>
                      <a:pt x="15586" y="6157"/>
                    </a:lnTo>
                    <a:lnTo>
                      <a:pt x="15477" y="6015"/>
                    </a:lnTo>
                    <a:lnTo>
                      <a:pt x="15363" y="5868"/>
                    </a:lnTo>
                    <a:lnTo>
                      <a:pt x="15243" y="5718"/>
                    </a:lnTo>
                    <a:lnTo>
                      <a:pt x="15120" y="5564"/>
                    </a:lnTo>
                    <a:lnTo>
                      <a:pt x="14995" y="5410"/>
                    </a:lnTo>
                    <a:lnTo>
                      <a:pt x="14868" y="5254"/>
                    </a:lnTo>
                    <a:lnTo>
                      <a:pt x="14740" y="5100"/>
                    </a:lnTo>
                    <a:lnTo>
                      <a:pt x="14613" y="4948"/>
                    </a:lnTo>
                    <a:lnTo>
                      <a:pt x="14487" y="4799"/>
                    </a:lnTo>
                    <a:lnTo>
                      <a:pt x="14364" y="4653"/>
                    </a:lnTo>
                    <a:lnTo>
                      <a:pt x="14131" y="4380"/>
                    </a:lnTo>
                    <a:lnTo>
                      <a:pt x="13920" y="4136"/>
                    </a:lnTo>
                    <a:lnTo>
                      <a:pt x="13743" y="3931"/>
                    </a:lnTo>
                    <a:lnTo>
                      <a:pt x="13605" y="3773"/>
                    </a:lnTo>
                    <a:lnTo>
                      <a:pt x="13516" y="3672"/>
                    </a:lnTo>
                    <a:lnTo>
                      <a:pt x="13485" y="3637"/>
                    </a:lnTo>
                    <a:lnTo>
                      <a:pt x="6465" y="5620"/>
                    </a:lnTo>
                    <a:lnTo>
                      <a:pt x="6480" y="5661"/>
                    </a:lnTo>
                    <a:lnTo>
                      <a:pt x="6522" y="5776"/>
                    </a:lnTo>
                    <a:lnTo>
                      <a:pt x="6586" y="5955"/>
                    </a:lnTo>
                    <a:lnTo>
                      <a:pt x="6671" y="6187"/>
                    </a:lnTo>
                    <a:lnTo>
                      <a:pt x="6773" y="6462"/>
                    </a:lnTo>
                    <a:lnTo>
                      <a:pt x="6886" y="6769"/>
                    </a:lnTo>
                    <a:lnTo>
                      <a:pt x="7010" y="7099"/>
                    </a:lnTo>
                    <a:lnTo>
                      <a:pt x="7139" y="7440"/>
                    </a:lnTo>
                    <a:lnTo>
                      <a:pt x="7203" y="7611"/>
                    </a:lnTo>
                    <a:lnTo>
                      <a:pt x="7269" y="7782"/>
                    </a:lnTo>
                    <a:lnTo>
                      <a:pt x="7334" y="7950"/>
                    </a:lnTo>
                    <a:lnTo>
                      <a:pt x="7399" y="8114"/>
                    </a:lnTo>
                    <a:lnTo>
                      <a:pt x="7462" y="8275"/>
                    </a:lnTo>
                    <a:lnTo>
                      <a:pt x="7524" y="8428"/>
                    </a:lnTo>
                    <a:lnTo>
                      <a:pt x="7583" y="8573"/>
                    </a:lnTo>
                    <a:lnTo>
                      <a:pt x="7640" y="8710"/>
                    </a:lnTo>
                    <a:lnTo>
                      <a:pt x="7694" y="8837"/>
                    </a:lnTo>
                    <a:lnTo>
                      <a:pt x="7744" y="8952"/>
                    </a:lnTo>
                    <a:lnTo>
                      <a:pt x="7791" y="9055"/>
                    </a:lnTo>
                    <a:lnTo>
                      <a:pt x="7834" y="9142"/>
                    </a:lnTo>
                    <a:lnTo>
                      <a:pt x="7871" y="9215"/>
                    </a:lnTo>
                    <a:lnTo>
                      <a:pt x="7904" y="9271"/>
                    </a:lnTo>
                    <a:lnTo>
                      <a:pt x="7931" y="9308"/>
                    </a:lnTo>
                    <a:lnTo>
                      <a:pt x="7951" y="9328"/>
                    </a:lnTo>
                    <a:close/>
                    <a:moveTo>
                      <a:pt x="6318" y="6950"/>
                    </a:moveTo>
                    <a:lnTo>
                      <a:pt x="6301" y="6976"/>
                    </a:lnTo>
                    <a:lnTo>
                      <a:pt x="6251" y="7047"/>
                    </a:lnTo>
                    <a:lnTo>
                      <a:pt x="6171" y="7159"/>
                    </a:lnTo>
                    <a:lnTo>
                      <a:pt x="6068" y="7304"/>
                    </a:lnTo>
                    <a:lnTo>
                      <a:pt x="5944" y="7476"/>
                    </a:lnTo>
                    <a:lnTo>
                      <a:pt x="5805" y="7668"/>
                    </a:lnTo>
                    <a:lnTo>
                      <a:pt x="5730" y="7770"/>
                    </a:lnTo>
                    <a:lnTo>
                      <a:pt x="5653" y="7873"/>
                    </a:lnTo>
                    <a:lnTo>
                      <a:pt x="5574" y="7979"/>
                    </a:lnTo>
                    <a:lnTo>
                      <a:pt x="5494" y="8086"/>
                    </a:lnTo>
                    <a:lnTo>
                      <a:pt x="5413" y="8193"/>
                    </a:lnTo>
                    <a:lnTo>
                      <a:pt x="5330" y="8299"/>
                    </a:lnTo>
                    <a:lnTo>
                      <a:pt x="5249" y="8403"/>
                    </a:lnTo>
                    <a:lnTo>
                      <a:pt x="5168" y="8504"/>
                    </a:lnTo>
                    <a:lnTo>
                      <a:pt x="5087" y="8603"/>
                    </a:lnTo>
                    <a:lnTo>
                      <a:pt x="5009" y="8698"/>
                    </a:lnTo>
                    <a:lnTo>
                      <a:pt x="4933" y="8787"/>
                    </a:lnTo>
                    <a:lnTo>
                      <a:pt x="4860" y="8871"/>
                    </a:lnTo>
                    <a:lnTo>
                      <a:pt x="4789" y="8949"/>
                    </a:lnTo>
                    <a:lnTo>
                      <a:pt x="4722" y="9018"/>
                    </a:lnTo>
                    <a:lnTo>
                      <a:pt x="4660" y="9080"/>
                    </a:lnTo>
                    <a:lnTo>
                      <a:pt x="4603" y="9133"/>
                    </a:lnTo>
                    <a:lnTo>
                      <a:pt x="4550" y="9175"/>
                    </a:lnTo>
                    <a:lnTo>
                      <a:pt x="4503" y="9208"/>
                    </a:lnTo>
                    <a:lnTo>
                      <a:pt x="4462" y="9229"/>
                    </a:lnTo>
                    <a:lnTo>
                      <a:pt x="4429" y="9237"/>
                    </a:lnTo>
                    <a:lnTo>
                      <a:pt x="4394" y="9233"/>
                    </a:lnTo>
                    <a:lnTo>
                      <a:pt x="4349" y="9216"/>
                    </a:lnTo>
                    <a:lnTo>
                      <a:pt x="4293" y="9187"/>
                    </a:lnTo>
                    <a:lnTo>
                      <a:pt x="4230" y="9146"/>
                    </a:lnTo>
                    <a:lnTo>
                      <a:pt x="4158" y="9095"/>
                    </a:lnTo>
                    <a:lnTo>
                      <a:pt x="4079" y="9035"/>
                    </a:lnTo>
                    <a:lnTo>
                      <a:pt x="3994" y="8967"/>
                    </a:lnTo>
                    <a:lnTo>
                      <a:pt x="3902" y="8890"/>
                    </a:lnTo>
                    <a:lnTo>
                      <a:pt x="3806" y="8807"/>
                    </a:lnTo>
                    <a:lnTo>
                      <a:pt x="3705" y="8718"/>
                    </a:lnTo>
                    <a:lnTo>
                      <a:pt x="3602" y="8623"/>
                    </a:lnTo>
                    <a:lnTo>
                      <a:pt x="3495" y="8524"/>
                    </a:lnTo>
                    <a:lnTo>
                      <a:pt x="3387" y="8422"/>
                    </a:lnTo>
                    <a:lnTo>
                      <a:pt x="3276" y="8317"/>
                    </a:lnTo>
                    <a:lnTo>
                      <a:pt x="3166" y="8210"/>
                    </a:lnTo>
                    <a:lnTo>
                      <a:pt x="3055" y="8103"/>
                    </a:lnTo>
                    <a:lnTo>
                      <a:pt x="2946" y="7995"/>
                    </a:lnTo>
                    <a:lnTo>
                      <a:pt x="2839" y="7889"/>
                    </a:lnTo>
                    <a:lnTo>
                      <a:pt x="2733" y="7783"/>
                    </a:lnTo>
                    <a:lnTo>
                      <a:pt x="2631" y="7680"/>
                    </a:lnTo>
                    <a:lnTo>
                      <a:pt x="2439" y="7485"/>
                    </a:lnTo>
                    <a:lnTo>
                      <a:pt x="2269" y="7311"/>
                    </a:lnTo>
                    <a:lnTo>
                      <a:pt x="2126" y="7163"/>
                    </a:lnTo>
                    <a:lnTo>
                      <a:pt x="2017" y="7049"/>
                    </a:lnTo>
                    <a:lnTo>
                      <a:pt x="1946" y="6977"/>
                    </a:lnTo>
                    <a:lnTo>
                      <a:pt x="1922" y="6950"/>
                    </a:lnTo>
                    <a:lnTo>
                      <a:pt x="1921" y="6978"/>
                    </a:lnTo>
                    <a:lnTo>
                      <a:pt x="1920" y="7055"/>
                    </a:lnTo>
                    <a:lnTo>
                      <a:pt x="1917" y="7176"/>
                    </a:lnTo>
                    <a:lnTo>
                      <a:pt x="1914" y="7334"/>
                    </a:lnTo>
                    <a:lnTo>
                      <a:pt x="1910" y="7522"/>
                    </a:lnTo>
                    <a:lnTo>
                      <a:pt x="1906" y="7732"/>
                    </a:lnTo>
                    <a:lnTo>
                      <a:pt x="1903" y="7958"/>
                    </a:lnTo>
                    <a:lnTo>
                      <a:pt x="1899" y="8194"/>
                    </a:lnTo>
                    <a:lnTo>
                      <a:pt x="1897" y="8432"/>
                    </a:lnTo>
                    <a:lnTo>
                      <a:pt x="1895" y="8666"/>
                    </a:lnTo>
                    <a:lnTo>
                      <a:pt x="1895" y="8888"/>
                    </a:lnTo>
                    <a:lnTo>
                      <a:pt x="1896" y="9092"/>
                    </a:lnTo>
                    <a:lnTo>
                      <a:pt x="1898" y="9186"/>
                    </a:lnTo>
                    <a:lnTo>
                      <a:pt x="1899" y="9271"/>
                    </a:lnTo>
                    <a:lnTo>
                      <a:pt x="1902" y="9349"/>
                    </a:lnTo>
                    <a:lnTo>
                      <a:pt x="1905" y="9418"/>
                    </a:lnTo>
                    <a:lnTo>
                      <a:pt x="1908" y="9478"/>
                    </a:lnTo>
                    <a:lnTo>
                      <a:pt x="1912" y="9526"/>
                    </a:lnTo>
                    <a:lnTo>
                      <a:pt x="1917" y="9564"/>
                    </a:lnTo>
                    <a:lnTo>
                      <a:pt x="1922" y="9590"/>
                    </a:lnTo>
                    <a:lnTo>
                      <a:pt x="1939" y="9619"/>
                    </a:lnTo>
                    <a:lnTo>
                      <a:pt x="1978" y="9668"/>
                    </a:lnTo>
                    <a:lnTo>
                      <a:pt x="2036" y="9736"/>
                    </a:lnTo>
                    <a:lnTo>
                      <a:pt x="2114" y="9820"/>
                    </a:lnTo>
                    <a:lnTo>
                      <a:pt x="2209" y="9920"/>
                    </a:lnTo>
                    <a:lnTo>
                      <a:pt x="2319" y="10035"/>
                    </a:lnTo>
                    <a:lnTo>
                      <a:pt x="2445" y="10163"/>
                    </a:lnTo>
                    <a:lnTo>
                      <a:pt x="2585" y="10301"/>
                    </a:lnTo>
                    <a:lnTo>
                      <a:pt x="2736" y="10451"/>
                    </a:lnTo>
                    <a:lnTo>
                      <a:pt x="2898" y="10609"/>
                    </a:lnTo>
                    <a:lnTo>
                      <a:pt x="3069" y="10776"/>
                    </a:lnTo>
                    <a:lnTo>
                      <a:pt x="3249" y="10948"/>
                    </a:lnTo>
                    <a:lnTo>
                      <a:pt x="3434" y="11125"/>
                    </a:lnTo>
                    <a:lnTo>
                      <a:pt x="3626" y="11307"/>
                    </a:lnTo>
                    <a:lnTo>
                      <a:pt x="3821" y="11490"/>
                    </a:lnTo>
                    <a:lnTo>
                      <a:pt x="4020" y="11675"/>
                    </a:lnTo>
                    <a:lnTo>
                      <a:pt x="4219" y="11858"/>
                    </a:lnTo>
                    <a:lnTo>
                      <a:pt x="4419" y="12040"/>
                    </a:lnTo>
                    <a:lnTo>
                      <a:pt x="4618" y="12220"/>
                    </a:lnTo>
                    <a:lnTo>
                      <a:pt x="4813" y="12395"/>
                    </a:lnTo>
                    <a:lnTo>
                      <a:pt x="5005" y="12563"/>
                    </a:lnTo>
                    <a:lnTo>
                      <a:pt x="5191" y="12726"/>
                    </a:lnTo>
                    <a:lnTo>
                      <a:pt x="5371" y="12880"/>
                    </a:lnTo>
                    <a:lnTo>
                      <a:pt x="5543" y="13024"/>
                    </a:lnTo>
                    <a:lnTo>
                      <a:pt x="5705" y="13157"/>
                    </a:lnTo>
                    <a:lnTo>
                      <a:pt x="5856" y="13278"/>
                    </a:lnTo>
                    <a:lnTo>
                      <a:pt x="5996" y="13385"/>
                    </a:lnTo>
                    <a:lnTo>
                      <a:pt x="6122" y="13478"/>
                    </a:lnTo>
                    <a:lnTo>
                      <a:pt x="6233" y="13553"/>
                    </a:lnTo>
                    <a:lnTo>
                      <a:pt x="6328" y="13612"/>
                    </a:lnTo>
                    <a:lnTo>
                      <a:pt x="6406" y="13650"/>
                    </a:lnTo>
                    <a:lnTo>
                      <a:pt x="6465" y="13669"/>
                    </a:lnTo>
                    <a:lnTo>
                      <a:pt x="6532" y="13670"/>
                    </a:lnTo>
                    <a:lnTo>
                      <a:pt x="6634" y="13659"/>
                    </a:lnTo>
                    <a:lnTo>
                      <a:pt x="6767" y="13636"/>
                    </a:lnTo>
                    <a:lnTo>
                      <a:pt x="6929" y="13603"/>
                    </a:lnTo>
                    <a:lnTo>
                      <a:pt x="7117" y="13560"/>
                    </a:lnTo>
                    <a:lnTo>
                      <a:pt x="7332" y="13508"/>
                    </a:lnTo>
                    <a:lnTo>
                      <a:pt x="7568" y="13447"/>
                    </a:lnTo>
                    <a:lnTo>
                      <a:pt x="7824" y="13379"/>
                    </a:lnTo>
                    <a:lnTo>
                      <a:pt x="8098" y="13304"/>
                    </a:lnTo>
                    <a:lnTo>
                      <a:pt x="8388" y="13223"/>
                    </a:lnTo>
                    <a:lnTo>
                      <a:pt x="8689" y="13137"/>
                    </a:lnTo>
                    <a:lnTo>
                      <a:pt x="9001" y="13046"/>
                    </a:lnTo>
                    <a:lnTo>
                      <a:pt x="9323" y="12951"/>
                    </a:lnTo>
                    <a:lnTo>
                      <a:pt x="9650" y="12854"/>
                    </a:lnTo>
                    <a:lnTo>
                      <a:pt x="9979" y="12755"/>
                    </a:lnTo>
                    <a:lnTo>
                      <a:pt x="10311" y="12654"/>
                    </a:lnTo>
                    <a:lnTo>
                      <a:pt x="10640" y="12552"/>
                    </a:lnTo>
                    <a:lnTo>
                      <a:pt x="10967" y="12451"/>
                    </a:lnTo>
                    <a:lnTo>
                      <a:pt x="11288" y="12351"/>
                    </a:lnTo>
                    <a:lnTo>
                      <a:pt x="11600" y="12252"/>
                    </a:lnTo>
                    <a:lnTo>
                      <a:pt x="11902" y="12156"/>
                    </a:lnTo>
                    <a:lnTo>
                      <a:pt x="12191" y="12064"/>
                    </a:lnTo>
                    <a:lnTo>
                      <a:pt x="12464" y="11975"/>
                    </a:lnTo>
                    <a:lnTo>
                      <a:pt x="12720" y="11891"/>
                    </a:lnTo>
                    <a:lnTo>
                      <a:pt x="12956" y="11813"/>
                    </a:lnTo>
                    <a:lnTo>
                      <a:pt x="13170" y="11741"/>
                    </a:lnTo>
                    <a:lnTo>
                      <a:pt x="13358" y="11677"/>
                    </a:lnTo>
                    <a:lnTo>
                      <a:pt x="13519" y="11619"/>
                    </a:lnTo>
                    <a:lnTo>
                      <a:pt x="13652" y="11572"/>
                    </a:lnTo>
                    <a:lnTo>
                      <a:pt x="13752" y="11534"/>
                    </a:lnTo>
                    <a:lnTo>
                      <a:pt x="13819" y="11505"/>
                    </a:lnTo>
                    <a:lnTo>
                      <a:pt x="13848" y="11488"/>
                    </a:lnTo>
                    <a:lnTo>
                      <a:pt x="13860" y="11468"/>
                    </a:lnTo>
                    <a:lnTo>
                      <a:pt x="13872" y="11431"/>
                    </a:lnTo>
                    <a:lnTo>
                      <a:pt x="13885" y="11379"/>
                    </a:lnTo>
                    <a:lnTo>
                      <a:pt x="13898" y="11313"/>
                    </a:lnTo>
                    <a:lnTo>
                      <a:pt x="13912" y="11232"/>
                    </a:lnTo>
                    <a:lnTo>
                      <a:pt x="13928" y="11141"/>
                    </a:lnTo>
                    <a:lnTo>
                      <a:pt x="13943" y="11038"/>
                    </a:lnTo>
                    <a:lnTo>
                      <a:pt x="13959" y="10925"/>
                    </a:lnTo>
                    <a:lnTo>
                      <a:pt x="13975" y="10803"/>
                    </a:lnTo>
                    <a:lnTo>
                      <a:pt x="13991" y="10674"/>
                    </a:lnTo>
                    <a:lnTo>
                      <a:pt x="14007" y="10539"/>
                    </a:lnTo>
                    <a:lnTo>
                      <a:pt x="14023" y="10398"/>
                    </a:lnTo>
                    <a:lnTo>
                      <a:pt x="14057" y="10105"/>
                    </a:lnTo>
                    <a:lnTo>
                      <a:pt x="14089" y="9803"/>
                    </a:lnTo>
                    <a:lnTo>
                      <a:pt x="14119" y="9504"/>
                    </a:lnTo>
                    <a:lnTo>
                      <a:pt x="14148" y="9215"/>
                    </a:lnTo>
                    <a:lnTo>
                      <a:pt x="14174" y="8946"/>
                    </a:lnTo>
                    <a:lnTo>
                      <a:pt x="14197" y="8705"/>
                    </a:lnTo>
                    <a:lnTo>
                      <a:pt x="14216" y="8501"/>
                    </a:lnTo>
                    <a:lnTo>
                      <a:pt x="14230" y="8345"/>
                    </a:lnTo>
                    <a:lnTo>
                      <a:pt x="14239" y="8245"/>
                    </a:lnTo>
                    <a:lnTo>
                      <a:pt x="14242" y="8209"/>
                    </a:lnTo>
                    <a:lnTo>
                      <a:pt x="14170" y="8230"/>
                    </a:lnTo>
                    <a:lnTo>
                      <a:pt x="13967" y="8290"/>
                    </a:lnTo>
                    <a:lnTo>
                      <a:pt x="13649" y="8382"/>
                    </a:lnTo>
                    <a:lnTo>
                      <a:pt x="13237" y="8502"/>
                    </a:lnTo>
                    <a:lnTo>
                      <a:pt x="12749" y="8644"/>
                    </a:lnTo>
                    <a:lnTo>
                      <a:pt x="12203" y="8802"/>
                    </a:lnTo>
                    <a:lnTo>
                      <a:pt x="11617" y="8969"/>
                    </a:lnTo>
                    <a:lnTo>
                      <a:pt x="11011" y="9141"/>
                    </a:lnTo>
                    <a:lnTo>
                      <a:pt x="10403" y="9314"/>
                    </a:lnTo>
                    <a:lnTo>
                      <a:pt x="9809" y="9479"/>
                    </a:lnTo>
                    <a:lnTo>
                      <a:pt x="9525" y="9556"/>
                    </a:lnTo>
                    <a:lnTo>
                      <a:pt x="9251" y="9632"/>
                    </a:lnTo>
                    <a:lnTo>
                      <a:pt x="8990" y="9702"/>
                    </a:lnTo>
                    <a:lnTo>
                      <a:pt x="8745" y="9767"/>
                    </a:lnTo>
                    <a:lnTo>
                      <a:pt x="8519" y="9826"/>
                    </a:lnTo>
                    <a:lnTo>
                      <a:pt x="8312" y="9879"/>
                    </a:lnTo>
                    <a:lnTo>
                      <a:pt x="8128" y="9924"/>
                    </a:lnTo>
                    <a:lnTo>
                      <a:pt x="7967" y="9962"/>
                    </a:lnTo>
                    <a:lnTo>
                      <a:pt x="7835" y="9991"/>
                    </a:lnTo>
                    <a:lnTo>
                      <a:pt x="7732" y="10010"/>
                    </a:lnTo>
                    <a:lnTo>
                      <a:pt x="7661" y="10019"/>
                    </a:lnTo>
                    <a:lnTo>
                      <a:pt x="7624" y="10018"/>
                    </a:lnTo>
                    <a:lnTo>
                      <a:pt x="7601" y="10002"/>
                    </a:lnTo>
                    <a:lnTo>
                      <a:pt x="7574" y="9970"/>
                    </a:lnTo>
                    <a:lnTo>
                      <a:pt x="7543" y="9923"/>
                    </a:lnTo>
                    <a:lnTo>
                      <a:pt x="7508" y="9863"/>
                    </a:lnTo>
                    <a:lnTo>
                      <a:pt x="7468" y="9789"/>
                    </a:lnTo>
                    <a:lnTo>
                      <a:pt x="7426" y="9705"/>
                    </a:lnTo>
                    <a:lnTo>
                      <a:pt x="7380" y="9609"/>
                    </a:lnTo>
                    <a:lnTo>
                      <a:pt x="7331" y="9504"/>
                    </a:lnTo>
                    <a:lnTo>
                      <a:pt x="7281" y="9391"/>
                    </a:lnTo>
                    <a:lnTo>
                      <a:pt x="7228" y="9270"/>
                    </a:lnTo>
                    <a:lnTo>
                      <a:pt x="7174" y="9143"/>
                    </a:lnTo>
                    <a:lnTo>
                      <a:pt x="7118" y="9011"/>
                    </a:lnTo>
                    <a:lnTo>
                      <a:pt x="7063" y="8875"/>
                    </a:lnTo>
                    <a:lnTo>
                      <a:pt x="7006" y="8736"/>
                    </a:lnTo>
                    <a:lnTo>
                      <a:pt x="6949" y="8595"/>
                    </a:lnTo>
                    <a:lnTo>
                      <a:pt x="6893" y="8454"/>
                    </a:lnTo>
                    <a:lnTo>
                      <a:pt x="6782" y="8172"/>
                    </a:lnTo>
                    <a:lnTo>
                      <a:pt x="6676" y="7900"/>
                    </a:lnTo>
                    <a:lnTo>
                      <a:pt x="6579" y="7646"/>
                    </a:lnTo>
                    <a:lnTo>
                      <a:pt x="6493" y="7418"/>
                    </a:lnTo>
                    <a:lnTo>
                      <a:pt x="6421" y="7227"/>
                    </a:lnTo>
                    <a:lnTo>
                      <a:pt x="6366" y="7078"/>
                    </a:lnTo>
                    <a:lnTo>
                      <a:pt x="6330" y="6984"/>
                    </a:lnTo>
                    <a:lnTo>
                      <a:pt x="6318" y="6950"/>
                    </a:lnTo>
                    <a:close/>
                    <a:moveTo>
                      <a:pt x="9742" y="156"/>
                    </a:moveTo>
                    <a:lnTo>
                      <a:pt x="9130" y="3375"/>
                    </a:lnTo>
                    <a:lnTo>
                      <a:pt x="8713" y="0"/>
                    </a:lnTo>
                    <a:lnTo>
                      <a:pt x="8645" y="17"/>
                    </a:lnTo>
                    <a:lnTo>
                      <a:pt x="8453" y="67"/>
                    </a:lnTo>
                    <a:lnTo>
                      <a:pt x="8155" y="144"/>
                    </a:lnTo>
                    <a:lnTo>
                      <a:pt x="7769" y="244"/>
                    </a:lnTo>
                    <a:lnTo>
                      <a:pt x="7311" y="364"/>
                    </a:lnTo>
                    <a:lnTo>
                      <a:pt x="6800" y="499"/>
                    </a:lnTo>
                    <a:lnTo>
                      <a:pt x="6255" y="644"/>
                    </a:lnTo>
                    <a:lnTo>
                      <a:pt x="5690" y="796"/>
                    </a:lnTo>
                    <a:lnTo>
                      <a:pt x="5408" y="873"/>
                    </a:lnTo>
                    <a:lnTo>
                      <a:pt x="5127" y="950"/>
                    </a:lnTo>
                    <a:lnTo>
                      <a:pt x="4850" y="1027"/>
                    </a:lnTo>
                    <a:lnTo>
                      <a:pt x="4580" y="1102"/>
                    </a:lnTo>
                    <a:lnTo>
                      <a:pt x="4319" y="1177"/>
                    </a:lnTo>
                    <a:lnTo>
                      <a:pt x="4069" y="1250"/>
                    </a:lnTo>
                    <a:lnTo>
                      <a:pt x="3833" y="1319"/>
                    </a:lnTo>
                    <a:lnTo>
                      <a:pt x="3612" y="1386"/>
                    </a:lnTo>
                    <a:lnTo>
                      <a:pt x="3408" y="1448"/>
                    </a:lnTo>
                    <a:lnTo>
                      <a:pt x="3225" y="1508"/>
                    </a:lnTo>
                    <a:lnTo>
                      <a:pt x="3063" y="1562"/>
                    </a:lnTo>
                    <a:lnTo>
                      <a:pt x="2926" y="1610"/>
                    </a:lnTo>
                    <a:lnTo>
                      <a:pt x="2815" y="1654"/>
                    </a:lnTo>
                    <a:lnTo>
                      <a:pt x="2734" y="1690"/>
                    </a:lnTo>
                    <a:lnTo>
                      <a:pt x="2682" y="1720"/>
                    </a:lnTo>
                    <a:lnTo>
                      <a:pt x="2665" y="1743"/>
                    </a:lnTo>
                    <a:lnTo>
                      <a:pt x="2675" y="1770"/>
                    </a:lnTo>
                    <a:lnTo>
                      <a:pt x="2705" y="1812"/>
                    </a:lnTo>
                    <a:lnTo>
                      <a:pt x="2754" y="1868"/>
                    </a:lnTo>
                    <a:lnTo>
                      <a:pt x="2820" y="1937"/>
                    </a:lnTo>
                    <a:lnTo>
                      <a:pt x="2904" y="2019"/>
                    </a:lnTo>
                    <a:lnTo>
                      <a:pt x="3002" y="2111"/>
                    </a:lnTo>
                    <a:lnTo>
                      <a:pt x="3114" y="2213"/>
                    </a:lnTo>
                    <a:lnTo>
                      <a:pt x="3238" y="2325"/>
                    </a:lnTo>
                    <a:lnTo>
                      <a:pt x="3373" y="2444"/>
                    </a:lnTo>
                    <a:lnTo>
                      <a:pt x="3518" y="2570"/>
                    </a:lnTo>
                    <a:lnTo>
                      <a:pt x="3672" y="2702"/>
                    </a:lnTo>
                    <a:lnTo>
                      <a:pt x="3833" y="2838"/>
                    </a:lnTo>
                    <a:lnTo>
                      <a:pt x="4001" y="2978"/>
                    </a:lnTo>
                    <a:lnTo>
                      <a:pt x="4172" y="3121"/>
                    </a:lnTo>
                    <a:lnTo>
                      <a:pt x="4349" y="3265"/>
                    </a:lnTo>
                    <a:lnTo>
                      <a:pt x="4526" y="3410"/>
                    </a:lnTo>
                    <a:lnTo>
                      <a:pt x="4705" y="3555"/>
                    </a:lnTo>
                    <a:lnTo>
                      <a:pt x="4884" y="3698"/>
                    </a:lnTo>
                    <a:lnTo>
                      <a:pt x="5061" y="3839"/>
                    </a:lnTo>
                    <a:lnTo>
                      <a:pt x="5235" y="3977"/>
                    </a:lnTo>
                    <a:lnTo>
                      <a:pt x="5405" y="4109"/>
                    </a:lnTo>
                    <a:lnTo>
                      <a:pt x="5570" y="4236"/>
                    </a:lnTo>
                    <a:lnTo>
                      <a:pt x="5727" y="4355"/>
                    </a:lnTo>
                    <a:lnTo>
                      <a:pt x="5878" y="4467"/>
                    </a:lnTo>
                    <a:lnTo>
                      <a:pt x="6019" y="4571"/>
                    </a:lnTo>
                    <a:lnTo>
                      <a:pt x="6150" y="4665"/>
                    </a:lnTo>
                    <a:lnTo>
                      <a:pt x="6268" y="4747"/>
                    </a:lnTo>
                    <a:lnTo>
                      <a:pt x="6374" y="4818"/>
                    </a:lnTo>
                    <a:lnTo>
                      <a:pt x="6465" y="4875"/>
                    </a:lnTo>
                    <a:lnTo>
                      <a:pt x="6541" y="4920"/>
                    </a:lnTo>
                    <a:lnTo>
                      <a:pt x="6600" y="4948"/>
                    </a:lnTo>
                    <a:lnTo>
                      <a:pt x="6641" y="4961"/>
                    </a:lnTo>
                    <a:lnTo>
                      <a:pt x="6688" y="4961"/>
                    </a:lnTo>
                    <a:lnTo>
                      <a:pt x="6767" y="4951"/>
                    </a:lnTo>
                    <a:lnTo>
                      <a:pt x="6874" y="4932"/>
                    </a:lnTo>
                    <a:lnTo>
                      <a:pt x="7007" y="4905"/>
                    </a:lnTo>
                    <a:lnTo>
                      <a:pt x="7165" y="4869"/>
                    </a:lnTo>
                    <a:lnTo>
                      <a:pt x="7345" y="4826"/>
                    </a:lnTo>
                    <a:lnTo>
                      <a:pt x="7546" y="4777"/>
                    </a:lnTo>
                    <a:lnTo>
                      <a:pt x="7766" y="4721"/>
                    </a:lnTo>
                    <a:lnTo>
                      <a:pt x="8000" y="4661"/>
                    </a:lnTo>
                    <a:lnTo>
                      <a:pt x="8249" y="4595"/>
                    </a:lnTo>
                    <a:lnTo>
                      <a:pt x="8511" y="4525"/>
                    </a:lnTo>
                    <a:lnTo>
                      <a:pt x="8782" y="4451"/>
                    </a:lnTo>
                    <a:lnTo>
                      <a:pt x="9060" y="4374"/>
                    </a:lnTo>
                    <a:lnTo>
                      <a:pt x="9344" y="4294"/>
                    </a:lnTo>
                    <a:lnTo>
                      <a:pt x="9631" y="4213"/>
                    </a:lnTo>
                    <a:lnTo>
                      <a:pt x="9921" y="4130"/>
                    </a:lnTo>
                    <a:lnTo>
                      <a:pt x="10209" y="4046"/>
                    </a:lnTo>
                    <a:lnTo>
                      <a:pt x="10494" y="3962"/>
                    </a:lnTo>
                    <a:lnTo>
                      <a:pt x="10775" y="3880"/>
                    </a:lnTo>
                    <a:lnTo>
                      <a:pt x="11048" y="3797"/>
                    </a:lnTo>
                    <a:lnTo>
                      <a:pt x="11313" y="3717"/>
                    </a:lnTo>
                    <a:lnTo>
                      <a:pt x="11566" y="3638"/>
                    </a:lnTo>
                    <a:lnTo>
                      <a:pt x="11805" y="3561"/>
                    </a:lnTo>
                    <a:lnTo>
                      <a:pt x="12029" y="3490"/>
                    </a:lnTo>
                    <a:lnTo>
                      <a:pt x="12236" y="3421"/>
                    </a:lnTo>
                    <a:lnTo>
                      <a:pt x="12423" y="3357"/>
                    </a:lnTo>
                    <a:lnTo>
                      <a:pt x="12588" y="3298"/>
                    </a:lnTo>
                    <a:lnTo>
                      <a:pt x="12729" y="3245"/>
                    </a:lnTo>
                    <a:lnTo>
                      <a:pt x="12845" y="3199"/>
                    </a:lnTo>
                    <a:lnTo>
                      <a:pt x="12932" y="3159"/>
                    </a:lnTo>
                    <a:lnTo>
                      <a:pt x="12989" y="3127"/>
                    </a:lnTo>
                    <a:lnTo>
                      <a:pt x="13013" y="3103"/>
                    </a:lnTo>
                    <a:lnTo>
                      <a:pt x="13011" y="3076"/>
                    </a:lnTo>
                    <a:lnTo>
                      <a:pt x="12991" y="3034"/>
                    </a:lnTo>
                    <a:lnTo>
                      <a:pt x="12952" y="2980"/>
                    </a:lnTo>
                    <a:lnTo>
                      <a:pt x="12897" y="2914"/>
                    </a:lnTo>
                    <a:lnTo>
                      <a:pt x="12827" y="2837"/>
                    </a:lnTo>
                    <a:lnTo>
                      <a:pt x="12743" y="2750"/>
                    </a:lnTo>
                    <a:lnTo>
                      <a:pt x="12646" y="2654"/>
                    </a:lnTo>
                    <a:lnTo>
                      <a:pt x="12538" y="2551"/>
                    </a:lnTo>
                    <a:lnTo>
                      <a:pt x="12420" y="2441"/>
                    </a:lnTo>
                    <a:lnTo>
                      <a:pt x="12292" y="2324"/>
                    </a:lnTo>
                    <a:lnTo>
                      <a:pt x="12156" y="2202"/>
                    </a:lnTo>
                    <a:lnTo>
                      <a:pt x="12015" y="2075"/>
                    </a:lnTo>
                    <a:lnTo>
                      <a:pt x="11868" y="1946"/>
                    </a:lnTo>
                    <a:lnTo>
                      <a:pt x="11718" y="1815"/>
                    </a:lnTo>
                    <a:lnTo>
                      <a:pt x="11565" y="1682"/>
                    </a:lnTo>
                    <a:lnTo>
                      <a:pt x="11410" y="1548"/>
                    </a:lnTo>
                    <a:lnTo>
                      <a:pt x="11100" y="1285"/>
                    </a:lnTo>
                    <a:lnTo>
                      <a:pt x="10800" y="1032"/>
                    </a:lnTo>
                    <a:lnTo>
                      <a:pt x="10517" y="796"/>
                    </a:lnTo>
                    <a:lnTo>
                      <a:pt x="10264" y="587"/>
                    </a:lnTo>
                    <a:lnTo>
                      <a:pt x="10051" y="410"/>
                    </a:lnTo>
                    <a:lnTo>
                      <a:pt x="9885" y="274"/>
                    </a:lnTo>
                    <a:lnTo>
                      <a:pt x="9780" y="187"/>
                    </a:lnTo>
                    <a:lnTo>
                      <a:pt x="9742" y="156"/>
                    </a:lnTo>
                    <a:close/>
                    <a:moveTo>
                      <a:pt x="0" y="4296"/>
                    </a:moveTo>
                    <a:lnTo>
                      <a:pt x="12" y="4325"/>
                    </a:lnTo>
                    <a:lnTo>
                      <a:pt x="45" y="4375"/>
                    </a:lnTo>
                    <a:lnTo>
                      <a:pt x="100" y="4443"/>
                    </a:lnTo>
                    <a:lnTo>
                      <a:pt x="173" y="4529"/>
                    </a:lnTo>
                    <a:lnTo>
                      <a:pt x="264" y="4632"/>
                    </a:lnTo>
                    <a:lnTo>
                      <a:pt x="372" y="4748"/>
                    </a:lnTo>
                    <a:lnTo>
                      <a:pt x="495" y="4878"/>
                    </a:lnTo>
                    <a:lnTo>
                      <a:pt x="631" y="5022"/>
                    </a:lnTo>
                    <a:lnTo>
                      <a:pt x="780" y="5174"/>
                    </a:lnTo>
                    <a:lnTo>
                      <a:pt x="939" y="5336"/>
                    </a:lnTo>
                    <a:lnTo>
                      <a:pt x="1108" y="5506"/>
                    </a:lnTo>
                    <a:lnTo>
                      <a:pt x="1284" y="5683"/>
                    </a:lnTo>
                    <a:lnTo>
                      <a:pt x="1467" y="5864"/>
                    </a:lnTo>
                    <a:lnTo>
                      <a:pt x="1655" y="6048"/>
                    </a:lnTo>
                    <a:lnTo>
                      <a:pt x="1847" y="6236"/>
                    </a:lnTo>
                    <a:lnTo>
                      <a:pt x="2040" y="6424"/>
                    </a:lnTo>
                    <a:lnTo>
                      <a:pt x="2235" y="6612"/>
                    </a:lnTo>
                    <a:lnTo>
                      <a:pt x="2429" y="6797"/>
                    </a:lnTo>
                    <a:lnTo>
                      <a:pt x="2621" y="6979"/>
                    </a:lnTo>
                    <a:lnTo>
                      <a:pt x="2809" y="7156"/>
                    </a:lnTo>
                    <a:lnTo>
                      <a:pt x="2993" y="7327"/>
                    </a:lnTo>
                    <a:lnTo>
                      <a:pt x="3170" y="7491"/>
                    </a:lnTo>
                    <a:lnTo>
                      <a:pt x="3340" y="7645"/>
                    </a:lnTo>
                    <a:lnTo>
                      <a:pt x="3500" y="7789"/>
                    </a:lnTo>
                    <a:lnTo>
                      <a:pt x="3649" y="7922"/>
                    </a:lnTo>
                    <a:lnTo>
                      <a:pt x="3787" y="8041"/>
                    </a:lnTo>
                    <a:lnTo>
                      <a:pt x="3911" y="8146"/>
                    </a:lnTo>
                    <a:lnTo>
                      <a:pt x="4021" y="8234"/>
                    </a:lnTo>
                    <a:lnTo>
                      <a:pt x="4114" y="8305"/>
                    </a:lnTo>
                    <a:lnTo>
                      <a:pt x="4189" y="8357"/>
                    </a:lnTo>
                    <a:lnTo>
                      <a:pt x="4246" y="8390"/>
                    </a:lnTo>
                    <a:lnTo>
                      <a:pt x="4282" y="8401"/>
                    </a:lnTo>
                    <a:lnTo>
                      <a:pt x="4311" y="8392"/>
                    </a:lnTo>
                    <a:lnTo>
                      <a:pt x="4351" y="8368"/>
                    </a:lnTo>
                    <a:lnTo>
                      <a:pt x="4398" y="8331"/>
                    </a:lnTo>
                    <a:lnTo>
                      <a:pt x="4452" y="8280"/>
                    </a:lnTo>
                    <a:lnTo>
                      <a:pt x="4514" y="8217"/>
                    </a:lnTo>
                    <a:lnTo>
                      <a:pt x="4582" y="8143"/>
                    </a:lnTo>
                    <a:lnTo>
                      <a:pt x="4657" y="8058"/>
                    </a:lnTo>
                    <a:lnTo>
                      <a:pt x="4736" y="7964"/>
                    </a:lnTo>
                    <a:lnTo>
                      <a:pt x="4819" y="7862"/>
                    </a:lnTo>
                    <a:lnTo>
                      <a:pt x="4907" y="7754"/>
                    </a:lnTo>
                    <a:lnTo>
                      <a:pt x="4998" y="7639"/>
                    </a:lnTo>
                    <a:lnTo>
                      <a:pt x="5090" y="7519"/>
                    </a:lnTo>
                    <a:lnTo>
                      <a:pt x="5185" y="7395"/>
                    </a:lnTo>
                    <a:lnTo>
                      <a:pt x="5281" y="7268"/>
                    </a:lnTo>
                    <a:lnTo>
                      <a:pt x="5378" y="7139"/>
                    </a:lnTo>
                    <a:lnTo>
                      <a:pt x="5474" y="7009"/>
                    </a:lnTo>
                    <a:lnTo>
                      <a:pt x="5664" y="6750"/>
                    </a:lnTo>
                    <a:lnTo>
                      <a:pt x="5845" y="6499"/>
                    </a:lnTo>
                    <a:lnTo>
                      <a:pt x="6013" y="6264"/>
                    </a:lnTo>
                    <a:lnTo>
                      <a:pt x="6162" y="6055"/>
                    </a:lnTo>
                    <a:lnTo>
                      <a:pt x="6287" y="5877"/>
                    </a:lnTo>
                    <a:lnTo>
                      <a:pt x="6383" y="5740"/>
                    </a:lnTo>
                    <a:lnTo>
                      <a:pt x="6444" y="5652"/>
                    </a:lnTo>
                    <a:lnTo>
                      <a:pt x="6465" y="5621"/>
                    </a:lnTo>
                    <a:lnTo>
                      <a:pt x="2140" y="2050"/>
                    </a:lnTo>
                    <a:lnTo>
                      <a:pt x="2116" y="2073"/>
                    </a:lnTo>
                    <a:lnTo>
                      <a:pt x="2048" y="2138"/>
                    </a:lnTo>
                    <a:lnTo>
                      <a:pt x="1942" y="2241"/>
                    </a:lnTo>
                    <a:lnTo>
                      <a:pt x="1805" y="2374"/>
                    </a:lnTo>
                    <a:lnTo>
                      <a:pt x="1644" y="2532"/>
                    </a:lnTo>
                    <a:lnTo>
                      <a:pt x="1463" y="2710"/>
                    </a:lnTo>
                    <a:lnTo>
                      <a:pt x="1270" y="2901"/>
                    </a:lnTo>
                    <a:lnTo>
                      <a:pt x="1070" y="3101"/>
                    </a:lnTo>
                    <a:lnTo>
                      <a:pt x="970" y="3203"/>
                    </a:lnTo>
                    <a:lnTo>
                      <a:pt x="871" y="3303"/>
                    </a:lnTo>
                    <a:lnTo>
                      <a:pt x="773" y="3403"/>
                    </a:lnTo>
                    <a:lnTo>
                      <a:pt x="677" y="3502"/>
                    </a:lnTo>
                    <a:lnTo>
                      <a:pt x="585" y="3598"/>
                    </a:lnTo>
                    <a:lnTo>
                      <a:pt x="496" y="3690"/>
                    </a:lnTo>
                    <a:lnTo>
                      <a:pt x="412" y="3780"/>
                    </a:lnTo>
                    <a:lnTo>
                      <a:pt x="335" y="3865"/>
                    </a:lnTo>
                    <a:lnTo>
                      <a:pt x="262" y="3944"/>
                    </a:lnTo>
                    <a:lnTo>
                      <a:pt x="198" y="4018"/>
                    </a:lnTo>
                    <a:lnTo>
                      <a:pt x="140" y="4085"/>
                    </a:lnTo>
                    <a:lnTo>
                      <a:pt x="92" y="4145"/>
                    </a:lnTo>
                    <a:lnTo>
                      <a:pt x="53" y="4196"/>
                    </a:lnTo>
                    <a:lnTo>
                      <a:pt x="24" y="4240"/>
                    </a:lnTo>
                    <a:lnTo>
                      <a:pt x="6" y="4273"/>
                    </a:lnTo>
                    <a:lnTo>
                      <a:pt x="0" y="4296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381000" dist="444500" dir="8100000" sx="90000" sy="90000" algn="tr" rotWithShape="0">
                  <a:schemeClr val="accent2">
                    <a:alpha val="9803"/>
                  </a:schemeClr>
                </a:outerShdw>
              </a:effectLst>
            </p:spPr>
            <p:txBody>
              <a:bodyPr spcFirstLastPara="1" wrap="square" lIns="67500" tIns="35100" rIns="67500" bIns="351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 b="1">
                  <a:solidFill>
                    <a:schemeClr val="lt1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</p:grpSp>
        <p:grpSp>
          <p:nvGrpSpPr>
            <p:cNvPr id="18" name="Google Shape;491;p27">
              <a:extLst>
                <a:ext uri="{FF2B5EF4-FFF2-40B4-BE49-F238E27FC236}">
                  <a16:creationId xmlns:a16="http://schemas.microsoft.com/office/drawing/2014/main" id="{F1D7F136-040D-EA9C-6A87-9450BC26144F}"/>
                </a:ext>
              </a:extLst>
            </p:cNvPr>
            <p:cNvGrpSpPr/>
            <p:nvPr/>
          </p:nvGrpSpPr>
          <p:grpSpPr>
            <a:xfrm>
              <a:off x="1447348" y="1915306"/>
              <a:ext cx="985721" cy="985721"/>
              <a:chOff x="1337980" y="1893610"/>
              <a:chExt cx="985721" cy="985721"/>
            </a:xfrm>
          </p:grpSpPr>
          <p:sp>
            <p:nvSpPr>
              <p:cNvPr id="33" name="Google Shape;492;p27">
                <a:extLst>
                  <a:ext uri="{FF2B5EF4-FFF2-40B4-BE49-F238E27FC236}">
                    <a16:creationId xmlns:a16="http://schemas.microsoft.com/office/drawing/2014/main" id="{6B3F83BA-AB5F-612E-05C6-C423EF8625CE}"/>
                  </a:ext>
                </a:extLst>
              </p:cNvPr>
              <p:cNvSpPr/>
              <p:nvPr/>
            </p:nvSpPr>
            <p:spPr>
              <a:xfrm rot="-8093754" flipH="1">
                <a:off x="1482334" y="2037965"/>
                <a:ext cx="697012" cy="697010"/>
              </a:xfrm>
              <a:prstGeom prst="teardrop">
                <a:avLst>
                  <a:gd name="adj" fmla="val 100000"/>
                </a:avLst>
              </a:prstGeom>
              <a:solidFill>
                <a:schemeClr val="accent1"/>
              </a:solidFill>
              <a:ln w="25400" cap="flat" cmpd="sng">
                <a:solidFill>
                  <a:schemeClr val="lt1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93;p27">
                <a:extLst>
                  <a:ext uri="{FF2B5EF4-FFF2-40B4-BE49-F238E27FC236}">
                    <a16:creationId xmlns:a16="http://schemas.microsoft.com/office/drawing/2014/main" id="{5FF10EDB-17D6-9A57-49B3-128770F53686}"/>
                  </a:ext>
                </a:extLst>
              </p:cNvPr>
              <p:cNvSpPr/>
              <p:nvPr/>
            </p:nvSpPr>
            <p:spPr>
              <a:xfrm>
                <a:off x="1686840" y="2244835"/>
                <a:ext cx="288000" cy="324000"/>
              </a:xfrm>
              <a:custGeom>
                <a:avLst/>
                <a:gdLst/>
                <a:ahLst/>
                <a:cxnLst/>
                <a:rect l="l" t="t" r="r" b="b"/>
                <a:pathLst>
                  <a:path w="15120" h="16128" extrusionOk="0">
                    <a:moveTo>
                      <a:pt x="6523" y="12459"/>
                    </a:moveTo>
                    <a:lnTo>
                      <a:pt x="2452" y="4974"/>
                    </a:lnTo>
                    <a:lnTo>
                      <a:pt x="7109" y="2656"/>
                    </a:lnTo>
                    <a:lnTo>
                      <a:pt x="11946" y="9551"/>
                    </a:lnTo>
                    <a:lnTo>
                      <a:pt x="6523" y="12459"/>
                    </a:lnTo>
                    <a:close/>
                    <a:moveTo>
                      <a:pt x="2936" y="5126"/>
                    </a:moveTo>
                    <a:lnTo>
                      <a:pt x="6610" y="11864"/>
                    </a:lnTo>
                    <a:lnTo>
                      <a:pt x="11377" y="9319"/>
                    </a:lnTo>
                    <a:lnTo>
                      <a:pt x="7017" y="3095"/>
                    </a:lnTo>
                    <a:lnTo>
                      <a:pt x="2936" y="5126"/>
                    </a:lnTo>
                    <a:close/>
                    <a:moveTo>
                      <a:pt x="6552" y="0"/>
                    </a:moveTo>
                    <a:lnTo>
                      <a:pt x="4532" y="1018"/>
                    </a:lnTo>
                    <a:lnTo>
                      <a:pt x="4559" y="1078"/>
                    </a:lnTo>
                    <a:lnTo>
                      <a:pt x="4583" y="1137"/>
                    </a:lnTo>
                    <a:lnTo>
                      <a:pt x="4603" y="1198"/>
                    </a:lnTo>
                    <a:lnTo>
                      <a:pt x="4619" y="1259"/>
                    </a:lnTo>
                    <a:lnTo>
                      <a:pt x="4632" y="1320"/>
                    </a:lnTo>
                    <a:lnTo>
                      <a:pt x="4642" y="1383"/>
                    </a:lnTo>
                    <a:lnTo>
                      <a:pt x="4648" y="1444"/>
                    </a:lnTo>
                    <a:lnTo>
                      <a:pt x="4651" y="1507"/>
                    </a:lnTo>
                    <a:lnTo>
                      <a:pt x="4651" y="1569"/>
                    </a:lnTo>
                    <a:lnTo>
                      <a:pt x="4648" y="1632"/>
                    </a:lnTo>
                    <a:lnTo>
                      <a:pt x="4641" y="1694"/>
                    </a:lnTo>
                    <a:lnTo>
                      <a:pt x="4632" y="1756"/>
                    </a:lnTo>
                    <a:lnTo>
                      <a:pt x="4620" y="1817"/>
                    </a:lnTo>
                    <a:lnTo>
                      <a:pt x="4604" y="1879"/>
                    </a:lnTo>
                    <a:lnTo>
                      <a:pt x="4585" y="1939"/>
                    </a:lnTo>
                    <a:lnTo>
                      <a:pt x="4564" y="1999"/>
                    </a:lnTo>
                    <a:lnTo>
                      <a:pt x="4539" y="2058"/>
                    </a:lnTo>
                    <a:lnTo>
                      <a:pt x="4512" y="2116"/>
                    </a:lnTo>
                    <a:lnTo>
                      <a:pt x="4482" y="2173"/>
                    </a:lnTo>
                    <a:lnTo>
                      <a:pt x="4449" y="2230"/>
                    </a:lnTo>
                    <a:lnTo>
                      <a:pt x="4413" y="2284"/>
                    </a:lnTo>
                    <a:lnTo>
                      <a:pt x="4375" y="2338"/>
                    </a:lnTo>
                    <a:lnTo>
                      <a:pt x="4334" y="2389"/>
                    </a:lnTo>
                    <a:lnTo>
                      <a:pt x="4290" y="2439"/>
                    </a:lnTo>
                    <a:lnTo>
                      <a:pt x="4244" y="2488"/>
                    </a:lnTo>
                    <a:lnTo>
                      <a:pt x="4195" y="2535"/>
                    </a:lnTo>
                    <a:lnTo>
                      <a:pt x="4144" y="2579"/>
                    </a:lnTo>
                    <a:lnTo>
                      <a:pt x="4090" y="2623"/>
                    </a:lnTo>
                    <a:lnTo>
                      <a:pt x="4034" y="2663"/>
                    </a:lnTo>
                    <a:lnTo>
                      <a:pt x="3976" y="2702"/>
                    </a:lnTo>
                    <a:lnTo>
                      <a:pt x="3914" y="2739"/>
                    </a:lnTo>
                    <a:lnTo>
                      <a:pt x="3852" y="2772"/>
                    </a:lnTo>
                    <a:lnTo>
                      <a:pt x="3786" y="2803"/>
                    </a:lnTo>
                    <a:lnTo>
                      <a:pt x="3721" y="2830"/>
                    </a:lnTo>
                    <a:lnTo>
                      <a:pt x="3655" y="2856"/>
                    </a:lnTo>
                    <a:lnTo>
                      <a:pt x="3589" y="2876"/>
                    </a:lnTo>
                    <a:lnTo>
                      <a:pt x="3522" y="2894"/>
                    </a:lnTo>
                    <a:lnTo>
                      <a:pt x="3456" y="2909"/>
                    </a:lnTo>
                    <a:lnTo>
                      <a:pt x="3389" y="2920"/>
                    </a:lnTo>
                    <a:lnTo>
                      <a:pt x="3322" y="2929"/>
                    </a:lnTo>
                    <a:lnTo>
                      <a:pt x="3255" y="2934"/>
                    </a:lnTo>
                    <a:lnTo>
                      <a:pt x="3190" y="2936"/>
                    </a:lnTo>
                    <a:lnTo>
                      <a:pt x="3123" y="2936"/>
                    </a:lnTo>
                    <a:lnTo>
                      <a:pt x="3058" y="2932"/>
                    </a:lnTo>
                    <a:lnTo>
                      <a:pt x="2993" y="2925"/>
                    </a:lnTo>
                    <a:lnTo>
                      <a:pt x="2929" y="2916"/>
                    </a:lnTo>
                    <a:lnTo>
                      <a:pt x="2866" y="2903"/>
                    </a:lnTo>
                    <a:lnTo>
                      <a:pt x="2804" y="2888"/>
                    </a:lnTo>
                    <a:lnTo>
                      <a:pt x="2743" y="2870"/>
                    </a:lnTo>
                    <a:lnTo>
                      <a:pt x="2682" y="2849"/>
                    </a:lnTo>
                    <a:lnTo>
                      <a:pt x="2624" y="2825"/>
                    </a:lnTo>
                    <a:lnTo>
                      <a:pt x="2568" y="2799"/>
                    </a:lnTo>
                    <a:lnTo>
                      <a:pt x="2512" y="2770"/>
                    </a:lnTo>
                    <a:lnTo>
                      <a:pt x="2458" y="2738"/>
                    </a:lnTo>
                    <a:lnTo>
                      <a:pt x="2405" y="2703"/>
                    </a:lnTo>
                    <a:lnTo>
                      <a:pt x="2355" y="2666"/>
                    </a:lnTo>
                    <a:lnTo>
                      <a:pt x="2306" y="2626"/>
                    </a:lnTo>
                    <a:lnTo>
                      <a:pt x="2260" y="2585"/>
                    </a:lnTo>
                    <a:lnTo>
                      <a:pt x="2217" y="2539"/>
                    </a:lnTo>
                    <a:lnTo>
                      <a:pt x="2174" y="2492"/>
                    </a:lnTo>
                    <a:lnTo>
                      <a:pt x="2135" y="2442"/>
                    </a:lnTo>
                    <a:lnTo>
                      <a:pt x="2099" y="2390"/>
                    </a:lnTo>
                    <a:lnTo>
                      <a:pt x="2065" y="2336"/>
                    </a:lnTo>
                    <a:lnTo>
                      <a:pt x="2033" y="2278"/>
                    </a:lnTo>
                    <a:lnTo>
                      <a:pt x="0" y="3306"/>
                    </a:lnTo>
                    <a:lnTo>
                      <a:pt x="6413" y="16128"/>
                    </a:lnTo>
                    <a:lnTo>
                      <a:pt x="9442" y="14500"/>
                    </a:lnTo>
                    <a:lnTo>
                      <a:pt x="9437" y="14495"/>
                    </a:lnTo>
                    <a:lnTo>
                      <a:pt x="9401" y="14426"/>
                    </a:lnTo>
                    <a:lnTo>
                      <a:pt x="9370" y="14357"/>
                    </a:lnTo>
                    <a:lnTo>
                      <a:pt x="9343" y="14285"/>
                    </a:lnTo>
                    <a:lnTo>
                      <a:pt x="9321" y="14214"/>
                    </a:lnTo>
                    <a:lnTo>
                      <a:pt x="9301" y="14141"/>
                    </a:lnTo>
                    <a:lnTo>
                      <a:pt x="9286" y="14069"/>
                    </a:lnTo>
                    <a:lnTo>
                      <a:pt x="9276" y="13995"/>
                    </a:lnTo>
                    <a:lnTo>
                      <a:pt x="9269" y="13920"/>
                    </a:lnTo>
                    <a:lnTo>
                      <a:pt x="9266" y="13846"/>
                    </a:lnTo>
                    <a:lnTo>
                      <a:pt x="9267" y="13772"/>
                    </a:lnTo>
                    <a:lnTo>
                      <a:pt x="9272" y="13698"/>
                    </a:lnTo>
                    <a:lnTo>
                      <a:pt x="9280" y="13623"/>
                    </a:lnTo>
                    <a:lnTo>
                      <a:pt x="9292" y="13550"/>
                    </a:lnTo>
                    <a:lnTo>
                      <a:pt x="9308" y="13476"/>
                    </a:lnTo>
                    <a:lnTo>
                      <a:pt x="9328" y="13403"/>
                    </a:lnTo>
                    <a:lnTo>
                      <a:pt x="9351" y="13331"/>
                    </a:lnTo>
                    <a:lnTo>
                      <a:pt x="9378" y="13259"/>
                    </a:lnTo>
                    <a:lnTo>
                      <a:pt x="9408" y="13189"/>
                    </a:lnTo>
                    <a:lnTo>
                      <a:pt x="9442" y="13120"/>
                    </a:lnTo>
                    <a:lnTo>
                      <a:pt x="9478" y="13052"/>
                    </a:lnTo>
                    <a:lnTo>
                      <a:pt x="9518" y="12985"/>
                    </a:lnTo>
                    <a:lnTo>
                      <a:pt x="9562" y="12920"/>
                    </a:lnTo>
                    <a:lnTo>
                      <a:pt x="9609" y="12856"/>
                    </a:lnTo>
                    <a:lnTo>
                      <a:pt x="9658" y="12795"/>
                    </a:lnTo>
                    <a:lnTo>
                      <a:pt x="9712" y="12734"/>
                    </a:lnTo>
                    <a:lnTo>
                      <a:pt x="9768" y="12677"/>
                    </a:lnTo>
                    <a:lnTo>
                      <a:pt x="9828" y="12620"/>
                    </a:lnTo>
                    <a:lnTo>
                      <a:pt x="9889" y="12567"/>
                    </a:lnTo>
                    <a:lnTo>
                      <a:pt x="9955" y="12516"/>
                    </a:lnTo>
                    <a:lnTo>
                      <a:pt x="10023" y="12467"/>
                    </a:lnTo>
                    <a:lnTo>
                      <a:pt x="10094" y="12422"/>
                    </a:lnTo>
                    <a:lnTo>
                      <a:pt x="10168" y="12378"/>
                    </a:lnTo>
                    <a:lnTo>
                      <a:pt x="10244" y="12339"/>
                    </a:lnTo>
                    <a:lnTo>
                      <a:pt x="10321" y="12304"/>
                    </a:lnTo>
                    <a:lnTo>
                      <a:pt x="10397" y="12272"/>
                    </a:lnTo>
                    <a:lnTo>
                      <a:pt x="10476" y="12245"/>
                    </a:lnTo>
                    <a:lnTo>
                      <a:pt x="10554" y="12221"/>
                    </a:lnTo>
                    <a:lnTo>
                      <a:pt x="10633" y="12201"/>
                    </a:lnTo>
                    <a:lnTo>
                      <a:pt x="10712" y="12185"/>
                    </a:lnTo>
                    <a:lnTo>
                      <a:pt x="10790" y="12173"/>
                    </a:lnTo>
                    <a:lnTo>
                      <a:pt x="10870" y="12164"/>
                    </a:lnTo>
                    <a:lnTo>
                      <a:pt x="10949" y="12158"/>
                    </a:lnTo>
                    <a:lnTo>
                      <a:pt x="11026" y="12156"/>
                    </a:lnTo>
                    <a:lnTo>
                      <a:pt x="11104" y="12158"/>
                    </a:lnTo>
                    <a:lnTo>
                      <a:pt x="11181" y="12165"/>
                    </a:lnTo>
                    <a:lnTo>
                      <a:pt x="11258" y="12173"/>
                    </a:lnTo>
                    <a:lnTo>
                      <a:pt x="11334" y="12186"/>
                    </a:lnTo>
                    <a:lnTo>
                      <a:pt x="11408" y="12202"/>
                    </a:lnTo>
                    <a:lnTo>
                      <a:pt x="11481" y="12221"/>
                    </a:lnTo>
                    <a:lnTo>
                      <a:pt x="11553" y="12243"/>
                    </a:lnTo>
                    <a:lnTo>
                      <a:pt x="11623" y="12269"/>
                    </a:lnTo>
                    <a:lnTo>
                      <a:pt x="11693" y="12299"/>
                    </a:lnTo>
                    <a:lnTo>
                      <a:pt x="11759" y="12332"/>
                    </a:lnTo>
                    <a:lnTo>
                      <a:pt x="11825" y="12367"/>
                    </a:lnTo>
                    <a:lnTo>
                      <a:pt x="11888" y="12406"/>
                    </a:lnTo>
                    <a:lnTo>
                      <a:pt x="11950" y="12449"/>
                    </a:lnTo>
                    <a:lnTo>
                      <a:pt x="12008" y="12494"/>
                    </a:lnTo>
                    <a:lnTo>
                      <a:pt x="12065" y="12543"/>
                    </a:lnTo>
                    <a:lnTo>
                      <a:pt x="12118" y="12594"/>
                    </a:lnTo>
                    <a:lnTo>
                      <a:pt x="12169" y="12649"/>
                    </a:lnTo>
                    <a:lnTo>
                      <a:pt x="12218" y="12707"/>
                    </a:lnTo>
                    <a:lnTo>
                      <a:pt x="12263" y="12767"/>
                    </a:lnTo>
                    <a:lnTo>
                      <a:pt x="12305" y="12831"/>
                    </a:lnTo>
                    <a:lnTo>
                      <a:pt x="12345" y="12897"/>
                    </a:lnTo>
                    <a:lnTo>
                      <a:pt x="12359" y="12933"/>
                    </a:lnTo>
                    <a:lnTo>
                      <a:pt x="15120" y="11446"/>
                    </a:lnTo>
                    <a:lnTo>
                      <a:pt x="655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381000" dist="444500" dir="8100000" sx="90000" sy="90000" algn="tr" rotWithShape="0">
                  <a:schemeClr val="accent1">
                    <a:alpha val="9803"/>
                  </a:schemeClr>
                </a:outerShdw>
              </a:effectLst>
            </p:spPr>
            <p:txBody>
              <a:bodyPr spcFirstLastPara="1" wrap="square" lIns="67500" tIns="35100" rIns="67500" bIns="351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 b="1">
                  <a:solidFill>
                    <a:schemeClr val="lt1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</p:grpSp>
        <p:grpSp>
          <p:nvGrpSpPr>
            <p:cNvPr id="19" name="Google Shape;494;p27">
              <a:extLst>
                <a:ext uri="{FF2B5EF4-FFF2-40B4-BE49-F238E27FC236}">
                  <a16:creationId xmlns:a16="http://schemas.microsoft.com/office/drawing/2014/main" id="{B4BE4460-51F0-C8A7-C909-4AECDFAF3ABA}"/>
                </a:ext>
              </a:extLst>
            </p:cNvPr>
            <p:cNvGrpSpPr/>
            <p:nvPr/>
          </p:nvGrpSpPr>
          <p:grpSpPr>
            <a:xfrm>
              <a:off x="5599106" y="1915306"/>
              <a:ext cx="985721" cy="985721"/>
              <a:chOff x="5614056" y="1893610"/>
              <a:chExt cx="985721" cy="985721"/>
            </a:xfrm>
          </p:grpSpPr>
          <p:sp>
            <p:nvSpPr>
              <p:cNvPr id="31" name="Google Shape;495;p27">
                <a:extLst>
                  <a:ext uri="{FF2B5EF4-FFF2-40B4-BE49-F238E27FC236}">
                    <a16:creationId xmlns:a16="http://schemas.microsoft.com/office/drawing/2014/main" id="{E3B5AA16-BF16-69D4-5119-BB9396D9C899}"/>
                  </a:ext>
                </a:extLst>
              </p:cNvPr>
              <p:cNvSpPr/>
              <p:nvPr/>
            </p:nvSpPr>
            <p:spPr>
              <a:xfrm rot="-8093754" flipH="1">
                <a:off x="5758410" y="2037965"/>
                <a:ext cx="697012" cy="697010"/>
              </a:xfrm>
              <a:prstGeom prst="teardrop">
                <a:avLst>
                  <a:gd name="adj" fmla="val 100000"/>
                </a:avLst>
              </a:prstGeom>
              <a:ln>
                <a:noFill/>
                <a:headEnd type="none" w="sm" len="sm"/>
                <a:tailEnd type="none" w="sm" len="sm"/>
              </a:ln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496;p27">
                <a:extLst>
                  <a:ext uri="{FF2B5EF4-FFF2-40B4-BE49-F238E27FC236}">
                    <a16:creationId xmlns:a16="http://schemas.microsoft.com/office/drawing/2014/main" id="{742BC8CC-0DF4-B634-ED79-DA056A81A0F1}"/>
                  </a:ext>
                </a:extLst>
              </p:cNvPr>
              <p:cNvSpPr/>
              <p:nvPr/>
            </p:nvSpPr>
            <p:spPr>
              <a:xfrm>
                <a:off x="5944916" y="2264305"/>
                <a:ext cx="324000" cy="252000"/>
              </a:xfrm>
              <a:custGeom>
                <a:avLst/>
                <a:gdLst/>
                <a:ahLst/>
                <a:cxnLst/>
                <a:rect l="l" t="t" r="r" b="b"/>
                <a:pathLst>
                  <a:path w="16126" h="13163" extrusionOk="0">
                    <a:moveTo>
                      <a:pt x="16097" y="1"/>
                    </a:moveTo>
                    <a:lnTo>
                      <a:pt x="16014" y="0"/>
                    </a:lnTo>
                    <a:lnTo>
                      <a:pt x="15847" y="33"/>
                    </a:lnTo>
                    <a:lnTo>
                      <a:pt x="15601" y="99"/>
                    </a:lnTo>
                    <a:lnTo>
                      <a:pt x="15282" y="195"/>
                    </a:lnTo>
                    <a:lnTo>
                      <a:pt x="14896" y="319"/>
                    </a:lnTo>
                    <a:lnTo>
                      <a:pt x="14449" y="468"/>
                    </a:lnTo>
                    <a:lnTo>
                      <a:pt x="13947" y="642"/>
                    </a:lnTo>
                    <a:lnTo>
                      <a:pt x="13394" y="838"/>
                    </a:lnTo>
                    <a:lnTo>
                      <a:pt x="12797" y="1052"/>
                    </a:lnTo>
                    <a:lnTo>
                      <a:pt x="12162" y="1284"/>
                    </a:lnTo>
                    <a:lnTo>
                      <a:pt x="11493" y="1530"/>
                    </a:lnTo>
                    <a:lnTo>
                      <a:pt x="10799" y="1790"/>
                    </a:lnTo>
                    <a:lnTo>
                      <a:pt x="10082" y="2060"/>
                    </a:lnTo>
                    <a:lnTo>
                      <a:pt x="9349" y="2340"/>
                    </a:lnTo>
                    <a:lnTo>
                      <a:pt x="8607" y="2624"/>
                    </a:lnTo>
                    <a:lnTo>
                      <a:pt x="7860" y="2913"/>
                    </a:lnTo>
                    <a:lnTo>
                      <a:pt x="7115" y="3204"/>
                    </a:lnTo>
                    <a:lnTo>
                      <a:pt x="6378" y="3495"/>
                    </a:lnTo>
                    <a:lnTo>
                      <a:pt x="5653" y="3784"/>
                    </a:lnTo>
                    <a:lnTo>
                      <a:pt x="4946" y="4067"/>
                    </a:lnTo>
                    <a:lnTo>
                      <a:pt x="4265" y="4345"/>
                    </a:lnTo>
                    <a:lnTo>
                      <a:pt x="3613" y="4613"/>
                    </a:lnTo>
                    <a:lnTo>
                      <a:pt x="2997" y="4870"/>
                    </a:lnTo>
                    <a:lnTo>
                      <a:pt x="2421" y="5114"/>
                    </a:lnTo>
                    <a:lnTo>
                      <a:pt x="1894" y="5342"/>
                    </a:lnTo>
                    <a:lnTo>
                      <a:pt x="1419" y="5553"/>
                    </a:lnTo>
                    <a:lnTo>
                      <a:pt x="1003" y="5744"/>
                    </a:lnTo>
                    <a:lnTo>
                      <a:pt x="651" y="5912"/>
                    </a:lnTo>
                    <a:lnTo>
                      <a:pt x="369" y="6058"/>
                    </a:lnTo>
                    <a:lnTo>
                      <a:pt x="163" y="6176"/>
                    </a:lnTo>
                    <a:lnTo>
                      <a:pt x="38" y="6266"/>
                    </a:lnTo>
                    <a:lnTo>
                      <a:pt x="0" y="6325"/>
                    </a:lnTo>
                    <a:lnTo>
                      <a:pt x="8" y="6342"/>
                    </a:lnTo>
                    <a:lnTo>
                      <a:pt x="25" y="6365"/>
                    </a:lnTo>
                    <a:lnTo>
                      <a:pt x="50" y="6391"/>
                    </a:lnTo>
                    <a:lnTo>
                      <a:pt x="86" y="6419"/>
                    </a:lnTo>
                    <a:lnTo>
                      <a:pt x="129" y="6452"/>
                    </a:lnTo>
                    <a:lnTo>
                      <a:pt x="180" y="6489"/>
                    </a:lnTo>
                    <a:lnTo>
                      <a:pt x="240" y="6528"/>
                    </a:lnTo>
                    <a:lnTo>
                      <a:pt x="307" y="6571"/>
                    </a:lnTo>
                    <a:lnTo>
                      <a:pt x="383" y="6617"/>
                    </a:lnTo>
                    <a:lnTo>
                      <a:pt x="466" y="6666"/>
                    </a:lnTo>
                    <a:lnTo>
                      <a:pt x="556" y="6718"/>
                    </a:lnTo>
                    <a:lnTo>
                      <a:pt x="653" y="6773"/>
                    </a:lnTo>
                    <a:lnTo>
                      <a:pt x="758" y="6831"/>
                    </a:lnTo>
                    <a:lnTo>
                      <a:pt x="869" y="6891"/>
                    </a:lnTo>
                    <a:lnTo>
                      <a:pt x="986" y="6954"/>
                    </a:lnTo>
                    <a:lnTo>
                      <a:pt x="1109" y="7020"/>
                    </a:lnTo>
                    <a:lnTo>
                      <a:pt x="1239" y="7087"/>
                    </a:lnTo>
                    <a:lnTo>
                      <a:pt x="1374" y="7157"/>
                    </a:lnTo>
                    <a:lnTo>
                      <a:pt x="1514" y="7229"/>
                    </a:lnTo>
                    <a:lnTo>
                      <a:pt x="1660" y="7304"/>
                    </a:lnTo>
                    <a:lnTo>
                      <a:pt x="1968" y="7459"/>
                    </a:lnTo>
                    <a:lnTo>
                      <a:pt x="2293" y="7620"/>
                    </a:lnTo>
                    <a:lnTo>
                      <a:pt x="2636" y="7788"/>
                    </a:lnTo>
                    <a:lnTo>
                      <a:pt x="2994" y="7962"/>
                    </a:lnTo>
                    <a:lnTo>
                      <a:pt x="3365" y="8141"/>
                    </a:lnTo>
                    <a:lnTo>
                      <a:pt x="3748" y="8324"/>
                    </a:lnTo>
                    <a:lnTo>
                      <a:pt x="3868" y="8244"/>
                    </a:lnTo>
                    <a:lnTo>
                      <a:pt x="4207" y="8020"/>
                    </a:lnTo>
                    <a:lnTo>
                      <a:pt x="4736" y="7673"/>
                    </a:lnTo>
                    <a:lnTo>
                      <a:pt x="5421" y="7221"/>
                    </a:lnTo>
                    <a:lnTo>
                      <a:pt x="6233" y="6690"/>
                    </a:lnTo>
                    <a:lnTo>
                      <a:pt x="7143" y="6096"/>
                    </a:lnTo>
                    <a:lnTo>
                      <a:pt x="7622" y="5783"/>
                    </a:lnTo>
                    <a:lnTo>
                      <a:pt x="8115" y="5463"/>
                    </a:lnTo>
                    <a:lnTo>
                      <a:pt x="8617" y="5138"/>
                    </a:lnTo>
                    <a:lnTo>
                      <a:pt x="9123" y="4811"/>
                    </a:lnTo>
                    <a:lnTo>
                      <a:pt x="9630" y="4485"/>
                    </a:lnTo>
                    <a:lnTo>
                      <a:pt x="10134" y="4161"/>
                    </a:lnTo>
                    <a:lnTo>
                      <a:pt x="10632" y="3843"/>
                    </a:lnTo>
                    <a:lnTo>
                      <a:pt x="11118" y="3535"/>
                    </a:lnTo>
                    <a:lnTo>
                      <a:pt x="11590" y="3236"/>
                    </a:lnTo>
                    <a:lnTo>
                      <a:pt x="12044" y="2951"/>
                    </a:lnTo>
                    <a:lnTo>
                      <a:pt x="12475" y="2682"/>
                    </a:lnTo>
                    <a:lnTo>
                      <a:pt x="12880" y="2432"/>
                    </a:lnTo>
                    <a:lnTo>
                      <a:pt x="13255" y="2203"/>
                    </a:lnTo>
                    <a:lnTo>
                      <a:pt x="13596" y="1999"/>
                    </a:lnTo>
                    <a:lnTo>
                      <a:pt x="13900" y="1822"/>
                    </a:lnTo>
                    <a:lnTo>
                      <a:pt x="14162" y="1673"/>
                    </a:lnTo>
                    <a:lnTo>
                      <a:pt x="14378" y="1556"/>
                    </a:lnTo>
                    <a:lnTo>
                      <a:pt x="14545" y="1475"/>
                    </a:lnTo>
                    <a:lnTo>
                      <a:pt x="14660" y="1429"/>
                    </a:lnTo>
                    <a:lnTo>
                      <a:pt x="14718" y="1424"/>
                    </a:lnTo>
                    <a:lnTo>
                      <a:pt x="14720" y="1461"/>
                    </a:lnTo>
                    <a:lnTo>
                      <a:pt x="14674" y="1541"/>
                    </a:lnTo>
                    <a:lnTo>
                      <a:pt x="14585" y="1659"/>
                    </a:lnTo>
                    <a:lnTo>
                      <a:pt x="14454" y="1814"/>
                    </a:lnTo>
                    <a:lnTo>
                      <a:pt x="14283" y="2000"/>
                    </a:lnTo>
                    <a:lnTo>
                      <a:pt x="14079" y="2219"/>
                    </a:lnTo>
                    <a:lnTo>
                      <a:pt x="13841" y="2466"/>
                    </a:lnTo>
                    <a:lnTo>
                      <a:pt x="13575" y="2737"/>
                    </a:lnTo>
                    <a:lnTo>
                      <a:pt x="13281" y="3031"/>
                    </a:lnTo>
                    <a:lnTo>
                      <a:pt x="12966" y="3344"/>
                    </a:lnTo>
                    <a:lnTo>
                      <a:pt x="12631" y="3674"/>
                    </a:lnTo>
                    <a:lnTo>
                      <a:pt x="12279" y="4018"/>
                    </a:lnTo>
                    <a:lnTo>
                      <a:pt x="11914" y="4373"/>
                    </a:lnTo>
                    <a:lnTo>
                      <a:pt x="11538" y="4738"/>
                    </a:lnTo>
                    <a:lnTo>
                      <a:pt x="11154" y="5108"/>
                    </a:lnTo>
                    <a:lnTo>
                      <a:pt x="10766" y="5480"/>
                    </a:lnTo>
                    <a:lnTo>
                      <a:pt x="9990" y="6224"/>
                    </a:lnTo>
                    <a:lnTo>
                      <a:pt x="9234" y="6948"/>
                    </a:lnTo>
                    <a:lnTo>
                      <a:pt x="8524" y="7627"/>
                    </a:lnTo>
                    <a:lnTo>
                      <a:pt x="7883" y="8242"/>
                    </a:lnTo>
                    <a:lnTo>
                      <a:pt x="7596" y="8517"/>
                    </a:lnTo>
                    <a:lnTo>
                      <a:pt x="7336" y="8769"/>
                    </a:lnTo>
                    <a:lnTo>
                      <a:pt x="7106" y="8993"/>
                    </a:lnTo>
                    <a:lnTo>
                      <a:pt x="6910" y="9186"/>
                    </a:lnTo>
                    <a:lnTo>
                      <a:pt x="6749" y="9347"/>
                    </a:lnTo>
                    <a:lnTo>
                      <a:pt x="6627" y="9472"/>
                    </a:lnTo>
                    <a:lnTo>
                      <a:pt x="6548" y="9559"/>
                    </a:lnTo>
                    <a:lnTo>
                      <a:pt x="6514" y="9605"/>
                    </a:lnTo>
                    <a:lnTo>
                      <a:pt x="6488" y="9671"/>
                    </a:lnTo>
                    <a:lnTo>
                      <a:pt x="6454" y="9766"/>
                    </a:lnTo>
                    <a:lnTo>
                      <a:pt x="6412" y="9886"/>
                    </a:lnTo>
                    <a:lnTo>
                      <a:pt x="6362" y="10027"/>
                    </a:lnTo>
                    <a:lnTo>
                      <a:pt x="6308" y="10184"/>
                    </a:lnTo>
                    <a:lnTo>
                      <a:pt x="6249" y="10351"/>
                    </a:lnTo>
                    <a:lnTo>
                      <a:pt x="6186" y="10525"/>
                    </a:lnTo>
                    <a:lnTo>
                      <a:pt x="6123" y="10700"/>
                    </a:lnTo>
                    <a:lnTo>
                      <a:pt x="6090" y="10787"/>
                    </a:lnTo>
                    <a:lnTo>
                      <a:pt x="6057" y="10872"/>
                    </a:lnTo>
                    <a:lnTo>
                      <a:pt x="6025" y="10956"/>
                    </a:lnTo>
                    <a:lnTo>
                      <a:pt x="5994" y="11036"/>
                    </a:lnTo>
                    <a:lnTo>
                      <a:pt x="5961" y="11115"/>
                    </a:lnTo>
                    <a:lnTo>
                      <a:pt x="5931" y="11189"/>
                    </a:lnTo>
                    <a:lnTo>
                      <a:pt x="5901" y="11258"/>
                    </a:lnTo>
                    <a:lnTo>
                      <a:pt x="5872" y="11324"/>
                    </a:lnTo>
                    <a:lnTo>
                      <a:pt x="5843" y="11384"/>
                    </a:lnTo>
                    <a:lnTo>
                      <a:pt x="5816" y="11437"/>
                    </a:lnTo>
                    <a:lnTo>
                      <a:pt x="5790" y="11484"/>
                    </a:lnTo>
                    <a:lnTo>
                      <a:pt x="5766" y="11524"/>
                    </a:lnTo>
                    <a:lnTo>
                      <a:pt x="5744" y="11555"/>
                    </a:lnTo>
                    <a:lnTo>
                      <a:pt x="5722" y="11579"/>
                    </a:lnTo>
                    <a:lnTo>
                      <a:pt x="5703" y="11594"/>
                    </a:lnTo>
                    <a:lnTo>
                      <a:pt x="5687" y="11599"/>
                    </a:lnTo>
                    <a:lnTo>
                      <a:pt x="5668" y="11593"/>
                    </a:lnTo>
                    <a:lnTo>
                      <a:pt x="5643" y="11574"/>
                    </a:lnTo>
                    <a:lnTo>
                      <a:pt x="5612" y="11545"/>
                    </a:lnTo>
                    <a:lnTo>
                      <a:pt x="5575" y="11506"/>
                    </a:lnTo>
                    <a:lnTo>
                      <a:pt x="5533" y="11456"/>
                    </a:lnTo>
                    <a:lnTo>
                      <a:pt x="5488" y="11399"/>
                    </a:lnTo>
                    <a:lnTo>
                      <a:pt x="5437" y="11333"/>
                    </a:lnTo>
                    <a:lnTo>
                      <a:pt x="5383" y="11261"/>
                    </a:lnTo>
                    <a:lnTo>
                      <a:pt x="5325" y="11181"/>
                    </a:lnTo>
                    <a:lnTo>
                      <a:pt x="5266" y="11097"/>
                    </a:lnTo>
                    <a:lnTo>
                      <a:pt x="5203" y="11007"/>
                    </a:lnTo>
                    <a:lnTo>
                      <a:pt x="5138" y="10914"/>
                    </a:lnTo>
                    <a:lnTo>
                      <a:pt x="5005" y="10720"/>
                    </a:lnTo>
                    <a:lnTo>
                      <a:pt x="4868" y="10520"/>
                    </a:lnTo>
                    <a:lnTo>
                      <a:pt x="4732" y="10320"/>
                    </a:lnTo>
                    <a:lnTo>
                      <a:pt x="4598" y="10127"/>
                    </a:lnTo>
                    <a:lnTo>
                      <a:pt x="4534" y="10035"/>
                    </a:lnTo>
                    <a:lnTo>
                      <a:pt x="4472" y="9948"/>
                    </a:lnTo>
                    <a:lnTo>
                      <a:pt x="4414" y="9866"/>
                    </a:lnTo>
                    <a:lnTo>
                      <a:pt x="4358" y="9789"/>
                    </a:lnTo>
                    <a:lnTo>
                      <a:pt x="4305" y="9718"/>
                    </a:lnTo>
                    <a:lnTo>
                      <a:pt x="4257" y="9656"/>
                    </a:lnTo>
                    <a:lnTo>
                      <a:pt x="4211" y="9601"/>
                    </a:lnTo>
                    <a:lnTo>
                      <a:pt x="4172" y="9556"/>
                    </a:lnTo>
                    <a:lnTo>
                      <a:pt x="4138" y="9520"/>
                    </a:lnTo>
                    <a:lnTo>
                      <a:pt x="4109" y="9494"/>
                    </a:lnTo>
                    <a:lnTo>
                      <a:pt x="4086" y="9480"/>
                    </a:lnTo>
                    <a:lnTo>
                      <a:pt x="4069" y="9479"/>
                    </a:lnTo>
                    <a:lnTo>
                      <a:pt x="4061" y="9493"/>
                    </a:lnTo>
                    <a:lnTo>
                      <a:pt x="4060" y="9528"/>
                    </a:lnTo>
                    <a:lnTo>
                      <a:pt x="4067" y="9579"/>
                    </a:lnTo>
                    <a:lnTo>
                      <a:pt x="4081" y="9648"/>
                    </a:lnTo>
                    <a:lnTo>
                      <a:pt x="4103" y="9732"/>
                    </a:lnTo>
                    <a:lnTo>
                      <a:pt x="4131" y="9831"/>
                    </a:lnTo>
                    <a:lnTo>
                      <a:pt x="4164" y="9943"/>
                    </a:lnTo>
                    <a:lnTo>
                      <a:pt x="4202" y="10067"/>
                    </a:lnTo>
                    <a:lnTo>
                      <a:pt x="4246" y="10201"/>
                    </a:lnTo>
                    <a:lnTo>
                      <a:pt x="4294" y="10343"/>
                    </a:lnTo>
                    <a:lnTo>
                      <a:pt x="4345" y="10494"/>
                    </a:lnTo>
                    <a:lnTo>
                      <a:pt x="4401" y="10651"/>
                    </a:lnTo>
                    <a:lnTo>
                      <a:pt x="4459" y="10813"/>
                    </a:lnTo>
                    <a:lnTo>
                      <a:pt x="4521" y="10980"/>
                    </a:lnTo>
                    <a:lnTo>
                      <a:pt x="4583" y="11148"/>
                    </a:lnTo>
                    <a:lnTo>
                      <a:pt x="4649" y="11319"/>
                    </a:lnTo>
                    <a:lnTo>
                      <a:pt x="4714" y="11490"/>
                    </a:lnTo>
                    <a:lnTo>
                      <a:pt x="4781" y="11658"/>
                    </a:lnTo>
                    <a:lnTo>
                      <a:pt x="4847" y="11825"/>
                    </a:lnTo>
                    <a:lnTo>
                      <a:pt x="4914" y="11987"/>
                    </a:lnTo>
                    <a:lnTo>
                      <a:pt x="4980" y="12145"/>
                    </a:lnTo>
                    <a:lnTo>
                      <a:pt x="5044" y="12295"/>
                    </a:lnTo>
                    <a:lnTo>
                      <a:pt x="5107" y="12438"/>
                    </a:lnTo>
                    <a:lnTo>
                      <a:pt x="5167" y="12573"/>
                    </a:lnTo>
                    <a:lnTo>
                      <a:pt x="5225" y="12696"/>
                    </a:lnTo>
                    <a:lnTo>
                      <a:pt x="5281" y="12808"/>
                    </a:lnTo>
                    <a:lnTo>
                      <a:pt x="5332" y="12908"/>
                    </a:lnTo>
                    <a:lnTo>
                      <a:pt x="5380" y="12992"/>
                    </a:lnTo>
                    <a:lnTo>
                      <a:pt x="5422" y="13061"/>
                    </a:lnTo>
                    <a:lnTo>
                      <a:pt x="5460" y="13114"/>
                    </a:lnTo>
                    <a:lnTo>
                      <a:pt x="5493" y="13148"/>
                    </a:lnTo>
                    <a:lnTo>
                      <a:pt x="5519" y="13163"/>
                    </a:lnTo>
                    <a:lnTo>
                      <a:pt x="5549" y="13133"/>
                    </a:lnTo>
                    <a:lnTo>
                      <a:pt x="5635" y="13048"/>
                    </a:lnTo>
                    <a:lnTo>
                      <a:pt x="5767" y="12916"/>
                    </a:lnTo>
                    <a:lnTo>
                      <a:pt x="5940" y="12744"/>
                    </a:lnTo>
                    <a:lnTo>
                      <a:pt x="6145" y="12540"/>
                    </a:lnTo>
                    <a:lnTo>
                      <a:pt x="6375" y="12313"/>
                    </a:lnTo>
                    <a:lnTo>
                      <a:pt x="6622" y="12070"/>
                    </a:lnTo>
                    <a:lnTo>
                      <a:pt x="6878" y="11818"/>
                    </a:lnTo>
                    <a:lnTo>
                      <a:pt x="7137" y="11565"/>
                    </a:lnTo>
                    <a:lnTo>
                      <a:pt x="7389" y="11320"/>
                    </a:lnTo>
                    <a:lnTo>
                      <a:pt x="7629" y="11089"/>
                    </a:lnTo>
                    <a:lnTo>
                      <a:pt x="7847" y="10881"/>
                    </a:lnTo>
                    <a:lnTo>
                      <a:pt x="7946" y="10787"/>
                    </a:lnTo>
                    <a:lnTo>
                      <a:pt x="8038" y="10702"/>
                    </a:lnTo>
                    <a:lnTo>
                      <a:pt x="8119" y="10628"/>
                    </a:lnTo>
                    <a:lnTo>
                      <a:pt x="8192" y="10562"/>
                    </a:lnTo>
                    <a:lnTo>
                      <a:pt x="8254" y="10510"/>
                    </a:lnTo>
                    <a:lnTo>
                      <a:pt x="8303" y="10468"/>
                    </a:lnTo>
                    <a:lnTo>
                      <a:pt x="8339" y="10441"/>
                    </a:lnTo>
                    <a:lnTo>
                      <a:pt x="8362" y="10428"/>
                    </a:lnTo>
                    <a:lnTo>
                      <a:pt x="8388" y="10427"/>
                    </a:lnTo>
                    <a:lnTo>
                      <a:pt x="8432" y="10434"/>
                    </a:lnTo>
                    <a:lnTo>
                      <a:pt x="8494" y="10451"/>
                    </a:lnTo>
                    <a:lnTo>
                      <a:pt x="8574" y="10475"/>
                    </a:lnTo>
                    <a:lnTo>
                      <a:pt x="8668" y="10508"/>
                    </a:lnTo>
                    <a:lnTo>
                      <a:pt x="8776" y="10546"/>
                    </a:lnTo>
                    <a:lnTo>
                      <a:pt x="8896" y="10591"/>
                    </a:lnTo>
                    <a:lnTo>
                      <a:pt x="9028" y="10642"/>
                    </a:lnTo>
                    <a:lnTo>
                      <a:pt x="9169" y="10697"/>
                    </a:lnTo>
                    <a:lnTo>
                      <a:pt x="9319" y="10758"/>
                    </a:lnTo>
                    <a:lnTo>
                      <a:pt x="9476" y="10821"/>
                    </a:lnTo>
                    <a:lnTo>
                      <a:pt x="9640" y="10889"/>
                    </a:lnTo>
                    <a:lnTo>
                      <a:pt x="9979" y="11030"/>
                    </a:lnTo>
                    <a:lnTo>
                      <a:pt x="10327" y="11178"/>
                    </a:lnTo>
                    <a:lnTo>
                      <a:pt x="10674" y="11326"/>
                    </a:lnTo>
                    <a:lnTo>
                      <a:pt x="11007" y="11469"/>
                    </a:lnTo>
                    <a:lnTo>
                      <a:pt x="11318" y="11605"/>
                    </a:lnTo>
                    <a:lnTo>
                      <a:pt x="11596" y="11726"/>
                    </a:lnTo>
                    <a:lnTo>
                      <a:pt x="11830" y="11829"/>
                    </a:lnTo>
                    <a:lnTo>
                      <a:pt x="12010" y="11907"/>
                    </a:lnTo>
                    <a:lnTo>
                      <a:pt x="12125" y="11959"/>
                    </a:lnTo>
                    <a:lnTo>
                      <a:pt x="12167" y="11977"/>
                    </a:lnTo>
                    <a:lnTo>
                      <a:pt x="12216" y="11936"/>
                    </a:lnTo>
                    <a:lnTo>
                      <a:pt x="12284" y="11831"/>
                    </a:lnTo>
                    <a:lnTo>
                      <a:pt x="12370" y="11666"/>
                    </a:lnTo>
                    <a:lnTo>
                      <a:pt x="12473" y="11446"/>
                    </a:lnTo>
                    <a:lnTo>
                      <a:pt x="12590" y="11176"/>
                    </a:lnTo>
                    <a:lnTo>
                      <a:pt x="12721" y="10858"/>
                    </a:lnTo>
                    <a:lnTo>
                      <a:pt x="12863" y="10498"/>
                    </a:lnTo>
                    <a:lnTo>
                      <a:pt x="13016" y="10100"/>
                    </a:lnTo>
                    <a:lnTo>
                      <a:pt x="13178" y="9667"/>
                    </a:lnTo>
                    <a:lnTo>
                      <a:pt x="13348" y="9204"/>
                    </a:lnTo>
                    <a:lnTo>
                      <a:pt x="13523" y="8716"/>
                    </a:lnTo>
                    <a:lnTo>
                      <a:pt x="13704" y="8205"/>
                    </a:lnTo>
                    <a:lnTo>
                      <a:pt x="13888" y="7679"/>
                    </a:lnTo>
                    <a:lnTo>
                      <a:pt x="14074" y="7139"/>
                    </a:lnTo>
                    <a:lnTo>
                      <a:pt x="14260" y="6590"/>
                    </a:lnTo>
                    <a:lnTo>
                      <a:pt x="14446" y="6037"/>
                    </a:lnTo>
                    <a:lnTo>
                      <a:pt x="14628" y="5482"/>
                    </a:lnTo>
                    <a:lnTo>
                      <a:pt x="14807" y="4932"/>
                    </a:lnTo>
                    <a:lnTo>
                      <a:pt x="14981" y="4390"/>
                    </a:lnTo>
                    <a:lnTo>
                      <a:pt x="15147" y="3861"/>
                    </a:lnTo>
                    <a:lnTo>
                      <a:pt x="15305" y="3348"/>
                    </a:lnTo>
                    <a:lnTo>
                      <a:pt x="15455" y="2855"/>
                    </a:lnTo>
                    <a:lnTo>
                      <a:pt x="15593" y="2388"/>
                    </a:lnTo>
                    <a:lnTo>
                      <a:pt x="15718" y="1950"/>
                    </a:lnTo>
                    <a:lnTo>
                      <a:pt x="15829" y="1545"/>
                    </a:lnTo>
                    <a:lnTo>
                      <a:pt x="15925" y="1178"/>
                    </a:lnTo>
                    <a:lnTo>
                      <a:pt x="16004" y="853"/>
                    </a:lnTo>
                    <a:lnTo>
                      <a:pt x="16066" y="573"/>
                    </a:lnTo>
                    <a:lnTo>
                      <a:pt x="16106" y="344"/>
                    </a:lnTo>
                    <a:lnTo>
                      <a:pt x="16126" y="170"/>
                    </a:lnTo>
                    <a:lnTo>
                      <a:pt x="16124" y="55"/>
                    </a:lnTo>
                    <a:lnTo>
                      <a:pt x="1609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381000" dist="444500" dir="8100000" sx="90000" sy="90000" algn="tr" rotWithShape="0">
                  <a:schemeClr val="accent3">
                    <a:alpha val="9803"/>
                  </a:schemeClr>
                </a:outerShdw>
              </a:effectLst>
            </p:spPr>
            <p:txBody>
              <a:bodyPr spcFirstLastPara="1" wrap="square" lIns="67500" tIns="35100" rIns="67500" bIns="351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 b="1">
                  <a:solidFill>
                    <a:schemeClr val="lt1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</p:grpSp>
        <p:grpSp>
          <p:nvGrpSpPr>
            <p:cNvPr id="20" name="Google Shape;497;p27">
              <a:extLst>
                <a:ext uri="{FF2B5EF4-FFF2-40B4-BE49-F238E27FC236}">
                  <a16:creationId xmlns:a16="http://schemas.microsoft.com/office/drawing/2014/main" id="{C04D8ADC-DA5D-8749-8489-2CC849532D66}"/>
                </a:ext>
              </a:extLst>
            </p:cNvPr>
            <p:cNvGrpSpPr/>
            <p:nvPr/>
          </p:nvGrpSpPr>
          <p:grpSpPr>
            <a:xfrm>
              <a:off x="7674985" y="4966940"/>
              <a:ext cx="985721" cy="985721"/>
              <a:chOff x="7743331" y="5236508"/>
              <a:chExt cx="985721" cy="985721"/>
            </a:xfrm>
          </p:grpSpPr>
          <p:sp>
            <p:nvSpPr>
              <p:cNvPr id="29" name="Google Shape;498;p27">
                <a:extLst>
                  <a:ext uri="{FF2B5EF4-FFF2-40B4-BE49-F238E27FC236}">
                    <a16:creationId xmlns:a16="http://schemas.microsoft.com/office/drawing/2014/main" id="{E319E3EF-697C-3EDA-1D7D-F34622886754}"/>
                  </a:ext>
                </a:extLst>
              </p:cNvPr>
              <p:cNvSpPr/>
              <p:nvPr/>
            </p:nvSpPr>
            <p:spPr>
              <a:xfrm rot="-2706246">
                <a:off x="7887685" y="5380863"/>
                <a:ext cx="697012" cy="697010"/>
              </a:xfrm>
              <a:prstGeom prst="teardrop">
                <a:avLst>
                  <a:gd name="adj" fmla="val 100000"/>
                </a:avLst>
              </a:prstGeom>
              <a:solidFill>
                <a:schemeClr val="accent4"/>
              </a:solidFill>
              <a:ln w="25400" cap="flat" cmpd="sng">
                <a:solidFill>
                  <a:schemeClr val="lt1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499;p27">
                <a:extLst>
                  <a:ext uri="{FF2B5EF4-FFF2-40B4-BE49-F238E27FC236}">
                    <a16:creationId xmlns:a16="http://schemas.microsoft.com/office/drawing/2014/main" id="{3D418058-78B7-64D2-6505-2E183F26548B}"/>
                  </a:ext>
                </a:extLst>
              </p:cNvPr>
              <p:cNvSpPr/>
              <p:nvPr/>
            </p:nvSpPr>
            <p:spPr>
              <a:xfrm>
                <a:off x="8092191" y="5567272"/>
                <a:ext cx="288000" cy="288000"/>
              </a:xfrm>
              <a:custGeom>
                <a:avLst/>
                <a:gdLst/>
                <a:ahLst/>
                <a:cxnLst/>
                <a:rect l="l" t="t" r="r" b="b"/>
                <a:pathLst>
                  <a:path w="15309" h="16128" extrusionOk="0">
                    <a:moveTo>
                      <a:pt x="8905" y="8588"/>
                    </a:moveTo>
                    <a:lnTo>
                      <a:pt x="8893" y="8686"/>
                    </a:lnTo>
                    <a:lnTo>
                      <a:pt x="8878" y="8782"/>
                    </a:lnTo>
                    <a:lnTo>
                      <a:pt x="8859" y="8875"/>
                    </a:lnTo>
                    <a:lnTo>
                      <a:pt x="8839" y="8968"/>
                    </a:lnTo>
                    <a:lnTo>
                      <a:pt x="8816" y="9059"/>
                    </a:lnTo>
                    <a:lnTo>
                      <a:pt x="8790" y="9147"/>
                    </a:lnTo>
                    <a:lnTo>
                      <a:pt x="8762" y="9233"/>
                    </a:lnTo>
                    <a:lnTo>
                      <a:pt x="8730" y="9317"/>
                    </a:lnTo>
                    <a:lnTo>
                      <a:pt x="8698" y="9399"/>
                    </a:lnTo>
                    <a:lnTo>
                      <a:pt x="8663" y="9477"/>
                    </a:lnTo>
                    <a:lnTo>
                      <a:pt x="8626" y="9554"/>
                    </a:lnTo>
                    <a:lnTo>
                      <a:pt x="8586" y="9627"/>
                    </a:lnTo>
                    <a:lnTo>
                      <a:pt x="8545" y="9698"/>
                    </a:lnTo>
                    <a:lnTo>
                      <a:pt x="8502" y="9766"/>
                    </a:lnTo>
                    <a:lnTo>
                      <a:pt x="8457" y="9831"/>
                    </a:lnTo>
                    <a:lnTo>
                      <a:pt x="8411" y="9893"/>
                    </a:lnTo>
                    <a:lnTo>
                      <a:pt x="8362" y="9951"/>
                    </a:lnTo>
                    <a:lnTo>
                      <a:pt x="8313" y="10005"/>
                    </a:lnTo>
                    <a:lnTo>
                      <a:pt x="8262" y="10057"/>
                    </a:lnTo>
                    <a:lnTo>
                      <a:pt x="8209" y="10105"/>
                    </a:lnTo>
                    <a:lnTo>
                      <a:pt x="8156" y="10150"/>
                    </a:lnTo>
                    <a:lnTo>
                      <a:pt x="8101" y="10189"/>
                    </a:lnTo>
                    <a:lnTo>
                      <a:pt x="8045" y="10225"/>
                    </a:lnTo>
                    <a:lnTo>
                      <a:pt x="7988" y="10258"/>
                    </a:lnTo>
                    <a:lnTo>
                      <a:pt x="7931" y="10286"/>
                    </a:lnTo>
                    <a:lnTo>
                      <a:pt x="7872" y="10310"/>
                    </a:lnTo>
                    <a:lnTo>
                      <a:pt x="7813" y="10330"/>
                    </a:lnTo>
                    <a:lnTo>
                      <a:pt x="7753" y="10344"/>
                    </a:lnTo>
                    <a:lnTo>
                      <a:pt x="7693" y="10355"/>
                    </a:lnTo>
                    <a:lnTo>
                      <a:pt x="7632" y="10360"/>
                    </a:lnTo>
                    <a:lnTo>
                      <a:pt x="7571" y="10361"/>
                    </a:lnTo>
                    <a:lnTo>
                      <a:pt x="7509" y="10357"/>
                    </a:lnTo>
                    <a:lnTo>
                      <a:pt x="7449" y="10348"/>
                    </a:lnTo>
                    <a:lnTo>
                      <a:pt x="7388" y="10334"/>
                    </a:lnTo>
                    <a:lnTo>
                      <a:pt x="7331" y="10316"/>
                    </a:lnTo>
                    <a:lnTo>
                      <a:pt x="7273" y="10293"/>
                    </a:lnTo>
                    <a:lnTo>
                      <a:pt x="7218" y="10265"/>
                    </a:lnTo>
                    <a:lnTo>
                      <a:pt x="7164" y="10234"/>
                    </a:lnTo>
                    <a:lnTo>
                      <a:pt x="7113" y="10198"/>
                    </a:lnTo>
                    <a:lnTo>
                      <a:pt x="7063" y="10159"/>
                    </a:lnTo>
                    <a:lnTo>
                      <a:pt x="7014" y="10114"/>
                    </a:lnTo>
                    <a:lnTo>
                      <a:pt x="6967" y="10067"/>
                    </a:lnTo>
                    <a:lnTo>
                      <a:pt x="6922" y="10016"/>
                    </a:lnTo>
                    <a:lnTo>
                      <a:pt x="6879" y="9961"/>
                    </a:lnTo>
                    <a:lnTo>
                      <a:pt x="6839" y="9904"/>
                    </a:lnTo>
                    <a:lnTo>
                      <a:pt x="6799" y="9842"/>
                    </a:lnTo>
                    <a:lnTo>
                      <a:pt x="6763" y="9778"/>
                    </a:lnTo>
                    <a:lnTo>
                      <a:pt x="6729" y="9711"/>
                    </a:lnTo>
                    <a:lnTo>
                      <a:pt x="6697" y="9641"/>
                    </a:lnTo>
                    <a:lnTo>
                      <a:pt x="6666" y="9568"/>
                    </a:lnTo>
                    <a:lnTo>
                      <a:pt x="6639" y="9492"/>
                    </a:lnTo>
                    <a:lnTo>
                      <a:pt x="6614" y="9415"/>
                    </a:lnTo>
                    <a:lnTo>
                      <a:pt x="6592" y="9334"/>
                    </a:lnTo>
                    <a:lnTo>
                      <a:pt x="6572" y="9251"/>
                    </a:lnTo>
                    <a:lnTo>
                      <a:pt x="6554" y="9167"/>
                    </a:lnTo>
                    <a:lnTo>
                      <a:pt x="6539" y="9080"/>
                    </a:lnTo>
                    <a:lnTo>
                      <a:pt x="6527" y="8991"/>
                    </a:lnTo>
                    <a:lnTo>
                      <a:pt x="6519" y="8902"/>
                    </a:lnTo>
                    <a:lnTo>
                      <a:pt x="6512" y="8810"/>
                    </a:lnTo>
                    <a:lnTo>
                      <a:pt x="6509" y="8716"/>
                    </a:lnTo>
                    <a:lnTo>
                      <a:pt x="6509" y="8621"/>
                    </a:lnTo>
                    <a:lnTo>
                      <a:pt x="6512" y="8526"/>
                    </a:lnTo>
                    <a:lnTo>
                      <a:pt x="6518" y="8429"/>
                    </a:lnTo>
                    <a:lnTo>
                      <a:pt x="6527" y="8331"/>
                    </a:lnTo>
                    <a:lnTo>
                      <a:pt x="6539" y="8233"/>
                    </a:lnTo>
                    <a:lnTo>
                      <a:pt x="6554" y="8138"/>
                    </a:lnTo>
                    <a:lnTo>
                      <a:pt x="6573" y="8044"/>
                    </a:lnTo>
                    <a:lnTo>
                      <a:pt x="6593" y="7951"/>
                    </a:lnTo>
                    <a:lnTo>
                      <a:pt x="6616" y="7860"/>
                    </a:lnTo>
                    <a:lnTo>
                      <a:pt x="6642" y="7773"/>
                    </a:lnTo>
                    <a:lnTo>
                      <a:pt x="6670" y="7686"/>
                    </a:lnTo>
                    <a:lnTo>
                      <a:pt x="6702" y="7602"/>
                    </a:lnTo>
                    <a:lnTo>
                      <a:pt x="6734" y="7521"/>
                    </a:lnTo>
                    <a:lnTo>
                      <a:pt x="6769" y="7442"/>
                    </a:lnTo>
                    <a:lnTo>
                      <a:pt x="6806" y="7365"/>
                    </a:lnTo>
                    <a:lnTo>
                      <a:pt x="6846" y="7292"/>
                    </a:lnTo>
                    <a:lnTo>
                      <a:pt x="6887" y="7221"/>
                    </a:lnTo>
                    <a:lnTo>
                      <a:pt x="6930" y="7154"/>
                    </a:lnTo>
                    <a:lnTo>
                      <a:pt x="6976" y="7089"/>
                    </a:lnTo>
                    <a:lnTo>
                      <a:pt x="7022" y="7028"/>
                    </a:lnTo>
                    <a:lnTo>
                      <a:pt x="7071" y="6969"/>
                    </a:lnTo>
                    <a:lnTo>
                      <a:pt x="7120" y="6915"/>
                    </a:lnTo>
                    <a:lnTo>
                      <a:pt x="7170" y="6863"/>
                    </a:lnTo>
                    <a:lnTo>
                      <a:pt x="7223" y="6815"/>
                    </a:lnTo>
                    <a:lnTo>
                      <a:pt x="7277" y="6772"/>
                    </a:lnTo>
                    <a:lnTo>
                      <a:pt x="7332" y="6731"/>
                    </a:lnTo>
                    <a:lnTo>
                      <a:pt x="7387" y="6695"/>
                    </a:lnTo>
                    <a:lnTo>
                      <a:pt x="7445" y="6664"/>
                    </a:lnTo>
                    <a:lnTo>
                      <a:pt x="7502" y="6636"/>
                    </a:lnTo>
                    <a:lnTo>
                      <a:pt x="7561" y="6612"/>
                    </a:lnTo>
                    <a:lnTo>
                      <a:pt x="7620" y="6593"/>
                    </a:lnTo>
                    <a:lnTo>
                      <a:pt x="7680" y="6578"/>
                    </a:lnTo>
                    <a:lnTo>
                      <a:pt x="7740" y="6568"/>
                    </a:lnTo>
                    <a:lnTo>
                      <a:pt x="7801" y="6563"/>
                    </a:lnTo>
                    <a:lnTo>
                      <a:pt x="7862" y="6562"/>
                    </a:lnTo>
                    <a:lnTo>
                      <a:pt x="7924" y="6567"/>
                    </a:lnTo>
                    <a:lnTo>
                      <a:pt x="7984" y="6576"/>
                    </a:lnTo>
                    <a:lnTo>
                      <a:pt x="8044" y="6590"/>
                    </a:lnTo>
                    <a:lnTo>
                      <a:pt x="8102" y="6608"/>
                    </a:lnTo>
                    <a:lnTo>
                      <a:pt x="8159" y="6632"/>
                    </a:lnTo>
                    <a:lnTo>
                      <a:pt x="8214" y="6659"/>
                    </a:lnTo>
                    <a:lnTo>
                      <a:pt x="8268" y="6690"/>
                    </a:lnTo>
                    <a:lnTo>
                      <a:pt x="8320" y="6726"/>
                    </a:lnTo>
                    <a:lnTo>
                      <a:pt x="8370" y="6766"/>
                    </a:lnTo>
                    <a:lnTo>
                      <a:pt x="8419" y="6810"/>
                    </a:lnTo>
                    <a:lnTo>
                      <a:pt x="8465" y="6857"/>
                    </a:lnTo>
                    <a:lnTo>
                      <a:pt x="8510" y="6908"/>
                    </a:lnTo>
                    <a:lnTo>
                      <a:pt x="8553" y="6962"/>
                    </a:lnTo>
                    <a:lnTo>
                      <a:pt x="8593" y="7021"/>
                    </a:lnTo>
                    <a:lnTo>
                      <a:pt x="8633" y="7081"/>
                    </a:lnTo>
                    <a:lnTo>
                      <a:pt x="8669" y="7146"/>
                    </a:lnTo>
                    <a:lnTo>
                      <a:pt x="8703" y="7213"/>
                    </a:lnTo>
                    <a:lnTo>
                      <a:pt x="8735" y="7283"/>
                    </a:lnTo>
                    <a:lnTo>
                      <a:pt x="8766" y="7355"/>
                    </a:lnTo>
                    <a:lnTo>
                      <a:pt x="8793" y="7431"/>
                    </a:lnTo>
                    <a:lnTo>
                      <a:pt x="8818" y="7509"/>
                    </a:lnTo>
                    <a:lnTo>
                      <a:pt x="8840" y="7589"/>
                    </a:lnTo>
                    <a:lnTo>
                      <a:pt x="8861" y="7671"/>
                    </a:lnTo>
                    <a:lnTo>
                      <a:pt x="8878" y="7756"/>
                    </a:lnTo>
                    <a:lnTo>
                      <a:pt x="8893" y="7842"/>
                    </a:lnTo>
                    <a:lnTo>
                      <a:pt x="8904" y="7931"/>
                    </a:lnTo>
                    <a:lnTo>
                      <a:pt x="8913" y="8021"/>
                    </a:lnTo>
                    <a:lnTo>
                      <a:pt x="8919" y="8111"/>
                    </a:lnTo>
                    <a:lnTo>
                      <a:pt x="8923" y="8205"/>
                    </a:lnTo>
                    <a:lnTo>
                      <a:pt x="8923" y="8299"/>
                    </a:lnTo>
                    <a:lnTo>
                      <a:pt x="8920" y="8395"/>
                    </a:lnTo>
                    <a:lnTo>
                      <a:pt x="8914" y="8490"/>
                    </a:lnTo>
                    <a:lnTo>
                      <a:pt x="8905" y="8588"/>
                    </a:lnTo>
                    <a:close/>
                    <a:moveTo>
                      <a:pt x="15309" y="12383"/>
                    </a:moveTo>
                    <a:lnTo>
                      <a:pt x="11202" y="9470"/>
                    </a:lnTo>
                    <a:lnTo>
                      <a:pt x="11149" y="9256"/>
                    </a:lnTo>
                    <a:lnTo>
                      <a:pt x="11095" y="9043"/>
                    </a:lnTo>
                    <a:lnTo>
                      <a:pt x="11040" y="8830"/>
                    </a:lnTo>
                    <a:lnTo>
                      <a:pt x="10982" y="8619"/>
                    </a:lnTo>
                    <a:lnTo>
                      <a:pt x="10924" y="8410"/>
                    </a:lnTo>
                    <a:lnTo>
                      <a:pt x="10863" y="8202"/>
                    </a:lnTo>
                    <a:lnTo>
                      <a:pt x="10833" y="8099"/>
                    </a:lnTo>
                    <a:lnTo>
                      <a:pt x="10802" y="7996"/>
                    </a:lnTo>
                    <a:lnTo>
                      <a:pt x="10770" y="7895"/>
                    </a:lnTo>
                    <a:lnTo>
                      <a:pt x="10739" y="7793"/>
                    </a:lnTo>
                    <a:lnTo>
                      <a:pt x="10707" y="7692"/>
                    </a:lnTo>
                    <a:lnTo>
                      <a:pt x="10675" y="7592"/>
                    </a:lnTo>
                    <a:lnTo>
                      <a:pt x="10641" y="7492"/>
                    </a:lnTo>
                    <a:lnTo>
                      <a:pt x="10608" y="7394"/>
                    </a:lnTo>
                    <a:lnTo>
                      <a:pt x="10575" y="7296"/>
                    </a:lnTo>
                    <a:lnTo>
                      <a:pt x="10540" y="7199"/>
                    </a:lnTo>
                    <a:lnTo>
                      <a:pt x="10506" y="7102"/>
                    </a:lnTo>
                    <a:lnTo>
                      <a:pt x="10472" y="7007"/>
                    </a:lnTo>
                    <a:lnTo>
                      <a:pt x="10437" y="6912"/>
                    </a:lnTo>
                    <a:lnTo>
                      <a:pt x="10400" y="6818"/>
                    </a:lnTo>
                    <a:lnTo>
                      <a:pt x="10365" y="6725"/>
                    </a:lnTo>
                    <a:lnTo>
                      <a:pt x="10329" y="6633"/>
                    </a:lnTo>
                    <a:lnTo>
                      <a:pt x="10291" y="6542"/>
                    </a:lnTo>
                    <a:lnTo>
                      <a:pt x="10255" y="6452"/>
                    </a:lnTo>
                    <a:lnTo>
                      <a:pt x="10217" y="6362"/>
                    </a:lnTo>
                    <a:lnTo>
                      <a:pt x="10179" y="6275"/>
                    </a:lnTo>
                    <a:lnTo>
                      <a:pt x="15220" y="2394"/>
                    </a:lnTo>
                    <a:lnTo>
                      <a:pt x="12872" y="0"/>
                    </a:lnTo>
                    <a:lnTo>
                      <a:pt x="9484" y="4985"/>
                    </a:lnTo>
                    <a:lnTo>
                      <a:pt x="9436" y="4917"/>
                    </a:lnTo>
                    <a:lnTo>
                      <a:pt x="9388" y="4852"/>
                    </a:lnTo>
                    <a:lnTo>
                      <a:pt x="9339" y="4787"/>
                    </a:lnTo>
                    <a:lnTo>
                      <a:pt x="9290" y="4724"/>
                    </a:lnTo>
                    <a:lnTo>
                      <a:pt x="9241" y="4665"/>
                    </a:lnTo>
                    <a:lnTo>
                      <a:pt x="9190" y="4607"/>
                    </a:lnTo>
                    <a:lnTo>
                      <a:pt x="9140" y="4550"/>
                    </a:lnTo>
                    <a:lnTo>
                      <a:pt x="9089" y="4495"/>
                    </a:lnTo>
                    <a:lnTo>
                      <a:pt x="9038" y="4442"/>
                    </a:lnTo>
                    <a:lnTo>
                      <a:pt x="8986" y="4393"/>
                    </a:lnTo>
                    <a:lnTo>
                      <a:pt x="8933" y="4344"/>
                    </a:lnTo>
                    <a:lnTo>
                      <a:pt x="8880" y="4298"/>
                    </a:lnTo>
                    <a:lnTo>
                      <a:pt x="8827" y="4254"/>
                    </a:lnTo>
                    <a:lnTo>
                      <a:pt x="8773" y="4212"/>
                    </a:lnTo>
                    <a:lnTo>
                      <a:pt x="8718" y="4173"/>
                    </a:lnTo>
                    <a:lnTo>
                      <a:pt x="8664" y="4136"/>
                    </a:lnTo>
                    <a:lnTo>
                      <a:pt x="8608" y="4101"/>
                    </a:lnTo>
                    <a:lnTo>
                      <a:pt x="8552" y="4067"/>
                    </a:lnTo>
                    <a:lnTo>
                      <a:pt x="8495" y="4037"/>
                    </a:lnTo>
                    <a:lnTo>
                      <a:pt x="8439" y="4010"/>
                    </a:lnTo>
                    <a:lnTo>
                      <a:pt x="8382" y="3984"/>
                    </a:lnTo>
                    <a:lnTo>
                      <a:pt x="8324" y="3961"/>
                    </a:lnTo>
                    <a:lnTo>
                      <a:pt x="8266" y="3941"/>
                    </a:lnTo>
                    <a:lnTo>
                      <a:pt x="8206" y="3923"/>
                    </a:lnTo>
                    <a:lnTo>
                      <a:pt x="8147" y="3908"/>
                    </a:lnTo>
                    <a:lnTo>
                      <a:pt x="8087" y="3895"/>
                    </a:lnTo>
                    <a:lnTo>
                      <a:pt x="8027" y="3885"/>
                    </a:lnTo>
                    <a:lnTo>
                      <a:pt x="7966" y="3878"/>
                    </a:lnTo>
                    <a:lnTo>
                      <a:pt x="7905" y="3873"/>
                    </a:lnTo>
                    <a:lnTo>
                      <a:pt x="7842" y="3871"/>
                    </a:lnTo>
                    <a:lnTo>
                      <a:pt x="7780" y="3872"/>
                    </a:lnTo>
                    <a:lnTo>
                      <a:pt x="7717" y="3876"/>
                    </a:lnTo>
                    <a:lnTo>
                      <a:pt x="7664" y="3881"/>
                    </a:lnTo>
                    <a:lnTo>
                      <a:pt x="7612" y="3888"/>
                    </a:lnTo>
                    <a:lnTo>
                      <a:pt x="7560" y="3897"/>
                    </a:lnTo>
                    <a:lnTo>
                      <a:pt x="7508" y="3907"/>
                    </a:lnTo>
                    <a:lnTo>
                      <a:pt x="7457" y="3919"/>
                    </a:lnTo>
                    <a:lnTo>
                      <a:pt x="7406" y="3933"/>
                    </a:lnTo>
                    <a:lnTo>
                      <a:pt x="7356" y="3949"/>
                    </a:lnTo>
                    <a:lnTo>
                      <a:pt x="7306" y="3966"/>
                    </a:lnTo>
                    <a:lnTo>
                      <a:pt x="7255" y="3986"/>
                    </a:lnTo>
                    <a:lnTo>
                      <a:pt x="7207" y="4007"/>
                    </a:lnTo>
                    <a:lnTo>
                      <a:pt x="7157" y="4029"/>
                    </a:lnTo>
                    <a:lnTo>
                      <a:pt x="7109" y="4053"/>
                    </a:lnTo>
                    <a:lnTo>
                      <a:pt x="7061" y="4078"/>
                    </a:lnTo>
                    <a:lnTo>
                      <a:pt x="7012" y="4106"/>
                    </a:lnTo>
                    <a:lnTo>
                      <a:pt x="6965" y="4135"/>
                    </a:lnTo>
                    <a:lnTo>
                      <a:pt x="6917" y="4165"/>
                    </a:lnTo>
                    <a:lnTo>
                      <a:pt x="6871" y="4197"/>
                    </a:lnTo>
                    <a:lnTo>
                      <a:pt x="6824" y="4231"/>
                    </a:lnTo>
                    <a:lnTo>
                      <a:pt x="6778" y="4265"/>
                    </a:lnTo>
                    <a:lnTo>
                      <a:pt x="6732" y="4301"/>
                    </a:lnTo>
                    <a:lnTo>
                      <a:pt x="6686" y="4339"/>
                    </a:lnTo>
                    <a:lnTo>
                      <a:pt x="6641" y="4378"/>
                    </a:lnTo>
                    <a:lnTo>
                      <a:pt x="6597" y="4418"/>
                    </a:lnTo>
                    <a:lnTo>
                      <a:pt x="6552" y="4460"/>
                    </a:lnTo>
                    <a:lnTo>
                      <a:pt x="6508" y="4504"/>
                    </a:lnTo>
                    <a:lnTo>
                      <a:pt x="6465" y="4548"/>
                    </a:lnTo>
                    <a:lnTo>
                      <a:pt x="6420" y="4594"/>
                    </a:lnTo>
                    <a:lnTo>
                      <a:pt x="6378" y="4642"/>
                    </a:lnTo>
                    <a:lnTo>
                      <a:pt x="6335" y="4690"/>
                    </a:lnTo>
                    <a:lnTo>
                      <a:pt x="6292" y="4741"/>
                    </a:lnTo>
                    <a:lnTo>
                      <a:pt x="6251" y="4791"/>
                    </a:lnTo>
                    <a:lnTo>
                      <a:pt x="6209" y="4843"/>
                    </a:lnTo>
                    <a:lnTo>
                      <a:pt x="2600" y="277"/>
                    </a:lnTo>
                    <a:lnTo>
                      <a:pt x="430" y="2838"/>
                    </a:lnTo>
                    <a:lnTo>
                      <a:pt x="5429" y="6139"/>
                    </a:lnTo>
                    <a:lnTo>
                      <a:pt x="5389" y="6223"/>
                    </a:lnTo>
                    <a:lnTo>
                      <a:pt x="5349" y="6310"/>
                    </a:lnTo>
                    <a:lnTo>
                      <a:pt x="5310" y="6397"/>
                    </a:lnTo>
                    <a:lnTo>
                      <a:pt x="5272" y="6485"/>
                    </a:lnTo>
                    <a:lnTo>
                      <a:pt x="5233" y="6574"/>
                    </a:lnTo>
                    <a:lnTo>
                      <a:pt x="5195" y="6664"/>
                    </a:lnTo>
                    <a:lnTo>
                      <a:pt x="5158" y="6756"/>
                    </a:lnTo>
                    <a:lnTo>
                      <a:pt x="5120" y="6847"/>
                    </a:lnTo>
                    <a:lnTo>
                      <a:pt x="5083" y="6940"/>
                    </a:lnTo>
                    <a:lnTo>
                      <a:pt x="5047" y="7033"/>
                    </a:lnTo>
                    <a:lnTo>
                      <a:pt x="5012" y="7128"/>
                    </a:lnTo>
                    <a:lnTo>
                      <a:pt x="4975" y="7222"/>
                    </a:lnTo>
                    <a:lnTo>
                      <a:pt x="4940" y="7318"/>
                    </a:lnTo>
                    <a:lnTo>
                      <a:pt x="4906" y="7415"/>
                    </a:lnTo>
                    <a:lnTo>
                      <a:pt x="4871" y="7512"/>
                    </a:lnTo>
                    <a:lnTo>
                      <a:pt x="4837" y="7609"/>
                    </a:lnTo>
                    <a:lnTo>
                      <a:pt x="4804" y="7708"/>
                    </a:lnTo>
                    <a:lnTo>
                      <a:pt x="4771" y="7807"/>
                    </a:lnTo>
                    <a:lnTo>
                      <a:pt x="4737" y="7907"/>
                    </a:lnTo>
                    <a:lnTo>
                      <a:pt x="4705" y="8008"/>
                    </a:lnTo>
                    <a:lnTo>
                      <a:pt x="4673" y="8108"/>
                    </a:lnTo>
                    <a:lnTo>
                      <a:pt x="4642" y="8209"/>
                    </a:lnTo>
                    <a:lnTo>
                      <a:pt x="4610" y="8311"/>
                    </a:lnTo>
                    <a:lnTo>
                      <a:pt x="4579" y="8413"/>
                    </a:lnTo>
                    <a:lnTo>
                      <a:pt x="4518" y="8618"/>
                    </a:lnTo>
                    <a:lnTo>
                      <a:pt x="4459" y="8826"/>
                    </a:lnTo>
                    <a:lnTo>
                      <a:pt x="4402" y="9034"/>
                    </a:lnTo>
                    <a:lnTo>
                      <a:pt x="4345" y="9243"/>
                    </a:lnTo>
                    <a:lnTo>
                      <a:pt x="0" y="12293"/>
                    </a:lnTo>
                    <a:lnTo>
                      <a:pt x="2241" y="14792"/>
                    </a:lnTo>
                    <a:lnTo>
                      <a:pt x="3555" y="13028"/>
                    </a:lnTo>
                    <a:lnTo>
                      <a:pt x="3503" y="13356"/>
                    </a:lnTo>
                    <a:lnTo>
                      <a:pt x="3455" y="13670"/>
                    </a:lnTo>
                    <a:lnTo>
                      <a:pt x="3409" y="13973"/>
                    </a:lnTo>
                    <a:lnTo>
                      <a:pt x="3368" y="14261"/>
                    </a:lnTo>
                    <a:lnTo>
                      <a:pt x="3331" y="14533"/>
                    </a:lnTo>
                    <a:lnTo>
                      <a:pt x="3296" y="14788"/>
                    </a:lnTo>
                    <a:lnTo>
                      <a:pt x="3266" y="15026"/>
                    </a:lnTo>
                    <a:lnTo>
                      <a:pt x="3239" y="15244"/>
                    </a:lnTo>
                    <a:lnTo>
                      <a:pt x="3216" y="15441"/>
                    </a:lnTo>
                    <a:lnTo>
                      <a:pt x="3196" y="15615"/>
                    </a:lnTo>
                    <a:lnTo>
                      <a:pt x="3178" y="15766"/>
                    </a:lnTo>
                    <a:lnTo>
                      <a:pt x="3164" y="15893"/>
                    </a:lnTo>
                    <a:lnTo>
                      <a:pt x="3154" y="15994"/>
                    </a:lnTo>
                    <a:lnTo>
                      <a:pt x="3146" y="16068"/>
                    </a:lnTo>
                    <a:lnTo>
                      <a:pt x="3142" y="16113"/>
                    </a:lnTo>
                    <a:lnTo>
                      <a:pt x="3140" y="16128"/>
                    </a:lnTo>
                    <a:lnTo>
                      <a:pt x="6103" y="16128"/>
                    </a:lnTo>
                    <a:lnTo>
                      <a:pt x="6110" y="16040"/>
                    </a:lnTo>
                    <a:lnTo>
                      <a:pt x="6118" y="15941"/>
                    </a:lnTo>
                    <a:lnTo>
                      <a:pt x="6128" y="15831"/>
                    </a:lnTo>
                    <a:lnTo>
                      <a:pt x="6139" y="15711"/>
                    </a:lnTo>
                    <a:lnTo>
                      <a:pt x="6153" y="15582"/>
                    </a:lnTo>
                    <a:lnTo>
                      <a:pt x="6168" y="15446"/>
                    </a:lnTo>
                    <a:lnTo>
                      <a:pt x="6186" y="15301"/>
                    </a:lnTo>
                    <a:lnTo>
                      <a:pt x="6206" y="15152"/>
                    </a:lnTo>
                    <a:lnTo>
                      <a:pt x="6229" y="14998"/>
                    </a:lnTo>
                    <a:lnTo>
                      <a:pt x="6254" y="14839"/>
                    </a:lnTo>
                    <a:lnTo>
                      <a:pt x="6282" y="14677"/>
                    </a:lnTo>
                    <a:lnTo>
                      <a:pt x="6312" y="14514"/>
                    </a:lnTo>
                    <a:lnTo>
                      <a:pt x="6347" y="14349"/>
                    </a:lnTo>
                    <a:lnTo>
                      <a:pt x="6383" y="14184"/>
                    </a:lnTo>
                    <a:lnTo>
                      <a:pt x="6423" y="14018"/>
                    </a:lnTo>
                    <a:lnTo>
                      <a:pt x="6467" y="13856"/>
                    </a:lnTo>
                    <a:lnTo>
                      <a:pt x="6513" y="13695"/>
                    </a:lnTo>
                    <a:lnTo>
                      <a:pt x="6563" y="13538"/>
                    </a:lnTo>
                    <a:lnTo>
                      <a:pt x="6617" y="13385"/>
                    </a:lnTo>
                    <a:lnTo>
                      <a:pt x="6675" y="13238"/>
                    </a:lnTo>
                    <a:lnTo>
                      <a:pt x="6737" y="13098"/>
                    </a:lnTo>
                    <a:lnTo>
                      <a:pt x="6803" y="12964"/>
                    </a:lnTo>
                    <a:lnTo>
                      <a:pt x="6873" y="12839"/>
                    </a:lnTo>
                    <a:lnTo>
                      <a:pt x="6948" y="12723"/>
                    </a:lnTo>
                    <a:lnTo>
                      <a:pt x="7026" y="12616"/>
                    </a:lnTo>
                    <a:lnTo>
                      <a:pt x="7110" y="12521"/>
                    </a:lnTo>
                    <a:lnTo>
                      <a:pt x="7199" y="12439"/>
                    </a:lnTo>
                    <a:lnTo>
                      <a:pt x="7291" y="12368"/>
                    </a:lnTo>
                    <a:lnTo>
                      <a:pt x="7390" y="12313"/>
                    </a:lnTo>
                    <a:lnTo>
                      <a:pt x="7493" y="12271"/>
                    </a:lnTo>
                    <a:lnTo>
                      <a:pt x="7602" y="12246"/>
                    </a:lnTo>
                    <a:lnTo>
                      <a:pt x="7716" y="12237"/>
                    </a:lnTo>
                    <a:lnTo>
                      <a:pt x="7843" y="12246"/>
                    </a:lnTo>
                    <a:lnTo>
                      <a:pt x="7963" y="12271"/>
                    </a:lnTo>
                    <a:lnTo>
                      <a:pt x="8077" y="12313"/>
                    </a:lnTo>
                    <a:lnTo>
                      <a:pt x="8185" y="12368"/>
                    </a:lnTo>
                    <a:lnTo>
                      <a:pt x="8286" y="12439"/>
                    </a:lnTo>
                    <a:lnTo>
                      <a:pt x="8381" y="12521"/>
                    </a:lnTo>
                    <a:lnTo>
                      <a:pt x="8470" y="12616"/>
                    </a:lnTo>
                    <a:lnTo>
                      <a:pt x="8553" y="12723"/>
                    </a:lnTo>
                    <a:lnTo>
                      <a:pt x="8632" y="12839"/>
                    </a:lnTo>
                    <a:lnTo>
                      <a:pt x="8704" y="12964"/>
                    </a:lnTo>
                    <a:lnTo>
                      <a:pt x="8772" y="13098"/>
                    </a:lnTo>
                    <a:lnTo>
                      <a:pt x="8834" y="13238"/>
                    </a:lnTo>
                    <a:lnTo>
                      <a:pt x="8893" y="13385"/>
                    </a:lnTo>
                    <a:lnTo>
                      <a:pt x="8946" y="13538"/>
                    </a:lnTo>
                    <a:lnTo>
                      <a:pt x="8995" y="13695"/>
                    </a:lnTo>
                    <a:lnTo>
                      <a:pt x="9039" y="13856"/>
                    </a:lnTo>
                    <a:lnTo>
                      <a:pt x="9080" y="14018"/>
                    </a:lnTo>
                    <a:lnTo>
                      <a:pt x="9118" y="14184"/>
                    </a:lnTo>
                    <a:lnTo>
                      <a:pt x="9151" y="14349"/>
                    </a:lnTo>
                    <a:lnTo>
                      <a:pt x="9180" y="14514"/>
                    </a:lnTo>
                    <a:lnTo>
                      <a:pt x="9207" y="14677"/>
                    </a:lnTo>
                    <a:lnTo>
                      <a:pt x="9231" y="14839"/>
                    </a:lnTo>
                    <a:lnTo>
                      <a:pt x="9252" y="14998"/>
                    </a:lnTo>
                    <a:lnTo>
                      <a:pt x="9270" y="15152"/>
                    </a:lnTo>
                    <a:lnTo>
                      <a:pt x="9285" y="15301"/>
                    </a:lnTo>
                    <a:lnTo>
                      <a:pt x="9298" y="15446"/>
                    </a:lnTo>
                    <a:lnTo>
                      <a:pt x="9309" y="15582"/>
                    </a:lnTo>
                    <a:lnTo>
                      <a:pt x="9318" y="15711"/>
                    </a:lnTo>
                    <a:lnTo>
                      <a:pt x="9325" y="15831"/>
                    </a:lnTo>
                    <a:lnTo>
                      <a:pt x="9331" y="15941"/>
                    </a:lnTo>
                    <a:lnTo>
                      <a:pt x="9335" y="16040"/>
                    </a:lnTo>
                    <a:lnTo>
                      <a:pt x="9339" y="16128"/>
                    </a:lnTo>
                    <a:lnTo>
                      <a:pt x="12291" y="16128"/>
                    </a:lnTo>
                    <a:lnTo>
                      <a:pt x="12290" y="16115"/>
                    </a:lnTo>
                    <a:lnTo>
                      <a:pt x="12287" y="16076"/>
                    </a:lnTo>
                    <a:lnTo>
                      <a:pt x="12280" y="16010"/>
                    </a:lnTo>
                    <a:lnTo>
                      <a:pt x="12272" y="15921"/>
                    </a:lnTo>
                    <a:lnTo>
                      <a:pt x="12260" y="15810"/>
                    </a:lnTo>
                    <a:lnTo>
                      <a:pt x="12247" y="15677"/>
                    </a:lnTo>
                    <a:lnTo>
                      <a:pt x="12229" y="15522"/>
                    </a:lnTo>
                    <a:lnTo>
                      <a:pt x="12210" y="15349"/>
                    </a:lnTo>
                    <a:lnTo>
                      <a:pt x="12187" y="15156"/>
                    </a:lnTo>
                    <a:lnTo>
                      <a:pt x="12163" y="14946"/>
                    </a:lnTo>
                    <a:lnTo>
                      <a:pt x="12135" y="14719"/>
                    </a:lnTo>
                    <a:lnTo>
                      <a:pt x="12103" y="14476"/>
                    </a:lnTo>
                    <a:lnTo>
                      <a:pt x="12069" y="14219"/>
                    </a:lnTo>
                    <a:lnTo>
                      <a:pt x="12033" y="13949"/>
                    </a:lnTo>
                    <a:lnTo>
                      <a:pt x="11992" y="13665"/>
                    </a:lnTo>
                    <a:lnTo>
                      <a:pt x="11949" y="13371"/>
                    </a:lnTo>
                    <a:lnTo>
                      <a:pt x="13055" y="14868"/>
                    </a:lnTo>
                    <a:lnTo>
                      <a:pt x="15309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 b="1">
                  <a:solidFill>
                    <a:schemeClr val="lt1"/>
                  </a:solidFill>
                  <a:latin typeface="Lato"/>
                  <a:ea typeface="Lato"/>
                  <a:cs typeface="Lato"/>
                  <a:sym typeface="Lato"/>
                </a:endParaRPr>
              </a:p>
            </p:txBody>
          </p:sp>
        </p:grpSp>
        <p:grpSp>
          <p:nvGrpSpPr>
            <p:cNvPr id="21" name="Google Shape;500;p27">
              <a:extLst>
                <a:ext uri="{FF2B5EF4-FFF2-40B4-BE49-F238E27FC236}">
                  <a16:creationId xmlns:a16="http://schemas.microsoft.com/office/drawing/2014/main" id="{CE33C742-FD73-373C-E2CA-9194911267AE}"/>
                </a:ext>
              </a:extLst>
            </p:cNvPr>
            <p:cNvGrpSpPr/>
            <p:nvPr/>
          </p:nvGrpSpPr>
          <p:grpSpPr>
            <a:xfrm>
              <a:off x="9750865" y="1915306"/>
              <a:ext cx="985721" cy="985721"/>
              <a:chOff x="9866720" y="1893610"/>
              <a:chExt cx="985721" cy="985721"/>
            </a:xfrm>
          </p:grpSpPr>
          <p:sp>
            <p:nvSpPr>
              <p:cNvPr id="27" name="Google Shape;501;p27">
                <a:extLst>
                  <a:ext uri="{FF2B5EF4-FFF2-40B4-BE49-F238E27FC236}">
                    <a16:creationId xmlns:a16="http://schemas.microsoft.com/office/drawing/2014/main" id="{09A6B7B8-DC84-5DDB-847C-D4347ECCC0BC}"/>
                  </a:ext>
                </a:extLst>
              </p:cNvPr>
              <p:cNvSpPr/>
              <p:nvPr/>
            </p:nvSpPr>
            <p:spPr>
              <a:xfrm rot="-8093754" flipH="1">
                <a:off x="10011074" y="2037965"/>
                <a:ext cx="697012" cy="697010"/>
              </a:xfrm>
              <a:prstGeom prst="teardrop">
                <a:avLst>
                  <a:gd name="adj" fmla="val 100000"/>
                </a:avLst>
              </a:prstGeom>
              <a:ln>
                <a:headEnd type="none" w="sm" len="sm"/>
                <a:tailEnd type="none" w="sm" len="sm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502;p27">
                <a:extLst>
                  <a:ext uri="{FF2B5EF4-FFF2-40B4-BE49-F238E27FC236}">
                    <a16:creationId xmlns:a16="http://schemas.microsoft.com/office/drawing/2014/main" id="{2D947977-6BB8-7BD6-633F-CC2FF4CF8AFA}"/>
                  </a:ext>
                </a:extLst>
              </p:cNvPr>
              <p:cNvSpPr/>
              <p:nvPr/>
            </p:nvSpPr>
            <p:spPr>
              <a:xfrm>
                <a:off x="10223071" y="2249058"/>
                <a:ext cx="288000" cy="288000"/>
              </a:xfrm>
              <a:custGeom>
                <a:avLst/>
                <a:gdLst/>
                <a:ahLst/>
                <a:cxnLst/>
                <a:rect l="l" t="t" r="r" b="b"/>
                <a:pathLst>
                  <a:path w="16128" h="14427" extrusionOk="0">
                    <a:moveTo>
                      <a:pt x="6730" y="14059"/>
                    </a:moveTo>
                    <a:lnTo>
                      <a:pt x="6729" y="14050"/>
                    </a:lnTo>
                    <a:lnTo>
                      <a:pt x="6727" y="14026"/>
                    </a:lnTo>
                    <a:lnTo>
                      <a:pt x="6724" y="13989"/>
                    </a:lnTo>
                    <a:lnTo>
                      <a:pt x="6722" y="13938"/>
                    </a:lnTo>
                    <a:lnTo>
                      <a:pt x="6720" y="13876"/>
                    </a:lnTo>
                    <a:lnTo>
                      <a:pt x="6721" y="13805"/>
                    </a:lnTo>
                    <a:lnTo>
                      <a:pt x="6722" y="13766"/>
                    </a:lnTo>
                    <a:lnTo>
                      <a:pt x="6724" y="13725"/>
                    </a:lnTo>
                    <a:lnTo>
                      <a:pt x="6726" y="13682"/>
                    </a:lnTo>
                    <a:lnTo>
                      <a:pt x="6730" y="13639"/>
                    </a:lnTo>
                    <a:lnTo>
                      <a:pt x="6735" y="13593"/>
                    </a:lnTo>
                    <a:lnTo>
                      <a:pt x="6740" y="13547"/>
                    </a:lnTo>
                    <a:lnTo>
                      <a:pt x="6748" y="13500"/>
                    </a:lnTo>
                    <a:lnTo>
                      <a:pt x="6757" y="13452"/>
                    </a:lnTo>
                    <a:lnTo>
                      <a:pt x="6766" y="13403"/>
                    </a:lnTo>
                    <a:lnTo>
                      <a:pt x="6778" y="13355"/>
                    </a:lnTo>
                    <a:lnTo>
                      <a:pt x="6791" y="13306"/>
                    </a:lnTo>
                    <a:lnTo>
                      <a:pt x="6805" y="13256"/>
                    </a:lnTo>
                    <a:lnTo>
                      <a:pt x="6822" y="13207"/>
                    </a:lnTo>
                    <a:lnTo>
                      <a:pt x="6840" y="13159"/>
                    </a:lnTo>
                    <a:lnTo>
                      <a:pt x="6860" y="13111"/>
                    </a:lnTo>
                    <a:lnTo>
                      <a:pt x="6884" y="13064"/>
                    </a:lnTo>
                    <a:lnTo>
                      <a:pt x="6908" y="13018"/>
                    </a:lnTo>
                    <a:lnTo>
                      <a:pt x="6935" y="12972"/>
                    </a:lnTo>
                    <a:lnTo>
                      <a:pt x="6965" y="12928"/>
                    </a:lnTo>
                    <a:lnTo>
                      <a:pt x="6997" y="12886"/>
                    </a:lnTo>
                    <a:lnTo>
                      <a:pt x="15546" y="8492"/>
                    </a:lnTo>
                    <a:lnTo>
                      <a:pt x="15560" y="8486"/>
                    </a:lnTo>
                    <a:lnTo>
                      <a:pt x="15600" y="8470"/>
                    </a:lnTo>
                    <a:lnTo>
                      <a:pt x="15627" y="8457"/>
                    </a:lnTo>
                    <a:lnTo>
                      <a:pt x="15658" y="8442"/>
                    </a:lnTo>
                    <a:lnTo>
                      <a:pt x="15693" y="8424"/>
                    </a:lnTo>
                    <a:lnTo>
                      <a:pt x="15730" y="8402"/>
                    </a:lnTo>
                    <a:lnTo>
                      <a:pt x="15769" y="8377"/>
                    </a:lnTo>
                    <a:lnTo>
                      <a:pt x="15809" y="8349"/>
                    </a:lnTo>
                    <a:lnTo>
                      <a:pt x="15851" y="8316"/>
                    </a:lnTo>
                    <a:lnTo>
                      <a:pt x="15891" y="8281"/>
                    </a:lnTo>
                    <a:lnTo>
                      <a:pt x="15931" y="8243"/>
                    </a:lnTo>
                    <a:lnTo>
                      <a:pt x="15969" y="8201"/>
                    </a:lnTo>
                    <a:lnTo>
                      <a:pt x="16005" y="8154"/>
                    </a:lnTo>
                    <a:lnTo>
                      <a:pt x="16037" y="8104"/>
                    </a:lnTo>
                    <a:lnTo>
                      <a:pt x="16066" y="8051"/>
                    </a:lnTo>
                    <a:lnTo>
                      <a:pt x="16090" y="7992"/>
                    </a:lnTo>
                    <a:lnTo>
                      <a:pt x="16109" y="7931"/>
                    </a:lnTo>
                    <a:lnTo>
                      <a:pt x="16121" y="7864"/>
                    </a:lnTo>
                    <a:lnTo>
                      <a:pt x="16128" y="7794"/>
                    </a:lnTo>
                    <a:lnTo>
                      <a:pt x="16126" y="7719"/>
                    </a:lnTo>
                    <a:lnTo>
                      <a:pt x="16117" y="7641"/>
                    </a:lnTo>
                    <a:lnTo>
                      <a:pt x="16099" y="7557"/>
                    </a:lnTo>
                    <a:lnTo>
                      <a:pt x="16071" y="7470"/>
                    </a:lnTo>
                    <a:lnTo>
                      <a:pt x="16032" y="7377"/>
                    </a:lnTo>
                    <a:lnTo>
                      <a:pt x="15983" y="7279"/>
                    </a:lnTo>
                    <a:lnTo>
                      <a:pt x="15921" y="7178"/>
                    </a:lnTo>
                    <a:lnTo>
                      <a:pt x="15849" y="7071"/>
                    </a:lnTo>
                    <a:lnTo>
                      <a:pt x="15762" y="6958"/>
                    </a:lnTo>
                    <a:lnTo>
                      <a:pt x="15661" y="6842"/>
                    </a:lnTo>
                    <a:lnTo>
                      <a:pt x="15545" y="6720"/>
                    </a:lnTo>
                    <a:lnTo>
                      <a:pt x="15412" y="6585"/>
                    </a:lnTo>
                    <a:lnTo>
                      <a:pt x="15261" y="6429"/>
                    </a:lnTo>
                    <a:lnTo>
                      <a:pt x="15091" y="6254"/>
                    </a:lnTo>
                    <a:lnTo>
                      <a:pt x="14904" y="6061"/>
                    </a:lnTo>
                    <a:lnTo>
                      <a:pt x="14490" y="5630"/>
                    </a:lnTo>
                    <a:lnTo>
                      <a:pt x="14028" y="5151"/>
                    </a:lnTo>
                    <a:lnTo>
                      <a:pt x="13533" y="4634"/>
                    </a:lnTo>
                    <a:lnTo>
                      <a:pt x="13016" y="4094"/>
                    </a:lnTo>
                    <a:lnTo>
                      <a:pt x="12491" y="3544"/>
                    </a:lnTo>
                    <a:lnTo>
                      <a:pt x="11968" y="2995"/>
                    </a:lnTo>
                    <a:lnTo>
                      <a:pt x="11460" y="2462"/>
                    </a:lnTo>
                    <a:lnTo>
                      <a:pt x="10980" y="1958"/>
                    </a:lnTo>
                    <a:lnTo>
                      <a:pt x="10541" y="1496"/>
                    </a:lnTo>
                    <a:lnTo>
                      <a:pt x="10153" y="1088"/>
                    </a:lnTo>
                    <a:lnTo>
                      <a:pt x="9830" y="748"/>
                    </a:lnTo>
                    <a:lnTo>
                      <a:pt x="9584" y="489"/>
                    </a:lnTo>
                    <a:lnTo>
                      <a:pt x="9427" y="325"/>
                    </a:lnTo>
                    <a:lnTo>
                      <a:pt x="9372" y="267"/>
                    </a:lnTo>
                    <a:lnTo>
                      <a:pt x="9368" y="261"/>
                    </a:lnTo>
                    <a:lnTo>
                      <a:pt x="9356" y="244"/>
                    </a:lnTo>
                    <a:lnTo>
                      <a:pt x="9346" y="233"/>
                    </a:lnTo>
                    <a:lnTo>
                      <a:pt x="9334" y="218"/>
                    </a:lnTo>
                    <a:lnTo>
                      <a:pt x="9319" y="204"/>
                    </a:lnTo>
                    <a:lnTo>
                      <a:pt x="9302" y="188"/>
                    </a:lnTo>
                    <a:lnTo>
                      <a:pt x="9282" y="171"/>
                    </a:lnTo>
                    <a:lnTo>
                      <a:pt x="9258" y="153"/>
                    </a:lnTo>
                    <a:lnTo>
                      <a:pt x="9232" y="135"/>
                    </a:lnTo>
                    <a:lnTo>
                      <a:pt x="9203" y="118"/>
                    </a:lnTo>
                    <a:lnTo>
                      <a:pt x="9171" y="100"/>
                    </a:lnTo>
                    <a:lnTo>
                      <a:pt x="9136" y="83"/>
                    </a:lnTo>
                    <a:lnTo>
                      <a:pt x="9096" y="66"/>
                    </a:lnTo>
                    <a:lnTo>
                      <a:pt x="9054" y="51"/>
                    </a:lnTo>
                    <a:lnTo>
                      <a:pt x="9007" y="37"/>
                    </a:lnTo>
                    <a:lnTo>
                      <a:pt x="8957" y="25"/>
                    </a:lnTo>
                    <a:lnTo>
                      <a:pt x="8903" y="15"/>
                    </a:lnTo>
                    <a:lnTo>
                      <a:pt x="8845" y="7"/>
                    </a:lnTo>
                    <a:lnTo>
                      <a:pt x="8783" y="2"/>
                    </a:lnTo>
                    <a:lnTo>
                      <a:pt x="8717" y="0"/>
                    </a:lnTo>
                    <a:lnTo>
                      <a:pt x="8647" y="1"/>
                    </a:lnTo>
                    <a:lnTo>
                      <a:pt x="8571" y="6"/>
                    </a:lnTo>
                    <a:lnTo>
                      <a:pt x="8491" y="14"/>
                    </a:lnTo>
                    <a:lnTo>
                      <a:pt x="8408" y="26"/>
                    </a:lnTo>
                    <a:lnTo>
                      <a:pt x="8319" y="42"/>
                    </a:lnTo>
                    <a:lnTo>
                      <a:pt x="8225" y="63"/>
                    </a:lnTo>
                    <a:lnTo>
                      <a:pt x="8126" y="91"/>
                    </a:lnTo>
                    <a:lnTo>
                      <a:pt x="8023" y="122"/>
                    </a:lnTo>
                    <a:lnTo>
                      <a:pt x="7914" y="158"/>
                    </a:lnTo>
                    <a:lnTo>
                      <a:pt x="7799" y="201"/>
                    </a:lnTo>
                    <a:lnTo>
                      <a:pt x="7510" y="315"/>
                    </a:lnTo>
                    <a:lnTo>
                      <a:pt x="7120" y="467"/>
                    </a:lnTo>
                    <a:lnTo>
                      <a:pt x="6646" y="652"/>
                    </a:lnTo>
                    <a:lnTo>
                      <a:pt x="6103" y="864"/>
                    </a:lnTo>
                    <a:lnTo>
                      <a:pt x="5511" y="1096"/>
                    </a:lnTo>
                    <a:lnTo>
                      <a:pt x="4883" y="1341"/>
                    </a:lnTo>
                    <a:lnTo>
                      <a:pt x="4237" y="1594"/>
                    </a:lnTo>
                    <a:lnTo>
                      <a:pt x="3588" y="1846"/>
                    </a:lnTo>
                    <a:lnTo>
                      <a:pt x="2955" y="2094"/>
                    </a:lnTo>
                    <a:lnTo>
                      <a:pt x="2353" y="2330"/>
                    </a:lnTo>
                    <a:lnTo>
                      <a:pt x="1798" y="2546"/>
                    </a:lnTo>
                    <a:lnTo>
                      <a:pt x="1307" y="2737"/>
                    </a:lnTo>
                    <a:lnTo>
                      <a:pt x="897" y="2898"/>
                    </a:lnTo>
                    <a:lnTo>
                      <a:pt x="584" y="3020"/>
                    </a:lnTo>
                    <a:lnTo>
                      <a:pt x="383" y="3099"/>
                    </a:lnTo>
                    <a:lnTo>
                      <a:pt x="312" y="3126"/>
                    </a:lnTo>
                    <a:lnTo>
                      <a:pt x="307" y="3131"/>
                    </a:lnTo>
                    <a:lnTo>
                      <a:pt x="292" y="3145"/>
                    </a:lnTo>
                    <a:lnTo>
                      <a:pt x="281" y="3156"/>
                    </a:lnTo>
                    <a:lnTo>
                      <a:pt x="269" y="3169"/>
                    </a:lnTo>
                    <a:lnTo>
                      <a:pt x="255" y="3186"/>
                    </a:lnTo>
                    <a:lnTo>
                      <a:pt x="240" y="3205"/>
                    </a:lnTo>
                    <a:lnTo>
                      <a:pt x="224" y="3228"/>
                    </a:lnTo>
                    <a:lnTo>
                      <a:pt x="207" y="3254"/>
                    </a:lnTo>
                    <a:lnTo>
                      <a:pt x="190" y="3283"/>
                    </a:lnTo>
                    <a:lnTo>
                      <a:pt x="171" y="3315"/>
                    </a:lnTo>
                    <a:lnTo>
                      <a:pt x="153" y="3351"/>
                    </a:lnTo>
                    <a:lnTo>
                      <a:pt x="135" y="3391"/>
                    </a:lnTo>
                    <a:lnTo>
                      <a:pt x="117" y="3434"/>
                    </a:lnTo>
                    <a:lnTo>
                      <a:pt x="99" y="3481"/>
                    </a:lnTo>
                    <a:lnTo>
                      <a:pt x="83" y="3531"/>
                    </a:lnTo>
                    <a:lnTo>
                      <a:pt x="67" y="3586"/>
                    </a:lnTo>
                    <a:lnTo>
                      <a:pt x="51" y="3645"/>
                    </a:lnTo>
                    <a:lnTo>
                      <a:pt x="38" y="3709"/>
                    </a:lnTo>
                    <a:lnTo>
                      <a:pt x="27" y="3776"/>
                    </a:lnTo>
                    <a:lnTo>
                      <a:pt x="17" y="3848"/>
                    </a:lnTo>
                    <a:lnTo>
                      <a:pt x="9" y="3924"/>
                    </a:lnTo>
                    <a:lnTo>
                      <a:pt x="4" y="4005"/>
                    </a:lnTo>
                    <a:lnTo>
                      <a:pt x="1" y="4091"/>
                    </a:lnTo>
                    <a:lnTo>
                      <a:pt x="0" y="4182"/>
                    </a:lnTo>
                    <a:lnTo>
                      <a:pt x="3" y="4276"/>
                    </a:lnTo>
                    <a:lnTo>
                      <a:pt x="9" y="4377"/>
                    </a:lnTo>
                    <a:lnTo>
                      <a:pt x="18" y="4483"/>
                    </a:lnTo>
                    <a:lnTo>
                      <a:pt x="31" y="4595"/>
                    </a:lnTo>
                    <a:lnTo>
                      <a:pt x="47" y="4710"/>
                    </a:lnTo>
                    <a:lnTo>
                      <a:pt x="69" y="4832"/>
                    </a:lnTo>
                    <a:lnTo>
                      <a:pt x="108" y="4976"/>
                    </a:lnTo>
                    <a:lnTo>
                      <a:pt x="179" y="5157"/>
                    </a:lnTo>
                    <a:lnTo>
                      <a:pt x="281" y="5372"/>
                    </a:lnTo>
                    <a:lnTo>
                      <a:pt x="409" y="5616"/>
                    </a:lnTo>
                    <a:lnTo>
                      <a:pt x="563" y="5890"/>
                    </a:lnTo>
                    <a:lnTo>
                      <a:pt x="741" y="6189"/>
                    </a:lnTo>
                    <a:lnTo>
                      <a:pt x="939" y="6511"/>
                    </a:lnTo>
                    <a:lnTo>
                      <a:pt x="1157" y="6854"/>
                    </a:lnTo>
                    <a:lnTo>
                      <a:pt x="1391" y="7214"/>
                    </a:lnTo>
                    <a:lnTo>
                      <a:pt x="1639" y="7590"/>
                    </a:lnTo>
                    <a:lnTo>
                      <a:pt x="1900" y="7976"/>
                    </a:lnTo>
                    <a:lnTo>
                      <a:pt x="2171" y="8373"/>
                    </a:lnTo>
                    <a:lnTo>
                      <a:pt x="2450" y="8776"/>
                    </a:lnTo>
                    <a:lnTo>
                      <a:pt x="2735" y="9184"/>
                    </a:lnTo>
                    <a:lnTo>
                      <a:pt x="3023" y="9593"/>
                    </a:lnTo>
                    <a:lnTo>
                      <a:pt x="3313" y="10002"/>
                    </a:lnTo>
                    <a:lnTo>
                      <a:pt x="3603" y="10405"/>
                    </a:lnTo>
                    <a:lnTo>
                      <a:pt x="3889" y="10803"/>
                    </a:lnTo>
                    <a:lnTo>
                      <a:pt x="4170" y="11190"/>
                    </a:lnTo>
                    <a:lnTo>
                      <a:pt x="4444" y="11567"/>
                    </a:lnTo>
                    <a:lnTo>
                      <a:pt x="4708" y="11928"/>
                    </a:lnTo>
                    <a:lnTo>
                      <a:pt x="4961" y="12273"/>
                    </a:lnTo>
                    <a:lnTo>
                      <a:pt x="5200" y="12597"/>
                    </a:lnTo>
                    <a:lnTo>
                      <a:pt x="5424" y="12898"/>
                    </a:lnTo>
                    <a:lnTo>
                      <a:pt x="5814" y="13422"/>
                    </a:lnTo>
                    <a:lnTo>
                      <a:pt x="6114" y="13823"/>
                    </a:lnTo>
                    <a:lnTo>
                      <a:pt x="6307" y="14080"/>
                    </a:lnTo>
                    <a:lnTo>
                      <a:pt x="6375" y="14169"/>
                    </a:lnTo>
                    <a:lnTo>
                      <a:pt x="6378" y="14176"/>
                    </a:lnTo>
                    <a:lnTo>
                      <a:pt x="6389" y="14193"/>
                    </a:lnTo>
                    <a:lnTo>
                      <a:pt x="6396" y="14206"/>
                    </a:lnTo>
                    <a:lnTo>
                      <a:pt x="6406" y="14220"/>
                    </a:lnTo>
                    <a:lnTo>
                      <a:pt x="6419" y="14235"/>
                    </a:lnTo>
                    <a:lnTo>
                      <a:pt x="6433" y="14251"/>
                    </a:lnTo>
                    <a:lnTo>
                      <a:pt x="6450" y="14269"/>
                    </a:lnTo>
                    <a:lnTo>
                      <a:pt x="6469" y="14286"/>
                    </a:lnTo>
                    <a:lnTo>
                      <a:pt x="6492" y="14304"/>
                    </a:lnTo>
                    <a:lnTo>
                      <a:pt x="6516" y="14322"/>
                    </a:lnTo>
                    <a:lnTo>
                      <a:pt x="6544" y="14339"/>
                    </a:lnTo>
                    <a:lnTo>
                      <a:pt x="6574" y="14357"/>
                    </a:lnTo>
                    <a:lnTo>
                      <a:pt x="6607" y="14373"/>
                    </a:lnTo>
                    <a:lnTo>
                      <a:pt x="6645" y="14387"/>
                    </a:lnTo>
                    <a:lnTo>
                      <a:pt x="6685" y="14400"/>
                    </a:lnTo>
                    <a:lnTo>
                      <a:pt x="6728" y="14410"/>
                    </a:lnTo>
                    <a:lnTo>
                      <a:pt x="6775" y="14418"/>
                    </a:lnTo>
                    <a:lnTo>
                      <a:pt x="6825" y="14424"/>
                    </a:lnTo>
                    <a:lnTo>
                      <a:pt x="6880" y="14427"/>
                    </a:lnTo>
                    <a:lnTo>
                      <a:pt x="6938" y="14426"/>
                    </a:lnTo>
                    <a:lnTo>
                      <a:pt x="7000" y="14422"/>
                    </a:lnTo>
                    <a:lnTo>
                      <a:pt x="7066" y="14414"/>
                    </a:lnTo>
                    <a:lnTo>
                      <a:pt x="7136" y="14402"/>
                    </a:lnTo>
                    <a:lnTo>
                      <a:pt x="7210" y="14385"/>
                    </a:lnTo>
                    <a:lnTo>
                      <a:pt x="7289" y="14363"/>
                    </a:lnTo>
                    <a:lnTo>
                      <a:pt x="7373" y="14336"/>
                    </a:lnTo>
                    <a:lnTo>
                      <a:pt x="7460" y="14303"/>
                    </a:lnTo>
                    <a:lnTo>
                      <a:pt x="7552" y="14265"/>
                    </a:lnTo>
                    <a:lnTo>
                      <a:pt x="7650" y="14221"/>
                    </a:lnTo>
                    <a:lnTo>
                      <a:pt x="7752" y="14169"/>
                    </a:lnTo>
                    <a:lnTo>
                      <a:pt x="8057" y="14012"/>
                    </a:lnTo>
                    <a:lnTo>
                      <a:pt x="8457" y="13805"/>
                    </a:lnTo>
                    <a:lnTo>
                      <a:pt x="8936" y="13556"/>
                    </a:lnTo>
                    <a:lnTo>
                      <a:pt x="9476" y="13274"/>
                    </a:lnTo>
                    <a:lnTo>
                      <a:pt x="10065" y="12967"/>
                    </a:lnTo>
                    <a:lnTo>
                      <a:pt x="10685" y="12644"/>
                    </a:lnTo>
                    <a:lnTo>
                      <a:pt x="11320" y="12313"/>
                    </a:lnTo>
                    <a:lnTo>
                      <a:pt x="11956" y="11982"/>
                    </a:lnTo>
                    <a:lnTo>
                      <a:pt x="12575" y="11658"/>
                    </a:lnTo>
                    <a:lnTo>
                      <a:pt x="13162" y="11351"/>
                    </a:lnTo>
                    <a:lnTo>
                      <a:pt x="13704" y="11069"/>
                    </a:lnTo>
                    <a:lnTo>
                      <a:pt x="14181" y="10819"/>
                    </a:lnTo>
                    <a:lnTo>
                      <a:pt x="14580" y="10611"/>
                    </a:lnTo>
                    <a:lnTo>
                      <a:pt x="14884" y="10452"/>
                    </a:lnTo>
                    <a:lnTo>
                      <a:pt x="15079" y="10350"/>
                    </a:lnTo>
                    <a:lnTo>
                      <a:pt x="15146" y="10314"/>
                    </a:lnTo>
                    <a:lnTo>
                      <a:pt x="15155" y="10309"/>
                    </a:lnTo>
                    <a:lnTo>
                      <a:pt x="15179" y="10291"/>
                    </a:lnTo>
                    <a:lnTo>
                      <a:pt x="15197" y="10279"/>
                    </a:lnTo>
                    <a:lnTo>
                      <a:pt x="15216" y="10264"/>
                    </a:lnTo>
                    <a:lnTo>
                      <a:pt x="15238" y="10247"/>
                    </a:lnTo>
                    <a:lnTo>
                      <a:pt x="15261" y="10226"/>
                    </a:lnTo>
                    <a:lnTo>
                      <a:pt x="15286" y="10203"/>
                    </a:lnTo>
                    <a:lnTo>
                      <a:pt x="15313" y="10178"/>
                    </a:lnTo>
                    <a:lnTo>
                      <a:pt x="15339" y="10149"/>
                    </a:lnTo>
                    <a:lnTo>
                      <a:pt x="15366" y="10117"/>
                    </a:lnTo>
                    <a:lnTo>
                      <a:pt x="15392" y="10084"/>
                    </a:lnTo>
                    <a:lnTo>
                      <a:pt x="15418" y="10047"/>
                    </a:lnTo>
                    <a:lnTo>
                      <a:pt x="15443" y="10008"/>
                    </a:lnTo>
                    <a:lnTo>
                      <a:pt x="15466" y="9966"/>
                    </a:lnTo>
                    <a:lnTo>
                      <a:pt x="15487" y="9921"/>
                    </a:lnTo>
                    <a:lnTo>
                      <a:pt x="15506" y="9874"/>
                    </a:lnTo>
                    <a:lnTo>
                      <a:pt x="15522" y="9824"/>
                    </a:lnTo>
                    <a:lnTo>
                      <a:pt x="15536" y="9771"/>
                    </a:lnTo>
                    <a:lnTo>
                      <a:pt x="15545" y="9717"/>
                    </a:lnTo>
                    <a:lnTo>
                      <a:pt x="15551" y="9658"/>
                    </a:lnTo>
                    <a:lnTo>
                      <a:pt x="15552" y="9598"/>
                    </a:lnTo>
                    <a:lnTo>
                      <a:pt x="15549" y="9534"/>
                    </a:lnTo>
                    <a:lnTo>
                      <a:pt x="15540" y="9469"/>
                    </a:lnTo>
                    <a:lnTo>
                      <a:pt x="15526" y="9401"/>
                    </a:lnTo>
                    <a:lnTo>
                      <a:pt x="15507" y="9329"/>
                    </a:lnTo>
                    <a:lnTo>
                      <a:pt x="15480" y="9256"/>
                    </a:lnTo>
                    <a:lnTo>
                      <a:pt x="15447" y="9179"/>
                    </a:lnTo>
                    <a:lnTo>
                      <a:pt x="15406" y="9101"/>
                    </a:lnTo>
                    <a:lnTo>
                      <a:pt x="15358" y="9019"/>
                    </a:lnTo>
                    <a:lnTo>
                      <a:pt x="15301" y="8934"/>
                    </a:lnTo>
                    <a:lnTo>
                      <a:pt x="15147" y="9760"/>
                    </a:lnTo>
                    <a:lnTo>
                      <a:pt x="6730" y="14059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381000" dist="444500" dir="8100000" sx="90000" sy="90000" algn="tr" rotWithShape="0">
                  <a:schemeClr val="accent6">
                    <a:alpha val="9803"/>
                  </a:schemeClr>
                </a:outerShdw>
              </a:effectLst>
            </p:spPr>
            <p:txBody>
              <a:bodyPr spcFirstLastPara="1" wrap="square" lIns="67500" tIns="35100" rIns="67500" bIns="351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 b="1">
                  <a:solidFill>
                    <a:schemeClr val="lt1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</p:grpSp>
        <p:sp>
          <p:nvSpPr>
            <p:cNvPr id="22" name="Google Shape;503;p27">
              <a:extLst>
                <a:ext uri="{FF2B5EF4-FFF2-40B4-BE49-F238E27FC236}">
                  <a16:creationId xmlns:a16="http://schemas.microsoft.com/office/drawing/2014/main" id="{91E90E3B-B001-45FF-02A8-29056DAF27CD}"/>
                </a:ext>
              </a:extLst>
            </p:cNvPr>
            <p:cNvSpPr/>
            <p:nvPr/>
          </p:nvSpPr>
          <p:spPr>
            <a:xfrm>
              <a:off x="2762675" y="3723794"/>
              <a:ext cx="438117" cy="243686"/>
            </a:xfrm>
            <a:prstGeom prst="triangle">
              <a:avLst>
                <a:gd name="adj" fmla="val 50001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504;p27">
              <a:extLst>
                <a:ext uri="{FF2B5EF4-FFF2-40B4-BE49-F238E27FC236}">
                  <a16:creationId xmlns:a16="http://schemas.microsoft.com/office/drawing/2014/main" id="{F6F2E868-D231-30DE-4EA1-532C4AE64747}"/>
                </a:ext>
              </a:extLst>
            </p:cNvPr>
            <p:cNvSpPr/>
            <p:nvPr/>
          </p:nvSpPr>
          <p:spPr>
            <a:xfrm>
              <a:off x="6916382" y="3731414"/>
              <a:ext cx="438117" cy="243686"/>
            </a:xfrm>
            <a:prstGeom prst="triangle">
              <a:avLst>
                <a:gd name="adj" fmla="val 50001"/>
              </a:avLst>
            </a:pr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505;p27">
              <a:extLst>
                <a:ext uri="{FF2B5EF4-FFF2-40B4-BE49-F238E27FC236}">
                  <a16:creationId xmlns:a16="http://schemas.microsoft.com/office/drawing/2014/main" id="{ACF1F6A8-C5E6-F5F0-BB5A-95CFB55334BA}"/>
                </a:ext>
              </a:extLst>
            </p:cNvPr>
            <p:cNvSpPr/>
            <p:nvPr/>
          </p:nvSpPr>
          <p:spPr>
            <a:xfrm>
              <a:off x="11057389" y="3731414"/>
              <a:ext cx="438117" cy="243686"/>
            </a:xfrm>
            <a:prstGeom prst="triangle">
              <a:avLst>
                <a:gd name="adj" fmla="val 50001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506;p27">
              <a:extLst>
                <a:ext uri="{FF2B5EF4-FFF2-40B4-BE49-F238E27FC236}">
                  <a16:creationId xmlns:a16="http://schemas.microsoft.com/office/drawing/2014/main" id="{60BF7F41-0DE2-E557-A032-181A59E05FF0}"/>
                </a:ext>
              </a:extLst>
            </p:cNvPr>
            <p:cNvSpPr/>
            <p:nvPr/>
          </p:nvSpPr>
          <p:spPr>
            <a:xfrm rot="10800000" flipH="1">
              <a:off x="4833469" y="3889113"/>
              <a:ext cx="438117" cy="243686"/>
            </a:xfrm>
            <a:prstGeom prst="triangle">
              <a:avLst>
                <a:gd name="adj" fmla="val 50001"/>
              </a:avLst>
            </a:prstGeom>
            <a:ln>
              <a:noFill/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507;p27">
              <a:extLst>
                <a:ext uri="{FF2B5EF4-FFF2-40B4-BE49-F238E27FC236}">
                  <a16:creationId xmlns:a16="http://schemas.microsoft.com/office/drawing/2014/main" id="{3E016655-9EC6-1246-4919-C562B63FB728}"/>
                </a:ext>
              </a:extLst>
            </p:cNvPr>
            <p:cNvSpPr/>
            <p:nvPr/>
          </p:nvSpPr>
          <p:spPr>
            <a:xfrm rot="10800000" flipH="1">
              <a:off x="8994796" y="3896733"/>
              <a:ext cx="438117" cy="243686"/>
            </a:xfrm>
            <a:prstGeom prst="triangle">
              <a:avLst>
                <a:gd name="adj" fmla="val 50001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E6D9713F-ABA8-097F-9246-2BC74F88E8C9}"/>
              </a:ext>
            </a:extLst>
          </p:cNvPr>
          <p:cNvSpPr txBox="1"/>
          <p:nvPr/>
        </p:nvSpPr>
        <p:spPr>
          <a:xfrm>
            <a:off x="1288006" y="2743464"/>
            <a:ext cx="2119432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9C58A14-9C3A-76D0-F997-7B9257F185F3}"/>
              </a:ext>
            </a:extLst>
          </p:cNvPr>
          <p:cNvSpPr txBox="1"/>
          <p:nvPr/>
        </p:nvSpPr>
        <p:spPr>
          <a:xfrm>
            <a:off x="3139237" y="2743464"/>
            <a:ext cx="2119432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3C4AE25-D3B2-4C18-2B94-2ADFE9B5884F}"/>
              </a:ext>
            </a:extLst>
          </p:cNvPr>
          <p:cNvSpPr txBox="1"/>
          <p:nvPr/>
        </p:nvSpPr>
        <p:spPr>
          <a:xfrm>
            <a:off x="5016530" y="2743464"/>
            <a:ext cx="2119432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9F51C15A-B48B-945E-CC11-7AE5DC3EB5AB}"/>
              </a:ext>
            </a:extLst>
          </p:cNvPr>
          <p:cNvSpPr txBox="1"/>
          <p:nvPr/>
        </p:nvSpPr>
        <p:spPr>
          <a:xfrm>
            <a:off x="6867761" y="2743464"/>
            <a:ext cx="2119432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DEA5DC76-047C-FCFF-A591-83A5ABD65C64}"/>
              </a:ext>
            </a:extLst>
          </p:cNvPr>
          <p:cNvSpPr txBox="1"/>
          <p:nvPr/>
        </p:nvSpPr>
        <p:spPr>
          <a:xfrm>
            <a:off x="8817054" y="2743464"/>
            <a:ext cx="2119432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8414655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250"/>
                            </p:stCondLst>
                            <p:childTnLst>
                              <p:par>
                                <p:cTn id="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250"/>
                            </p:stCondLst>
                            <p:childTnLst>
                              <p:par>
                                <p:cTn id="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250"/>
                            </p:stCondLst>
                            <p:childTnLst>
                              <p:par>
                                <p:cTn id="3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250"/>
                            </p:stCondLst>
                            <p:childTnLst>
                              <p:par>
                                <p:cTn id="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7" grpId="0"/>
      <p:bldP spid="38" grpId="0"/>
      <p:bldP spid="39" grpId="0"/>
      <p:bldP spid="40" grpId="0"/>
      <p:bldP spid="4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28DCA0B-FECE-1FBD-DE42-C7F89C5BCA8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DD00AA37-2654-2600-E051-35BFAE33B817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F9BB9E6-BE37-2961-DFBF-B9032F56979A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E8D6581-4B73-8F7A-59A0-9951B530705D}"/>
              </a:ext>
            </a:extLst>
          </p:cNvPr>
          <p:cNvGrpSpPr/>
          <p:nvPr/>
        </p:nvGrpSpPr>
        <p:grpSpPr>
          <a:xfrm>
            <a:off x="8048728" y="1150663"/>
            <a:ext cx="3125039" cy="4711673"/>
            <a:chOff x="8048728" y="940387"/>
            <a:chExt cx="3125039" cy="4711673"/>
          </a:xfrm>
        </p:grpSpPr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7BCDCDD3-D150-4A7C-3E3C-5601FFF74046}"/>
                </a:ext>
              </a:extLst>
            </p:cNvPr>
            <p:cNvSpPr/>
            <p:nvPr/>
          </p:nvSpPr>
          <p:spPr>
            <a:xfrm>
              <a:off x="8048728" y="1331268"/>
              <a:ext cx="3125039" cy="4320792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44732424-B4D0-519E-C4A2-E023ECB10289}"/>
                </a:ext>
              </a:extLst>
            </p:cNvPr>
            <p:cNvGrpSpPr/>
            <p:nvPr/>
          </p:nvGrpSpPr>
          <p:grpSpPr>
            <a:xfrm>
              <a:off x="9014167" y="940387"/>
              <a:ext cx="1194160" cy="781761"/>
              <a:chOff x="8668609" y="1760301"/>
              <a:chExt cx="1194160" cy="781761"/>
            </a:xfrm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E53B08B-4E74-CBF5-DC06-DB1A2F4834B4}"/>
                  </a:ext>
                </a:extLst>
              </p:cNvPr>
              <p:cNvSpPr/>
              <p:nvPr/>
            </p:nvSpPr>
            <p:spPr>
              <a:xfrm rot="2720063" flipV="1">
                <a:off x="8668092" y="1760818"/>
                <a:ext cx="781761" cy="780728"/>
              </a:xfrm>
              <a:custGeom>
                <a:avLst/>
                <a:gdLst>
                  <a:gd name="connsiteX0" fmla="*/ 120444 w 618020"/>
                  <a:gd name="connsiteY0" fmla="*/ 617104 h 617202"/>
                  <a:gd name="connsiteX1" fmla="*/ 166095 w 618020"/>
                  <a:gd name="connsiteY1" fmla="*/ 582244 h 617202"/>
                  <a:gd name="connsiteX2" fmla="*/ 142739 w 618020"/>
                  <a:gd name="connsiteY2" fmla="*/ 565166 h 617202"/>
                  <a:gd name="connsiteX3" fmla="*/ 125798 w 618020"/>
                  <a:gd name="connsiteY3" fmla="*/ 581455 h 617202"/>
                  <a:gd name="connsiteX4" fmla="*/ 130280 w 618020"/>
                  <a:gd name="connsiteY4" fmla="*/ 593905 h 617202"/>
                  <a:gd name="connsiteX5" fmla="*/ 92390 w 618020"/>
                  <a:gd name="connsiteY5" fmla="*/ 587473 h 617202"/>
                  <a:gd name="connsiteX6" fmla="*/ 64460 w 618020"/>
                  <a:gd name="connsiteY6" fmla="*/ 565104 h 617202"/>
                  <a:gd name="connsiteX7" fmla="*/ 33335 w 618020"/>
                  <a:gd name="connsiteY7" fmla="*/ 497998 h 617202"/>
                  <a:gd name="connsiteX8" fmla="*/ 54707 w 618020"/>
                  <a:gd name="connsiteY8" fmla="*/ 417611 h 617202"/>
                  <a:gd name="connsiteX9" fmla="*/ 78653 w 618020"/>
                  <a:gd name="connsiteY9" fmla="*/ 438361 h 617202"/>
                  <a:gd name="connsiteX10" fmla="*/ 152566 w 618020"/>
                  <a:gd name="connsiteY10" fmla="*/ 391051 h 617202"/>
                  <a:gd name="connsiteX11" fmla="*/ 150408 w 618020"/>
                  <a:gd name="connsiteY11" fmla="*/ 374450 h 617202"/>
                  <a:gd name="connsiteX12" fmla="*/ 162858 w 618020"/>
                  <a:gd name="connsiteY12" fmla="*/ 464631 h 617202"/>
                  <a:gd name="connsiteX13" fmla="*/ 130363 w 618020"/>
                  <a:gd name="connsiteY13" fmla="*/ 466499 h 617202"/>
                  <a:gd name="connsiteX14" fmla="*/ 155844 w 618020"/>
                  <a:gd name="connsiteY14" fmla="*/ 511278 h 617202"/>
                  <a:gd name="connsiteX15" fmla="*/ 171739 w 618020"/>
                  <a:gd name="connsiteY15" fmla="*/ 529165 h 617202"/>
                  <a:gd name="connsiteX16" fmla="*/ 172818 w 618020"/>
                  <a:gd name="connsiteY16" fmla="*/ 548047 h 617202"/>
                  <a:gd name="connsiteX17" fmla="*/ 196432 w 618020"/>
                  <a:gd name="connsiteY17" fmla="*/ 569918 h 617202"/>
                  <a:gd name="connsiteX18" fmla="*/ 236729 w 618020"/>
                  <a:gd name="connsiteY18" fmla="*/ 562448 h 617202"/>
                  <a:gd name="connsiteX19" fmla="*/ 251545 w 618020"/>
                  <a:gd name="connsiteY19" fmla="*/ 540951 h 617202"/>
                  <a:gd name="connsiteX20" fmla="*/ 253993 w 618020"/>
                  <a:gd name="connsiteY20" fmla="*/ 546885 h 617202"/>
                  <a:gd name="connsiteX21" fmla="*/ 273457 w 618020"/>
                  <a:gd name="connsiteY21" fmla="*/ 548794 h 617202"/>
                  <a:gd name="connsiteX22" fmla="*/ 290057 w 618020"/>
                  <a:gd name="connsiteY22" fmla="*/ 461353 h 617202"/>
                  <a:gd name="connsiteX23" fmla="*/ 327076 w 618020"/>
                  <a:gd name="connsiteY23" fmla="*/ 439980 h 617202"/>
                  <a:gd name="connsiteX24" fmla="*/ 425142 w 618020"/>
                  <a:gd name="connsiteY24" fmla="*/ 433008 h 617202"/>
                  <a:gd name="connsiteX25" fmla="*/ 429292 w 618020"/>
                  <a:gd name="connsiteY25" fmla="*/ 431265 h 617202"/>
                  <a:gd name="connsiteX26" fmla="*/ 430828 w 618020"/>
                  <a:gd name="connsiteY26" fmla="*/ 427613 h 617202"/>
                  <a:gd name="connsiteX27" fmla="*/ 438671 w 618020"/>
                  <a:gd name="connsiteY27" fmla="*/ 329920 h 617202"/>
                  <a:gd name="connsiteX28" fmla="*/ 460417 w 618020"/>
                  <a:gd name="connsiteY28" fmla="*/ 293151 h 617202"/>
                  <a:gd name="connsiteX29" fmla="*/ 548067 w 618020"/>
                  <a:gd name="connsiteY29" fmla="*/ 277546 h 617202"/>
                  <a:gd name="connsiteX30" fmla="*/ 546407 w 618020"/>
                  <a:gd name="connsiteY30" fmla="*/ 258083 h 617202"/>
                  <a:gd name="connsiteX31" fmla="*/ 540514 w 618020"/>
                  <a:gd name="connsiteY31" fmla="*/ 255551 h 617202"/>
                  <a:gd name="connsiteX32" fmla="*/ 562177 w 618020"/>
                  <a:gd name="connsiteY32" fmla="*/ 240984 h 617202"/>
                  <a:gd name="connsiteX33" fmla="*/ 570104 w 618020"/>
                  <a:gd name="connsiteY33" fmla="*/ 200770 h 617202"/>
                  <a:gd name="connsiteX34" fmla="*/ 548523 w 618020"/>
                  <a:gd name="connsiteY34" fmla="*/ 176907 h 617202"/>
                  <a:gd name="connsiteX35" fmla="*/ 529641 w 618020"/>
                  <a:gd name="connsiteY35" fmla="*/ 175621 h 617202"/>
                  <a:gd name="connsiteX36" fmla="*/ 511961 w 618020"/>
                  <a:gd name="connsiteY36" fmla="*/ 159519 h 617202"/>
                  <a:gd name="connsiteX37" fmla="*/ 467473 w 618020"/>
                  <a:gd name="connsiteY37" fmla="*/ 133498 h 617202"/>
                  <a:gd name="connsiteX38" fmla="*/ 465232 w 618020"/>
                  <a:gd name="connsiteY38" fmla="*/ 165951 h 617202"/>
                  <a:gd name="connsiteX39" fmla="*/ 375217 w 618020"/>
                  <a:gd name="connsiteY39" fmla="*/ 152547 h 617202"/>
                  <a:gd name="connsiteX40" fmla="*/ 391817 w 618020"/>
                  <a:gd name="connsiteY40" fmla="*/ 154912 h 617202"/>
                  <a:gd name="connsiteX41" fmla="*/ 439999 w 618020"/>
                  <a:gd name="connsiteY41" fmla="*/ 81581 h 617202"/>
                  <a:gd name="connsiteX42" fmla="*/ 419249 w 618020"/>
                  <a:gd name="connsiteY42" fmla="*/ 57386 h 617202"/>
                  <a:gd name="connsiteX43" fmla="*/ 499926 w 618020"/>
                  <a:gd name="connsiteY43" fmla="*/ 36926 h 617202"/>
                  <a:gd name="connsiteX44" fmla="*/ 566618 w 618020"/>
                  <a:gd name="connsiteY44" fmla="*/ 68757 h 617202"/>
                  <a:gd name="connsiteX45" fmla="*/ 588654 w 618020"/>
                  <a:gd name="connsiteY45" fmla="*/ 96977 h 617202"/>
                  <a:gd name="connsiteX46" fmla="*/ 594630 w 618020"/>
                  <a:gd name="connsiteY46" fmla="*/ 134950 h 617202"/>
                  <a:gd name="connsiteX47" fmla="*/ 582180 w 618020"/>
                  <a:gd name="connsiteY47" fmla="*/ 130302 h 617202"/>
                  <a:gd name="connsiteX48" fmla="*/ 565754 w 618020"/>
                  <a:gd name="connsiteY48" fmla="*/ 154123 h 617202"/>
                  <a:gd name="connsiteX49" fmla="*/ 582471 w 618020"/>
                  <a:gd name="connsiteY49" fmla="*/ 170599 h 617202"/>
                  <a:gd name="connsiteX50" fmla="*/ 617871 w 618020"/>
                  <a:gd name="connsiteY50" fmla="*/ 125447 h 617202"/>
                  <a:gd name="connsiteX51" fmla="*/ 437551 w 618020"/>
                  <a:gd name="connsiteY51" fmla="*/ 22733 h 617202"/>
                  <a:gd name="connsiteX52" fmla="*/ 401155 w 618020"/>
                  <a:gd name="connsiteY52" fmla="*/ 45641 h 617202"/>
                  <a:gd name="connsiteX53" fmla="*/ 323092 w 618020"/>
                  <a:gd name="connsiteY53" fmla="*/ 39914 h 617202"/>
                  <a:gd name="connsiteX54" fmla="*/ 295328 w 618020"/>
                  <a:gd name="connsiteY54" fmla="*/ 53941 h 617202"/>
                  <a:gd name="connsiteX55" fmla="*/ 136837 w 618020"/>
                  <a:gd name="connsiteY55" fmla="*/ 20741 h 617202"/>
                  <a:gd name="connsiteX56" fmla="*/ 120776 w 618020"/>
                  <a:gd name="connsiteY56" fmla="*/ 119720 h 617202"/>
                  <a:gd name="connsiteX57" fmla="*/ 159164 w 618020"/>
                  <a:gd name="connsiteY57" fmla="*/ 140470 h 617202"/>
                  <a:gd name="connsiteX58" fmla="*/ 200250 w 618020"/>
                  <a:gd name="connsiteY58" fmla="*/ 107933 h 617202"/>
                  <a:gd name="connsiteX59" fmla="*/ 158749 w 618020"/>
                  <a:gd name="connsiteY59" fmla="*/ 78343 h 617202"/>
                  <a:gd name="connsiteX60" fmla="*/ 160077 w 618020"/>
                  <a:gd name="connsiteY60" fmla="*/ 93367 h 617202"/>
                  <a:gd name="connsiteX61" fmla="*/ 145345 w 618020"/>
                  <a:gd name="connsiteY61" fmla="*/ 120757 h 617202"/>
                  <a:gd name="connsiteX62" fmla="*/ 127084 w 618020"/>
                  <a:gd name="connsiteY62" fmla="*/ 63445 h 617202"/>
                  <a:gd name="connsiteX63" fmla="*/ 153437 w 618020"/>
                  <a:gd name="connsiteY63" fmla="*/ 26675 h 617202"/>
                  <a:gd name="connsiteX64" fmla="*/ 269639 w 618020"/>
                  <a:gd name="connsiteY64" fmla="*/ 45226 h 617202"/>
                  <a:gd name="connsiteX65" fmla="*/ 284496 w 618020"/>
                  <a:gd name="connsiteY65" fmla="*/ 62947 h 617202"/>
                  <a:gd name="connsiteX66" fmla="*/ 249013 w 618020"/>
                  <a:gd name="connsiteY66" fmla="*/ 128020 h 617202"/>
                  <a:gd name="connsiteX67" fmla="*/ 250839 w 618020"/>
                  <a:gd name="connsiteY67" fmla="*/ 234386 h 617202"/>
                  <a:gd name="connsiteX68" fmla="*/ 247436 w 618020"/>
                  <a:gd name="connsiteY68" fmla="*/ 238785 h 617202"/>
                  <a:gd name="connsiteX69" fmla="*/ 247436 w 618020"/>
                  <a:gd name="connsiteY69" fmla="*/ 238785 h 617202"/>
                  <a:gd name="connsiteX70" fmla="*/ 245071 w 618020"/>
                  <a:gd name="connsiteY70" fmla="*/ 241233 h 617202"/>
                  <a:gd name="connsiteX71" fmla="*/ 235899 w 618020"/>
                  <a:gd name="connsiteY71" fmla="*/ 248994 h 617202"/>
                  <a:gd name="connsiteX72" fmla="*/ 128537 w 618020"/>
                  <a:gd name="connsiteY72" fmla="*/ 247002 h 617202"/>
                  <a:gd name="connsiteX73" fmla="*/ 62509 w 618020"/>
                  <a:gd name="connsiteY73" fmla="*/ 282277 h 617202"/>
                  <a:gd name="connsiteX74" fmla="*/ 44706 w 618020"/>
                  <a:gd name="connsiteY74" fmla="*/ 267503 h 617202"/>
                  <a:gd name="connsiteX75" fmla="*/ 27358 w 618020"/>
                  <a:gd name="connsiteY75" fmla="*/ 151302 h 617202"/>
                  <a:gd name="connsiteX76" fmla="*/ 64003 w 618020"/>
                  <a:gd name="connsiteY76" fmla="*/ 125530 h 617202"/>
                  <a:gd name="connsiteX77" fmla="*/ 121067 w 618020"/>
                  <a:gd name="connsiteY77" fmla="*/ 144537 h 617202"/>
                  <a:gd name="connsiteX78" fmla="*/ 93510 w 618020"/>
                  <a:gd name="connsiteY78" fmla="*/ 158938 h 617202"/>
                  <a:gd name="connsiteX79" fmla="*/ 78487 w 618020"/>
                  <a:gd name="connsiteY79" fmla="*/ 157444 h 617202"/>
                  <a:gd name="connsiteX80" fmla="*/ 107538 w 618020"/>
                  <a:gd name="connsiteY80" fmla="*/ 199442 h 617202"/>
                  <a:gd name="connsiteX81" fmla="*/ 140738 w 618020"/>
                  <a:gd name="connsiteY81" fmla="*/ 158772 h 617202"/>
                  <a:gd name="connsiteX82" fmla="*/ 21465 w 618020"/>
                  <a:gd name="connsiteY82" fmla="*/ 135075 h 617202"/>
                  <a:gd name="connsiteX83" fmla="*/ 52466 w 618020"/>
                  <a:gd name="connsiteY83" fmla="*/ 293773 h 617202"/>
                  <a:gd name="connsiteX84" fmla="*/ 38398 w 618020"/>
                  <a:gd name="connsiteY84" fmla="*/ 321371 h 617202"/>
                  <a:gd name="connsiteX85" fmla="*/ 43212 w 618020"/>
                  <a:gd name="connsiteY85" fmla="*/ 399517 h 617202"/>
                  <a:gd name="connsiteX86" fmla="*/ 19722 w 618020"/>
                  <a:gd name="connsiteY86" fmla="*/ 435622 h 617202"/>
                  <a:gd name="connsiteX87" fmla="*/ 120444 w 618020"/>
                  <a:gd name="connsiteY87" fmla="*/ 617104 h 617202"/>
                  <a:gd name="connsiteX88" fmla="*/ 216103 w 618020"/>
                  <a:gd name="connsiteY88" fmla="*/ 265594 h 617202"/>
                  <a:gd name="connsiteX89" fmla="*/ 145843 w 618020"/>
                  <a:gd name="connsiteY89" fmla="*/ 296886 h 617202"/>
                  <a:gd name="connsiteX90" fmla="*/ 84297 w 618020"/>
                  <a:gd name="connsiteY90" fmla="*/ 292487 h 617202"/>
                  <a:gd name="connsiteX91" fmla="*/ 183899 w 618020"/>
                  <a:gd name="connsiteY91" fmla="*/ 261610 h 617202"/>
                  <a:gd name="connsiteX92" fmla="*/ 216103 w 618020"/>
                  <a:gd name="connsiteY92" fmla="*/ 265594 h 617202"/>
                  <a:gd name="connsiteX93" fmla="*/ 293585 w 618020"/>
                  <a:gd name="connsiteY93" fmla="*/ 85565 h 617202"/>
                  <a:gd name="connsiteX94" fmla="*/ 297279 w 618020"/>
                  <a:gd name="connsiteY94" fmla="*/ 147193 h 617202"/>
                  <a:gd name="connsiteX95" fmla="*/ 265157 w 618020"/>
                  <a:gd name="connsiteY95" fmla="*/ 217038 h 617202"/>
                  <a:gd name="connsiteX96" fmla="*/ 261546 w 618020"/>
                  <a:gd name="connsiteY96" fmla="*/ 184876 h 617202"/>
                  <a:gd name="connsiteX97" fmla="*/ 293585 w 618020"/>
                  <a:gd name="connsiteY97" fmla="*/ 85565 h 617202"/>
                  <a:gd name="connsiteX98" fmla="*/ 375009 w 618020"/>
                  <a:gd name="connsiteY98" fmla="*/ 139225 h 617202"/>
                  <a:gd name="connsiteX99" fmla="*/ 376503 w 618020"/>
                  <a:gd name="connsiteY99" fmla="*/ 122625 h 617202"/>
                  <a:gd name="connsiteX100" fmla="*/ 402441 w 618020"/>
                  <a:gd name="connsiteY100" fmla="*/ 72201 h 617202"/>
                  <a:gd name="connsiteX101" fmla="*/ 414891 w 618020"/>
                  <a:gd name="connsiteY101" fmla="*/ 91624 h 617202"/>
                  <a:gd name="connsiteX102" fmla="*/ 405180 w 618020"/>
                  <a:gd name="connsiteY102" fmla="*/ 137274 h 617202"/>
                  <a:gd name="connsiteX103" fmla="*/ 375009 w 618020"/>
                  <a:gd name="connsiteY103" fmla="*/ 139225 h 617202"/>
                  <a:gd name="connsiteX104" fmla="*/ 345087 w 618020"/>
                  <a:gd name="connsiteY104" fmla="*/ 127729 h 617202"/>
                  <a:gd name="connsiteX105" fmla="*/ 348615 w 618020"/>
                  <a:gd name="connsiteY105" fmla="*/ 101501 h 617202"/>
                  <a:gd name="connsiteX106" fmla="*/ 360733 w 618020"/>
                  <a:gd name="connsiteY106" fmla="*/ 101210 h 617202"/>
                  <a:gd name="connsiteX107" fmla="*/ 350773 w 618020"/>
                  <a:gd name="connsiteY107" fmla="*/ 132875 h 617202"/>
                  <a:gd name="connsiteX108" fmla="*/ 345087 w 618020"/>
                  <a:gd name="connsiteY108" fmla="*/ 127729 h 617202"/>
                  <a:gd name="connsiteX109" fmla="*/ 410907 w 618020"/>
                  <a:gd name="connsiteY109" fmla="*/ 314482 h 617202"/>
                  <a:gd name="connsiteX110" fmla="*/ 352267 w 618020"/>
                  <a:gd name="connsiteY110" fmla="*/ 310332 h 617202"/>
                  <a:gd name="connsiteX111" fmla="*/ 273789 w 618020"/>
                  <a:gd name="connsiteY111" fmla="*/ 243267 h 617202"/>
                  <a:gd name="connsiteX112" fmla="*/ 306990 w 618020"/>
                  <a:gd name="connsiteY112" fmla="*/ 174085 h 617202"/>
                  <a:gd name="connsiteX113" fmla="*/ 305745 w 618020"/>
                  <a:gd name="connsiteY113" fmla="*/ 74235 h 617202"/>
                  <a:gd name="connsiteX114" fmla="*/ 306865 w 618020"/>
                  <a:gd name="connsiteY114" fmla="*/ 73322 h 617202"/>
                  <a:gd name="connsiteX115" fmla="*/ 384969 w 618020"/>
                  <a:gd name="connsiteY115" fmla="*/ 62573 h 617202"/>
                  <a:gd name="connsiteX116" fmla="*/ 364219 w 618020"/>
                  <a:gd name="connsiteY116" fmla="*/ 94321 h 617202"/>
                  <a:gd name="connsiteX117" fmla="*/ 335169 w 618020"/>
                  <a:gd name="connsiteY117" fmla="*/ 104738 h 617202"/>
                  <a:gd name="connsiteX118" fmla="*/ 346208 w 618020"/>
                  <a:gd name="connsiteY118" fmla="*/ 142088 h 617202"/>
                  <a:gd name="connsiteX119" fmla="*/ 349196 w 618020"/>
                  <a:gd name="connsiteY119" fmla="*/ 144205 h 617202"/>
                  <a:gd name="connsiteX120" fmla="*/ 363431 w 618020"/>
                  <a:gd name="connsiteY120" fmla="*/ 230609 h 617202"/>
                  <a:gd name="connsiteX121" fmla="*/ 434189 w 618020"/>
                  <a:gd name="connsiteY121" fmla="*/ 287590 h 617202"/>
                  <a:gd name="connsiteX122" fmla="*/ 435061 w 618020"/>
                  <a:gd name="connsiteY122" fmla="*/ 294977 h 617202"/>
                  <a:gd name="connsiteX123" fmla="*/ 410741 w 618020"/>
                  <a:gd name="connsiteY123" fmla="*/ 314482 h 617202"/>
                  <a:gd name="connsiteX124" fmla="*/ 332056 w 618020"/>
                  <a:gd name="connsiteY124" fmla="*/ 424210 h 617202"/>
                  <a:gd name="connsiteX125" fmla="*/ 335003 w 618020"/>
                  <a:gd name="connsiteY125" fmla="*/ 397151 h 617202"/>
                  <a:gd name="connsiteX126" fmla="*/ 321681 w 618020"/>
                  <a:gd name="connsiteY126" fmla="*/ 322948 h 617202"/>
                  <a:gd name="connsiteX127" fmla="*/ 395593 w 618020"/>
                  <a:gd name="connsiteY127" fmla="*/ 337307 h 617202"/>
                  <a:gd name="connsiteX128" fmla="*/ 422527 w 618020"/>
                  <a:gd name="connsiteY128" fmla="*/ 334817 h 617202"/>
                  <a:gd name="connsiteX129" fmla="*/ 416385 w 618020"/>
                  <a:gd name="connsiteY129" fmla="*/ 418731 h 617202"/>
                  <a:gd name="connsiteX130" fmla="*/ 332264 w 618020"/>
                  <a:gd name="connsiteY130" fmla="*/ 424210 h 617202"/>
                  <a:gd name="connsiteX131" fmla="*/ 141983 w 618020"/>
                  <a:gd name="connsiteY131" fmla="*/ 348595 h 617202"/>
                  <a:gd name="connsiteX132" fmla="*/ 139867 w 618020"/>
                  <a:gd name="connsiteY132" fmla="*/ 345607 h 617202"/>
                  <a:gd name="connsiteX133" fmla="*/ 102848 w 618020"/>
                  <a:gd name="connsiteY133" fmla="*/ 334070 h 617202"/>
                  <a:gd name="connsiteX134" fmla="*/ 92099 w 618020"/>
                  <a:gd name="connsiteY134" fmla="*/ 363121 h 617202"/>
                  <a:gd name="connsiteX135" fmla="*/ 60061 w 618020"/>
                  <a:gd name="connsiteY135" fmla="*/ 383871 h 617202"/>
                  <a:gd name="connsiteX136" fmla="*/ 71764 w 618020"/>
                  <a:gd name="connsiteY136" fmla="*/ 305891 h 617202"/>
                  <a:gd name="connsiteX137" fmla="*/ 72677 w 618020"/>
                  <a:gd name="connsiteY137" fmla="*/ 304771 h 617202"/>
                  <a:gd name="connsiteX138" fmla="*/ 172528 w 618020"/>
                  <a:gd name="connsiteY138" fmla="*/ 307219 h 617202"/>
                  <a:gd name="connsiteX139" fmla="*/ 242041 w 618020"/>
                  <a:gd name="connsiteY139" fmla="*/ 275056 h 617202"/>
                  <a:gd name="connsiteX140" fmla="*/ 308193 w 618020"/>
                  <a:gd name="connsiteY140" fmla="*/ 354281 h 617202"/>
                  <a:gd name="connsiteX141" fmla="*/ 311804 w 618020"/>
                  <a:gd name="connsiteY141" fmla="*/ 412963 h 617202"/>
                  <a:gd name="connsiteX142" fmla="*/ 291966 w 618020"/>
                  <a:gd name="connsiteY142" fmla="*/ 436909 h 617202"/>
                  <a:gd name="connsiteX143" fmla="*/ 284621 w 618020"/>
                  <a:gd name="connsiteY143" fmla="*/ 435954 h 617202"/>
                  <a:gd name="connsiteX144" fmla="*/ 228221 w 618020"/>
                  <a:gd name="connsiteY144" fmla="*/ 364200 h 617202"/>
                  <a:gd name="connsiteX145" fmla="*/ 141983 w 618020"/>
                  <a:gd name="connsiteY145" fmla="*/ 348595 h 617202"/>
                  <a:gd name="connsiteX146" fmla="*/ 99113 w 618020"/>
                  <a:gd name="connsiteY146" fmla="*/ 359925 h 617202"/>
                  <a:gd name="connsiteX147" fmla="*/ 99528 w 618020"/>
                  <a:gd name="connsiteY147" fmla="*/ 347765 h 617202"/>
                  <a:gd name="connsiteX148" fmla="*/ 125798 w 618020"/>
                  <a:gd name="connsiteY148" fmla="*/ 344570 h 617202"/>
                  <a:gd name="connsiteX149" fmla="*/ 130902 w 618020"/>
                  <a:gd name="connsiteY149" fmla="*/ 350297 h 617202"/>
                  <a:gd name="connsiteX150" fmla="*/ 99113 w 618020"/>
                  <a:gd name="connsiteY150" fmla="*/ 359759 h 617202"/>
                  <a:gd name="connsiteX151" fmla="*/ 69648 w 618020"/>
                  <a:gd name="connsiteY151" fmla="*/ 401094 h 617202"/>
                  <a:gd name="connsiteX152" fmla="*/ 120237 w 618020"/>
                  <a:gd name="connsiteY152" fmla="*/ 375778 h 617202"/>
                  <a:gd name="connsiteX153" fmla="*/ 136837 w 618020"/>
                  <a:gd name="connsiteY153" fmla="*/ 374492 h 617202"/>
                  <a:gd name="connsiteX154" fmla="*/ 134472 w 618020"/>
                  <a:gd name="connsiteY154" fmla="*/ 404663 h 617202"/>
                  <a:gd name="connsiteX155" fmla="*/ 88821 w 618020"/>
                  <a:gd name="connsiteY155" fmla="*/ 413834 h 617202"/>
                  <a:gd name="connsiteX156" fmla="*/ 69648 w 618020"/>
                  <a:gd name="connsiteY156" fmla="*/ 400928 h 61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618020" h="617202">
                    <a:moveTo>
                      <a:pt x="120444" y="617104"/>
                    </a:moveTo>
                    <a:cubicBezTo>
                      <a:pt x="139659" y="616316"/>
                      <a:pt x="171781" y="607269"/>
                      <a:pt x="166095" y="582244"/>
                    </a:cubicBezTo>
                    <a:cubicBezTo>
                      <a:pt x="164362" y="571076"/>
                      <a:pt x="153905" y="563432"/>
                      <a:pt x="142739" y="565166"/>
                    </a:cubicBezTo>
                    <a:cubicBezTo>
                      <a:pt x="134225" y="566486"/>
                      <a:pt x="127452" y="573002"/>
                      <a:pt x="125798" y="581455"/>
                    </a:cubicBezTo>
                    <a:cubicBezTo>
                      <a:pt x="124601" y="586132"/>
                      <a:pt x="126378" y="591063"/>
                      <a:pt x="130280" y="593905"/>
                    </a:cubicBezTo>
                    <a:cubicBezTo>
                      <a:pt x="117422" y="593436"/>
                      <a:pt x="104682" y="591270"/>
                      <a:pt x="92390" y="587473"/>
                    </a:cubicBezTo>
                    <a:cubicBezTo>
                      <a:pt x="81666" y="581978"/>
                      <a:pt x="72165" y="574367"/>
                      <a:pt x="64460" y="565104"/>
                    </a:cubicBezTo>
                    <a:cubicBezTo>
                      <a:pt x="48222" y="545952"/>
                      <a:pt x="37467" y="522765"/>
                      <a:pt x="33335" y="497998"/>
                    </a:cubicBezTo>
                    <a:cubicBezTo>
                      <a:pt x="28852" y="469985"/>
                      <a:pt x="37900" y="440644"/>
                      <a:pt x="54707" y="417611"/>
                    </a:cubicBezTo>
                    <a:cubicBezTo>
                      <a:pt x="61406" y="425882"/>
                      <a:pt x="69513" y="432908"/>
                      <a:pt x="78653" y="438361"/>
                    </a:cubicBezTo>
                    <a:cubicBezTo>
                      <a:pt x="113431" y="459112"/>
                      <a:pt x="151321" y="427447"/>
                      <a:pt x="152566" y="391051"/>
                    </a:cubicBezTo>
                    <a:cubicBezTo>
                      <a:pt x="152347" y="385465"/>
                      <a:pt x="151624" y="379908"/>
                      <a:pt x="150408" y="374450"/>
                    </a:cubicBezTo>
                    <a:cubicBezTo>
                      <a:pt x="239344" y="379845"/>
                      <a:pt x="227142" y="472267"/>
                      <a:pt x="162858" y="464631"/>
                    </a:cubicBezTo>
                    <a:cubicBezTo>
                      <a:pt x="150740" y="463220"/>
                      <a:pt x="140655" y="455501"/>
                      <a:pt x="130363" y="466499"/>
                    </a:cubicBezTo>
                    <a:cubicBezTo>
                      <a:pt x="110941" y="487249"/>
                      <a:pt x="136796" y="507418"/>
                      <a:pt x="155844" y="511278"/>
                    </a:cubicBezTo>
                    <a:cubicBezTo>
                      <a:pt x="188754" y="517876"/>
                      <a:pt x="175889" y="507916"/>
                      <a:pt x="171739" y="529165"/>
                    </a:cubicBezTo>
                    <a:cubicBezTo>
                      <a:pt x="170522" y="535452"/>
                      <a:pt x="170893" y="541943"/>
                      <a:pt x="172818" y="548047"/>
                    </a:cubicBezTo>
                    <a:cubicBezTo>
                      <a:pt x="176500" y="558850"/>
                      <a:pt x="185378" y="567075"/>
                      <a:pt x="196432" y="569918"/>
                    </a:cubicBezTo>
                    <a:cubicBezTo>
                      <a:pt x="210315" y="573284"/>
                      <a:pt x="224974" y="570566"/>
                      <a:pt x="236729" y="562448"/>
                    </a:cubicBezTo>
                    <a:cubicBezTo>
                      <a:pt x="244205" y="557410"/>
                      <a:pt x="249498" y="549732"/>
                      <a:pt x="251545" y="540951"/>
                    </a:cubicBezTo>
                    <a:cubicBezTo>
                      <a:pt x="252624" y="543565"/>
                      <a:pt x="253537" y="546014"/>
                      <a:pt x="253993" y="546885"/>
                    </a:cubicBezTo>
                    <a:cubicBezTo>
                      <a:pt x="257687" y="554148"/>
                      <a:pt x="269058" y="556140"/>
                      <a:pt x="273457" y="548794"/>
                    </a:cubicBezTo>
                    <a:cubicBezTo>
                      <a:pt x="288107" y="524143"/>
                      <a:pt x="293709" y="492270"/>
                      <a:pt x="290057" y="461353"/>
                    </a:cubicBezTo>
                    <a:cubicBezTo>
                      <a:pt x="309106" y="464382"/>
                      <a:pt x="320477" y="454256"/>
                      <a:pt x="327076" y="439980"/>
                    </a:cubicBezTo>
                    <a:cubicBezTo>
                      <a:pt x="359446" y="436452"/>
                      <a:pt x="392813" y="436369"/>
                      <a:pt x="425142" y="433008"/>
                    </a:cubicBezTo>
                    <a:cubicBezTo>
                      <a:pt x="426682" y="432912"/>
                      <a:pt x="428147" y="432298"/>
                      <a:pt x="429292" y="431265"/>
                    </a:cubicBezTo>
                    <a:cubicBezTo>
                      <a:pt x="430002" y="430140"/>
                      <a:pt x="430520" y="428907"/>
                      <a:pt x="430828" y="427613"/>
                    </a:cubicBezTo>
                    <a:cubicBezTo>
                      <a:pt x="434563" y="395325"/>
                      <a:pt x="434729" y="362249"/>
                      <a:pt x="438671" y="329920"/>
                    </a:cubicBezTo>
                    <a:cubicBezTo>
                      <a:pt x="452989" y="323529"/>
                      <a:pt x="463239" y="312241"/>
                      <a:pt x="460417" y="293151"/>
                    </a:cubicBezTo>
                    <a:cubicBezTo>
                      <a:pt x="491294" y="297301"/>
                      <a:pt x="523249" y="291947"/>
                      <a:pt x="548067" y="277546"/>
                    </a:cubicBezTo>
                    <a:cubicBezTo>
                      <a:pt x="555495" y="273396"/>
                      <a:pt x="553628" y="261818"/>
                      <a:pt x="546407" y="258083"/>
                    </a:cubicBezTo>
                    <a:cubicBezTo>
                      <a:pt x="545535" y="257626"/>
                      <a:pt x="543128" y="256672"/>
                      <a:pt x="540514" y="255551"/>
                    </a:cubicBezTo>
                    <a:cubicBezTo>
                      <a:pt x="549320" y="253617"/>
                      <a:pt x="557064" y="248410"/>
                      <a:pt x="562177" y="240984"/>
                    </a:cubicBezTo>
                    <a:cubicBezTo>
                      <a:pt x="570469" y="229339"/>
                      <a:pt x="573357" y="214691"/>
                      <a:pt x="570104" y="200770"/>
                    </a:cubicBezTo>
                    <a:cubicBezTo>
                      <a:pt x="567381" y="189692"/>
                      <a:pt x="559272" y="180725"/>
                      <a:pt x="548523" y="176907"/>
                    </a:cubicBezTo>
                    <a:cubicBezTo>
                      <a:pt x="542439" y="174893"/>
                      <a:pt x="535944" y="174451"/>
                      <a:pt x="529641" y="175621"/>
                    </a:cubicBezTo>
                    <a:cubicBezTo>
                      <a:pt x="508351" y="179522"/>
                      <a:pt x="518186" y="192470"/>
                      <a:pt x="511961" y="159519"/>
                    </a:cubicBezTo>
                    <a:cubicBezTo>
                      <a:pt x="508351" y="140387"/>
                      <a:pt x="488430" y="114324"/>
                      <a:pt x="467473" y="133498"/>
                    </a:cubicBezTo>
                    <a:cubicBezTo>
                      <a:pt x="456392" y="143665"/>
                      <a:pt x="463945" y="153833"/>
                      <a:pt x="465232" y="165951"/>
                    </a:cubicBezTo>
                    <a:cubicBezTo>
                      <a:pt x="472121" y="230443"/>
                      <a:pt x="379574" y="241565"/>
                      <a:pt x="375217" y="152547"/>
                    </a:cubicBezTo>
                    <a:cubicBezTo>
                      <a:pt x="380674" y="153806"/>
                      <a:pt x="386227" y="154597"/>
                      <a:pt x="391817" y="154912"/>
                    </a:cubicBezTo>
                    <a:cubicBezTo>
                      <a:pt x="428213" y="154082"/>
                      <a:pt x="460417" y="116566"/>
                      <a:pt x="439999" y="81581"/>
                    </a:cubicBezTo>
                    <a:cubicBezTo>
                      <a:pt x="434587" y="72337"/>
                      <a:pt x="427561" y="64141"/>
                      <a:pt x="419249" y="57386"/>
                    </a:cubicBezTo>
                    <a:cubicBezTo>
                      <a:pt x="442489" y="40785"/>
                      <a:pt x="471996" y="32112"/>
                      <a:pt x="499926" y="36926"/>
                    </a:cubicBezTo>
                    <a:cubicBezTo>
                      <a:pt x="524611" y="41363"/>
                      <a:pt x="547644" y="52357"/>
                      <a:pt x="566618" y="68757"/>
                    </a:cubicBezTo>
                    <a:cubicBezTo>
                      <a:pt x="575781" y="76590"/>
                      <a:pt x="583276" y="86187"/>
                      <a:pt x="588654" y="96977"/>
                    </a:cubicBezTo>
                    <a:cubicBezTo>
                      <a:pt x="592302" y="109318"/>
                      <a:pt x="594315" y="122085"/>
                      <a:pt x="594630" y="134950"/>
                    </a:cubicBezTo>
                    <a:cubicBezTo>
                      <a:pt x="591850" y="130966"/>
                      <a:pt x="586895" y="129117"/>
                      <a:pt x="582180" y="130302"/>
                    </a:cubicBezTo>
                    <a:cubicBezTo>
                      <a:pt x="571066" y="132344"/>
                      <a:pt x="563713" y="143009"/>
                      <a:pt x="565754" y="154123"/>
                    </a:cubicBezTo>
                    <a:cubicBezTo>
                      <a:pt x="567311" y="162583"/>
                      <a:pt x="573988" y="169167"/>
                      <a:pt x="582471" y="170599"/>
                    </a:cubicBezTo>
                    <a:cubicBezTo>
                      <a:pt x="607371" y="176658"/>
                      <a:pt x="616833" y="144661"/>
                      <a:pt x="617871" y="125447"/>
                    </a:cubicBezTo>
                    <a:cubicBezTo>
                      <a:pt x="622394" y="41491"/>
                      <a:pt x="502250" y="-5322"/>
                      <a:pt x="437551" y="22733"/>
                    </a:cubicBezTo>
                    <a:cubicBezTo>
                      <a:pt x="424333" y="28487"/>
                      <a:pt x="412061" y="36211"/>
                      <a:pt x="401155" y="45641"/>
                    </a:cubicBezTo>
                    <a:cubicBezTo>
                      <a:pt x="376814" y="33850"/>
                      <a:pt x="348893" y="31802"/>
                      <a:pt x="323092" y="39914"/>
                    </a:cubicBezTo>
                    <a:cubicBezTo>
                      <a:pt x="313144" y="43065"/>
                      <a:pt x="303767" y="47802"/>
                      <a:pt x="295328" y="53941"/>
                    </a:cubicBezTo>
                    <a:cubicBezTo>
                      <a:pt x="262459" y="4929"/>
                      <a:pt x="181118" y="-20760"/>
                      <a:pt x="136837" y="20741"/>
                    </a:cubicBezTo>
                    <a:cubicBezTo>
                      <a:pt x="108243" y="47509"/>
                      <a:pt x="98657" y="92786"/>
                      <a:pt x="120776" y="119720"/>
                    </a:cubicBezTo>
                    <a:cubicBezTo>
                      <a:pt x="130601" y="131102"/>
                      <a:pt x="144260" y="138485"/>
                      <a:pt x="159164" y="140470"/>
                    </a:cubicBezTo>
                    <a:cubicBezTo>
                      <a:pt x="182405" y="144620"/>
                      <a:pt x="201744" y="134203"/>
                      <a:pt x="200250" y="107933"/>
                    </a:cubicBezTo>
                    <a:cubicBezTo>
                      <a:pt x="198881" y="84237"/>
                      <a:pt x="178462" y="79256"/>
                      <a:pt x="158749" y="78343"/>
                    </a:cubicBezTo>
                    <a:cubicBezTo>
                      <a:pt x="149038" y="77928"/>
                      <a:pt x="150449" y="92952"/>
                      <a:pt x="160077" y="93367"/>
                    </a:cubicBezTo>
                    <a:cubicBezTo>
                      <a:pt x="172196" y="123800"/>
                      <a:pt x="167285" y="132930"/>
                      <a:pt x="145345" y="120757"/>
                    </a:cubicBezTo>
                    <a:cubicBezTo>
                      <a:pt x="124262" y="103687"/>
                      <a:pt x="118175" y="84582"/>
                      <a:pt x="127084" y="63445"/>
                    </a:cubicBezTo>
                    <a:cubicBezTo>
                      <a:pt x="132153" y="48911"/>
                      <a:pt x="141303" y="36145"/>
                      <a:pt x="153437" y="26675"/>
                    </a:cubicBezTo>
                    <a:cubicBezTo>
                      <a:pt x="186638" y="2729"/>
                      <a:pt x="241377" y="18915"/>
                      <a:pt x="269639" y="45226"/>
                    </a:cubicBezTo>
                    <a:cubicBezTo>
                      <a:pt x="275361" y="50443"/>
                      <a:pt x="280358" y="56403"/>
                      <a:pt x="284496" y="62947"/>
                    </a:cubicBezTo>
                    <a:cubicBezTo>
                      <a:pt x="266859" y="80128"/>
                      <a:pt x="256068" y="102870"/>
                      <a:pt x="249013" y="128020"/>
                    </a:cubicBezTo>
                    <a:cubicBezTo>
                      <a:pt x="238828" y="162841"/>
                      <a:pt x="239465" y="199935"/>
                      <a:pt x="250839" y="234386"/>
                    </a:cubicBezTo>
                    <a:cubicBezTo>
                      <a:pt x="249387" y="236544"/>
                      <a:pt x="247436" y="238536"/>
                      <a:pt x="247436" y="238785"/>
                    </a:cubicBezTo>
                    <a:lnTo>
                      <a:pt x="247436" y="238785"/>
                    </a:lnTo>
                    <a:lnTo>
                      <a:pt x="245071" y="241233"/>
                    </a:lnTo>
                    <a:cubicBezTo>
                      <a:pt x="242177" y="244008"/>
                      <a:pt x="239114" y="246600"/>
                      <a:pt x="235899" y="248994"/>
                    </a:cubicBezTo>
                    <a:cubicBezTo>
                      <a:pt x="201114" y="237618"/>
                      <a:pt x="163720" y="236924"/>
                      <a:pt x="128537" y="247002"/>
                    </a:cubicBezTo>
                    <a:cubicBezTo>
                      <a:pt x="103346" y="253725"/>
                      <a:pt x="79898" y="264847"/>
                      <a:pt x="62509" y="282277"/>
                    </a:cubicBezTo>
                    <a:cubicBezTo>
                      <a:pt x="55943" y="278168"/>
                      <a:pt x="49955" y="273200"/>
                      <a:pt x="44706" y="267503"/>
                    </a:cubicBezTo>
                    <a:cubicBezTo>
                      <a:pt x="18726" y="239034"/>
                      <a:pt x="3205" y="184253"/>
                      <a:pt x="27358" y="151302"/>
                    </a:cubicBezTo>
                    <a:cubicBezTo>
                      <a:pt x="36875" y="139402"/>
                      <a:pt x="49587" y="130462"/>
                      <a:pt x="64003" y="125530"/>
                    </a:cubicBezTo>
                    <a:cubicBezTo>
                      <a:pt x="85252" y="116898"/>
                      <a:pt x="104273" y="123233"/>
                      <a:pt x="121067" y="144537"/>
                    </a:cubicBezTo>
                    <a:cubicBezTo>
                      <a:pt x="132991" y="166670"/>
                      <a:pt x="123806" y="171471"/>
                      <a:pt x="93510" y="158938"/>
                    </a:cubicBezTo>
                    <a:cubicBezTo>
                      <a:pt x="93178" y="149309"/>
                      <a:pt x="78155" y="147732"/>
                      <a:pt x="78487" y="157444"/>
                    </a:cubicBezTo>
                    <a:cubicBezTo>
                      <a:pt x="79151" y="177322"/>
                      <a:pt x="83882" y="197824"/>
                      <a:pt x="107538" y="199442"/>
                    </a:cubicBezTo>
                    <a:cubicBezTo>
                      <a:pt x="133766" y="201268"/>
                      <a:pt x="144307" y="182053"/>
                      <a:pt x="140738" y="158772"/>
                    </a:cubicBezTo>
                    <a:cubicBezTo>
                      <a:pt x="130197" y="93574"/>
                      <a:pt x="58650" y="96272"/>
                      <a:pt x="21465" y="135075"/>
                    </a:cubicBezTo>
                    <a:cubicBezTo>
                      <a:pt x="-20575" y="178692"/>
                      <a:pt x="4035" y="260324"/>
                      <a:pt x="52466" y="293773"/>
                    </a:cubicBezTo>
                    <a:cubicBezTo>
                      <a:pt x="46340" y="302166"/>
                      <a:pt x="41590" y="311482"/>
                      <a:pt x="38398" y="321371"/>
                    </a:cubicBezTo>
                    <a:cubicBezTo>
                      <a:pt x="29991" y="347081"/>
                      <a:pt x="31713" y="375031"/>
                      <a:pt x="43212" y="399517"/>
                    </a:cubicBezTo>
                    <a:cubicBezTo>
                      <a:pt x="33604" y="410298"/>
                      <a:pt x="25685" y="422471"/>
                      <a:pt x="19722" y="435622"/>
                    </a:cubicBezTo>
                    <a:cubicBezTo>
                      <a:pt x="-9079" y="499990"/>
                      <a:pt x="36489" y="620590"/>
                      <a:pt x="120444" y="617104"/>
                    </a:cubicBezTo>
                    <a:close/>
                    <a:moveTo>
                      <a:pt x="216103" y="265594"/>
                    </a:moveTo>
                    <a:cubicBezTo>
                      <a:pt x="191576" y="281489"/>
                      <a:pt x="159953" y="294935"/>
                      <a:pt x="145843" y="296886"/>
                    </a:cubicBezTo>
                    <a:cubicBezTo>
                      <a:pt x="125254" y="299978"/>
                      <a:pt x="104237" y="298476"/>
                      <a:pt x="84297" y="292487"/>
                    </a:cubicBezTo>
                    <a:cubicBezTo>
                      <a:pt x="110443" y="270574"/>
                      <a:pt x="151487" y="261112"/>
                      <a:pt x="183899" y="261610"/>
                    </a:cubicBezTo>
                    <a:cubicBezTo>
                      <a:pt x="194748" y="261740"/>
                      <a:pt x="205549" y="263076"/>
                      <a:pt x="216103" y="265594"/>
                    </a:cubicBezTo>
                    <a:close/>
                    <a:moveTo>
                      <a:pt x="293585" y="85565"/>
                    </a:moveTo>
                    <a:cubicBezTo>
                      <a:pt x="299359" y="105582"/>
                      <a:pt x="300620" y="126630"/>
                      <a:pt x="297279" y="147193"/>
                    </a:cubicBezTo>
                    <a:cubicBezTo>
                      <a:pt x="295162" y="161262"/>
                      <a:pt x="281342" y="192844"/>
                      <a:pt x="265157" y="217038"/>
                    </a:cubicBezTo>
                    <a:cubicBezTo>
                      <a:pt x="262807" y="206477"/>
                      <a:pt x="261596" y="195695"/>
                      <a:pt x="261546" y="184876"/>
                    </a:cubicBezTo>
                    <a:cubicBezTo>
                      <a:pt x="261339" y="152381"/>
                      <a:pt x="271382" y="111461"/>
                      <a:pt x="293585" y="85565"/>
                    </a:cubicBezTo>
                    <a:close/>
                    <a:moveTo>
                      <a:pt x="375009" y="139225"/>
                    </a:moveTo>
                    <a:cubicBezTo>
                      <a:pt x="375258" y="133954"/>
                      <a:pt x="375673" y="128435"/>
                      <a:pt x="376503" y="122625"/>
                    </a:cubicBezTo>
                    <a:cubicBezTo>
                      <a:pt x="379682" y="103524"/>
                      <a:pt x="388750" y="85895"/>
                      <a:pt x="402441" y="72201"/>
                    </a:cubicBezTo>
                    <a:cubicBezTo>
                      <a:pt x="408500" y="77231"/>
                      <a:pt x="412849" y="84017"/>
                      <a:pt x="414891" y="91624"/>
                    </a:cubicBezTo>
                    <a:cubicBezTo>
                      <a:pt x="430952" y="111917"/>
                      <a:pt x="411862" y="131921"/>
                      <a:pt x="405180" y="137274"/>
                    </a:cubicBezTo>
                    <a:cubicBezTo>
                      <a:pt x="401362" y="140262"/>
                      <a:pt x="388123" y="140802"/>
                      <a:pt x="375009" y="139225"/>
                    </a:cubicBezTo>
                    <a:close/>
                    <a:moveTo>
                      <a:pt x="345087" y="127729"/>
                    </a:moveTo>
                    <a:cubicBezTo>
                      <a:pt x="341892" y="119886"/>
                      <a:pt x="339070" y="104945"/>
                      <a:pt x="348615" y="101501"/>
                    </a:cubicBezTo>
                    <a:cubicBezTo>
                      <a:pt x="352574" y="100440"/>
                      <a:pt x="356728" y="100341"/>
                      <a:pt x="360733" y="101210"/>
                    </a:cubicBezTo>
                    <a:cubicBezTo>
                      <a:pt x="356309" y="111385"/>
                      <a:pt x="352968" y="121999"/>
                      <a:pt x="350773" y="132875"/>
                    </a:cubicBezTo>
                    <a:cubicBezTo>
                      <a:pt x="348370" y="131823"/>
                      <a:pt x="346374" y="130017"/>
                      <a:pt x="345087" y="127729"/>
                    </a:cubicBezTo>
                    <a:close/>
                    <a:moveTo>
                      <a:pt x="410907" y="314482"/>
                    </a:moveTo>
                    <a:cubicBezTo>
                      <a:pt x="392813" y="319088"/>
                      <a:pt x="369905" y="314108"/>
                      <a:pt x="352267" y="310332"/>
                    </a:cubicBezTo>
                    <a:cubicBezTo>
                      <a:pt x="314916" y="302032"/>
                      <a:pt x="288190" y="275886"/>
                      <a:pt x="273789" y="243267"/>
                    </a:cubicBezTo>
                    <a:cubicBezTo>
                      <a:pt x="289476" y="221728"/>
                      <a:pt x="301927" y="190437"/>
                      <a:pt x="306990" y="174085"/>
                    </a:cubicBezTo>
                    <a:cubicBezTo>
                      <a:pt x="316286" y="142960"/>
                      <a:pt x="317821" y="105941"/>
                      <a:pt x="305745" y="74235"/>
                    </a:cubicBezTo>
                    <a:lnTo>
                      <a:pt x="306865" y="73322"/>
                    </a:lnTo>
                    <a:cubicBezTo>
                      <a:pt x="329603" y="57252"/>
                      <a:pt x="358737" y="53243"/>
                      <a:pt x="384969" y="62573"/>
                    </a:cubicBezTo>
                    <a:cubicBezTo>
                      <a:pt x="376794" y="72277"/>
                      <a:pt x="369826" y="82938"/>
                      <a:pt x="364219" y="94321"/>
                    </a:cubicBezTo>
                    <a:cubicBezTo>
                      <a:pt x="353180" y="90503"/>
                      <a:pt x="338364" y="92537"/>
                      <a:pt x="335169" y="104738"/>
                    </a:cubicBezTo>
                    <a:cubicBezTo>
                      <a:pt x="332687" y="118236"/>
                      <a:pt x="336787" y="132107"/>
                      <a:pt x="346208" y="142088"/>
                    </a:cubicBezTo>
                    <a:cubicBezTo>
                      <a:pt x="347117" y="142908"/>
                      <a:pt x="348121" y="143618"/>
                      <a:pt x="349196" y="144205"/>
                    </a:cubicBezTo>
                    <a:cubicBezTo>
                      <a:pt x="345187" y="173782"/>
                      <a:pt x="350146" y="203881"/>
                      <a:pt x="363431" y="230609"/>
                    </a:cubicBezTo>
                    <a:cubicBezTo>
                      <a:pt x="377541" y="259120"/>
                      <a:pt x="404101" y="278044"/>
                      <a:pt x="434189" y="287590"/>
                    </a:cubicBezTo>
                    <a:cubicBezTo>
                      <a:pt x="434849" y="289994"/>
                      <a:pt x="435144" y="292485"/>
                      <a:pt x="435061" y="294977"/>
                    </a:cubicBezTo>
                    <a:cubicBezTo>
                      <a:pt x="435061" y="294977"/>
                      <a:pt x="438256" y="308713"/>
                      <a:pt x="410741" y="314482"/>
                    </a:cubicBezTo>
                    <a:close/>
                    <a:moveTo>
                      <a:pt x="332056" y="424210"/>
                    </a:moveTo>
                    <a:cubicBezTo>
                      <a:pt x="333990" y="415320"/>
                      <a:pt x="334978" y="406248"/>
                      <a:pt x="335003" y="397151"/>
                    </a:cubicBezTo>
                    <a:cubicBezTo>
                      <a:pt x="335700" y="371765"/>
                      <a:pt x="331164" y="346508"/>
                      <a:pt x="321681" y="322948"/>
                    </a:cubicBezTo>
                    <a:cubicBezTo>
                      <a:pt x="342971" y="333946"/>
                      <a:pt x="369365" y="337183"/>
                      <a:pt x="395593" y="337307"/>
                    </a:cubicBezTo>
                    <a:cubicBezTo>
                      <a:pt x="404632" y="337403"/>
                      <a:pt x="413659" y="336569"/>
                      <a:pt x="422527" y="334817"/>
                    </a:cubicBezTo>
                    <a:cubicBezTo>
                      <a:pt x="419581" y="362664"/>
                      <a:pt x="419622" y="390469"/>
                      <a:pt x="416385" y="418731"/>
                    </a:cubicBezTo>
                    <a:cubicBezTo>
                      <a:pt x="388704" y="421221"/>
                      <a:pt x="360152" y="421595"/>
                      <a:pt x="332264" y="424210"/>
                    </a:cubicBezTo>
                    <a:close/>
                    <a:moveTo>
                      <a:pt x="141983" y="348595"/>
                    </a:moveTo>
                    <a:cubicBezTo>
                      <a:pt x="141396" y="347521"/>
                      <a:pt x="140686" y="346516"/>
                      <a:pt x="139867" y="345607"/>
                    </a:cubicBezTo>
                    <a:cubicBezTo>
                      <a:pt x="130057" y="336104"/>
                      <a:pt x="116319" y="331825"/>
                      <a:pt x="102848" y="334070"/>
                    </a:cubicBezTo>
                    <a:cubicBezTo>
                      <a:pt x="90398" y="337100"/>
                      <a:pt x="88406" y="351874"/>
                      <a:pt x="92099" y="363121"/>
                    </a:cubicBezTo>
                    <a:cubicBezTo>
                      <a:pt x="80607" y="368694"/>
                      <a:pt x="69847" y="375662"/>
                      <a:pt x="60061" y="383871"/>
                    </a:cubicBezTo>
                    <a:cubicBezTo>
                      <a:pt x="51047" y="357522"/>
                      <a:pt x="55413" y="328434"/>
                      <a:pt x="71764" y="305891"/>
                    </a:cubicBezTo>
                    <a:cubicBezTo>
                      <a:pt x="72055" y="305476"/>
                      <a:pt x="72387" y="305144"/>
                      <a:pt x="72677" y="304771"/>
                    </a:cubicBezTo>
                    <a:cubicBezTo>
                      <a:pt x="104259" y="317221"/>
                      <a:pt x="141278" y="316100"/>
                      <a:pt x="172528" y="307219"/>
                    </a:cubicBezTo>
                    <a:cubicBezTo>
                      <a:pt x="188879" y="302530"/>
                      <a:pt x="220336" y="290619"/>
                      <a:pt x="242041" y="275056"/>
                    </a:cubicBezTo>
                    <a:cubicBezTo>
                      <a:pt x="274536" y="289831"/>
                      <a:pt x="300142" y="316889"/>
                      <a:pt x="308193" y="354281"/>
                    </a:cubicBezTo>
                    <a:cubicBezTo>
                      <a:pt x="311887" y="371960"/>
                      <a:pt x="316493" y="394952"/>
                      <a:pt x="311804" y="412963"/>
                    </a:cubicBezTo>
                    <a:cubicBezTo>
                      <a:pt x="305703" y="440229"/>
                      <a:pt x="292132" y="436909"/>
                      <a:pt x="291966" y="436909"/>
                    </a:cubicBezTo>
                    <a:cubicBezTo>
                      <a:pt x="289485" y="436942"/>
                      <a:pt x="287012" y="436618"/>
                      <a:pt x="284621" y="435954"/>
                    </a:cubicBezTo>
                    <a:cubicBezTo>
                      <a:pt x="275532" y="405742"/>
                      <a:pt x="256815" y="378932"/>
                      <a:pt x="228221" y="364200"/>
                    </a:cubicBezTo>
                    <a:cubicBezTo>
                      <a:pt x="201681" y="350496"/>
                      <a:pt x="171643" y="345060"/>
                      <a:pt x="141983" y="348595"/>
                    </a:cubicBezTo>
                    <a:close/>
                    <a:moveTo>
                      <a:pt x="99113" y="359925"/>
                    </a:moveTo>
                    <a:cubicBezTo>
                      <a:pt x="98317" y="355895"/>
                      <a:pt x="98460" y="351733"/>
                      <a:pt x="99528" y="347765"/>
                    </a:cubicBezTo>
                    <a:cubicBezTo>
                      <a:pt x="103139" y="338303"/>
                      <a:pt x="118037" y="341291"/>
                      <a:pt x="125798" y="344570"/>
                    </a:cubicBezTo>
                    <a:cubicBezTo>
                      <a:pt x="128083" y="345865"/>
                      <a:pt x="129877" y="347877"/>
                      <a:pt x="130902" y="350297"/>
                    </a:cubicBezTo>
                    <a:cubicBezTo>
                      <a:pt x="120005" y="352335"/>
                      <a:pt x="109350" y="355505"/>
                      <a:pt x="99113" y="359759"/>
                    </a:cubicBezTo>
                    <a:close/>
                    <a:moveTo>
                      <a:pt x="69648" y="401094"/>
                    </a:moveTo>
                    <a:cubicBezTo>
                      <a:pt x="83471" y="387606"/>
                      <a:pt x="101153" y="378758"/>
                      <a:pt x="120237" y="375778"/>
                    </a:cubicBezTo>
                    <a:cubicBezTo>
                      <a:pt x="126130" y="375031"/>
                      <a:pt x="131650" y="374658"/>
                      <a:pt x="136837" y="374492"/>
                    </a:cubicBezTo>
                    <a:cubicBezTo>
                      <a:pt x="138248" y="387606"/>
                      <a:pt x="137543" y="400845"/>
                      <a:pt x="134472" y="404663"/>
                    </a:cubicBezTo>
                    <a:cubicBezTo>
                      <a:pt x="129118" y="411261"/>
                      <a:pt x="108907" y="430103"/>
                      <a:pt x="88821" y="413834"/>
                    </a:cubicBezTo>
                    <a:cubicBezTo>
                      <a:pt x="81235" y="411647"/>
                      <a:pt x="74529" y="407132"/>
                      <a:pt x="69648" y="4009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endParaRPr lang="fa-IR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9972EC9F-0367-3627-6D58-3CBB7BBD19E8}"/>
                  </a:ext>
                </a:extLst>
              </p:cNvPr>
              <p:cNvSpPr/>
              <p:nvPr/>
            </p:nvSpPr>
            <p:spPr>
              <a:xfrm rot="18879937" flipH="1" flipV="1">
                <a:off x="9081524" y="1760818"/>
                <a:ext cx="781761" cy="780728"/>
              </a:xfrm>
              <a:custGeom>
                <a:avLst/>
                <a:gdLst>
                  <a:gd name="connsiteX0" fmla="*/ 120444 w 618020"/>
                  <a:gd name="connsiteY0" fmla="*/ 617104 h 617202"/>
                  <a:gd name="connsiteX1" fmla="*/ 166095 w 618020"/>
                  <a:gd name="connsiteY1" fmla="*/ 582244 h 617202"/>
                  <a:gd name="connsiteX2" fmla="*/ 142739 w 618020"/>
                  <a:gd name="connsiteY2" fmla="*/ 565166 h 617202"/>
                  <a:gd name="connsiteX3" fmla="*/ 125798 w 618020"/>
                  <a:gd name="connsiteY3" fmla="*/ 581455 h 617202"/>
                  <a:gd name="connsiteX4" fmla="*/ 130280 w 618020"/>
                  <a:gd name="connsiteY4" fmla="*/ 593905 h 617202"/>
                  <a:gd name="connsiteX5" fmla="*/ 92390 w 618020"/>
                  <a:gd name="connsiteY5" fmla="*/ 587473 h 617202"/>
                  <a:gd name="connsiteX6" fmla="*/ 64460 w 618020"/>
                  <a:gd name="connsiteY6" fmla="*/ 565104 h 617202"/>
                  <a:gd name="connsiteX7" fmla="*/ 33335 w 618020"/>
                  <a:gd name="connsiteY7" fmla="*/ 497998 h 617202"/>
                  <a:gd name="connsiteX8" fmla="*/ 54707 w 618020"/>
                  <a:gd name="connsiteY8" fmla="*/ 417611 h 617202"/>
                  <a:gd name="connsiteX9" fmla="*/ 78653 w 618020"/>
                  <a:gd name="connsiteY9" fmla="*/ 438361 h 617202"/>
                  <a:gd name="connsiteX10" fmla="*/ 152566 w 618020"/>
                  <a:gd name="connsiteY10" fmla="*/ 391051 h 617202"/>
                  <a:gd name="connsiteX11" fmla="*/ 150408 w 618020"/>
                  <a:gd name="connsiteY11" fmla="*/ 374450 h 617202"/>
                  <a:gd name="connsiteX12" fmla="*/ 162858 w 618020"/>
                  <a:gd name="connsiteY12" fmla="*/ 464631 h 617202"/>
                  <a:gd name="connsiteX13" fmla="*/ 130363 w 618020"/>
                  <a:gd name="connsiteY13" fmla="*/ 466499 h 617202"/>
                  <a:gd name="connsiteX14" fmla="*/ 155844 w 618020"/>
                  <a:gd name="connsiteY14" fmla="*/ 511278 h 617202"/>
                  <a:gd name="connsiteX15" fmla="*/ 171739 w 618020"/>
                  <a:gd name="connsiteY15" fmla="*/ 529165 h 617202"/>
                  <a:gd name="connsiteX16" fmla="*/ 172818 w 618020"/>
                  <a:gd name="connsiteY16" fmla="*/ 548047 h 617202"/>
                  <a:gd name="connsiteX17" fmla="*/ 196432 w 618020"/>
                  <a:gd name="connsiteY17" fmla="*/ 569918 h 617202"/>
                  <a:gd name="connsiteX18" fmla="*/ 236729 w 618020"/>
                  <a:gd name="connsiteY18" fmla="*/ 562448 h 617202"/>
                  <a:gd name="connsiteX19" fmla="*/ 251545 w 618020"/>
                  <a:gd name="connsiteY19" fmla="*/ 540951 h 617202"/>
                  <a:gd name="connsiteX20" fmla="*/ 253993 w 618020"/>
                  <a:gd name="connsiteY20" fmla="*/ 546885 h 617202"/>
                  <a:gd name="connsiteX21" fmla="*/ 273457 w 618020"/>
                  <a:gd name="connsiteY21" fmla="*/ 548794 h 617202"/>
                  <a:gd name="connsiteX22" fmla="*/ 290057 w 618020"/>
                  <a:gd name="connsiteY22" fmla="*/ 461353 h 617202"/>
                  <a:gd name="connsiteX23" fmla="*/ 327076 w 618020"/>
                  <a:gd name="connsiteY23" fmla="*/ 439980 h 617202"/>
                  <a:gd name="connsiteX24" fmla="*/ 425142 w 618020"/>
                  <a:gd name="connsiteY24" fmla="*/ 433008 h 617202"/>
                  <a:gd name="connsiteX25" fmla="*/ 429292 w 618020"/>
                  <a:gd name="connsiteY25" fmla="*/ 431265 h 617202"/>
                  <a:gd name="connsiteX26" fmla="*/ 430828 w 618020"/>
                  <a:gd name="connsiteY26" fmla="*/ 427613 h 617202"/>
                  <a:gd name="connsiteX27" fmla="*/ 438671 w 618020"/>
                  <a:gd name="connsiteY27" fmla="*/ 329920 h 617202"/>
                  <a:gd name="connsiteX28" fmla="*/ 460417 w 618020"/>
                  <a:gd name="connsiteY28" fmla="*/ 293151 h 617202"/>
                  <a:gd name="connsiteX29" fmla="*/ 548067 w 618020"/>
                  <a:gd name="connsiteY29" fmla="*/ 277546 h 617202"/>
                  <a:gd name="connsiteX30" fmla="*/ 546407 w 618020"/>
                  <a:gd name="connsiteY30" fmla="*/ 258083 h 617202"/>
                  <a:gd name="connsiteX31" fmla="*/ 540514 w 618020"/>
                  <a:gd name="connsiteY31" fmla="*/ 255551 h 617202"/>
                  <a:gd name="connsiteX32" fmla="*/ 562177 w 618020"/>
                  <a:gd name="connsiteY32" fmla="*/ 240984 h 617202"/>
                  <a:gd name="connsiteX33" fmla="*/ 570104 w 618020"/>
                  <a:gd name="connsiteY33" fmla="*/ 200770 h 617202"/>
                  <a:gd name="connsiteX34" fmla="*/ 548523 w 618020"/>
                  <a:gd name="connsiteY34" fmla="*/ 176907 h 617202"/>
                  <a:gd name="connsiteX35" fmla="*/ 529641 w 618020"/>
                  <a:gd name="connsiteY35" fmla="*/ 175621 h 617202"/>
                  <a:gd name="connsiteX36" fmla="*/ 511961 w 618020"/>
                  <a:gd name="connsiteY36" fmla="*/ 159519 h 617202"/>
                  <a:gd name="connsiteX37" fmla="*/ 467473 w 618020"/>
                  <a:gd name="connsiteY37" fmla="*/ 133498 h 617202"/>
                  <a:gd name="connsiteX38" fmla="*/ 465232 w 618020"/>
                  <a:gd name="connsiteY38" fmla="*/ 165951 h 617202"/>
                  <a:gd name="connsiteX39" fmla="*/ 375217 w 618020"/>
                  <a:gd name="connsiteY39" fmla="*/ 152547 h 617202"/>
                  <a:gd name="connsiteX40" fmla="*/ 391817 w 618020"/>
                  <a:gd name="connsiteY40" fmla="*/ 154912 h 617202"/>
                  <a:gd name="connsiteX41" fmla="*/ 439999 w 618020"/>
                  <a:gd name="connsiteY41" fmla="*/ 81581 h 617202"/>
                  <a:gd name="connsiteX42" fmla="*/ 419249 w 618020"/>
                  <a:gd name="connsiteY42" fmla="*/ 57386 h 617202"/>
                  <a:gd name="connsiteX43" fmla="*/ 499926 w 618020"/>
                  <a:gd name="connsiteY43" fmla="*/ 36926 h 617202"/>
                  <a:gd name="connsiteX44" fmla="*/ 566618 w 618020"/>
                  <a:gd name="connsiteY44" fmla="*/ 68757 h 617202"/>
                  <a:gd name="connsiteX45" fmla="*/ 588654 w 618020"/>
                  <a:gd name="connsiteY45" fmla="*/ 96977 h 617202"/>
                  <a:gd name="connsiteX46" fmla="*/ 594630 w 618020"/>
                  <a:gd name="connsiteY46" fmla="*/ 134950 h 617202"/>
                  <a:gd name="connsiteX47" fmla="*/ 582180 w 618020"/>
                  <a:gd name="connsiteY47" fmla="*/ 130302 h 617202"/>
                  <a:gd name="connsiteX48" fmla="*/ 565754 w 618020"/>
                  <a:gd name="connsiteY48" fmla="*/ 154123 h 617202"/>
                  <a:gd name="connsiteX49" fmla="*/ 582471 w 618020"/>
                  <a:gd name="connsiteY49" fmla="*/ 170599 h 617202"/>
                  <a:gd name="connsiteX50" fmla="*/ 617871 w 618020"/>
                  <a:gd name="connsiteY50" fmla="*/ 125447 h 617202"/>
                  <a:gd name="connsiteX51" fmla="*/ 437551 w 618020"/>
                  <a:gd name="connsiteY51" fmla="*/ 22733 h 617202"/>
                  <a:gd name="connsiteX52" fmla="*/ 401155 w 618020"/>
                  <a:gd name="connsiteY52" fmla="*/ 45641 h 617202"/>
                  <a:gd name="connsiteX53" fmla="*/ 323092 w 618020"/>
                  <a:gd name="connsiteY53" fmla="*/ 39914 h 617202"/>
                  <a:gd name="connsiteX54" fmla="*/ 295328 w 618020"/>
                  <a:gd name="connsiteY54" fmla="*/ 53941 h 617202"/>
                  <a:gd name="connsiteX55" fmla="*/ 136837 w 618020"/>
                  <a:gd name="connsiteY55" fmla="*/ 20741 h 617202"/>
                  <a:gd name="connsiteX56" fmla="*/ 120776 w 618020"/>
                  <a:gd name="connsiteY56" fmla="*/ 119720 h 617202"/>
                  <a:gd name="connsiteX57" fmla="*/ 159164 w 618020"/>
                  <a:gd name="connsiteY57" fmla="*/ 140470 h 617202"/>
                  <a:gd name="connsiteX58" fmla="*/ 200250 w 618020"/>
                  <a:gd name="connsiteY58" fmla="*/ 107933 h 617202"/>
                  <a:gd name="connsiteX59" fmla="*/ 158749 w 618020"/>
                  <a:gd name="connsiteY59" fmla="*/ 78343 h 617202"/>
                  <a:gd name="connsiteX60" fmla="*/ 160077 w 618020"/>
                  <a:gd name="connsiteY60" fmla="*/ 93367 h 617202"/>
                  <a:gd name="connsiteX61" fmla="*/ 145345 w 618020"/>
                  <a:gd name="connsiteY61" fmla="*/ 120757 h 617202"/>
                  <a:gd name="connsiteX62" fmla="*/ 127084 w 618020"/>
                  <a:gd name="connsiteY62" fmla="*/ 63445 h 617202"/>
                  <a:gd name="connsiteX63" fmla="*/ 153437 w 618020"/>
                  <a:gd name="connsiteY63" fmla="*/ 26675 h 617202"/>
                  <a:gd name="connsiteX64" fmla="*/ 269639 w 618020"/>
                  <a:gd name="connsiteY64" fmla="*/ 45226 h 617202"/>
                  <a:gd name="connsiteX65" fmla="*/ 284496 w 618020"/>
                  <a:gd name="connsiteY65" fmla="*/ 62947 h 617202"/>
                  <a:gd name="connsiteX66" fmla="*/ 249013 w 618020"/>
                  <a:gd name="connsiteY66" fmla="*/ 128020 h 617202"/>
                  <a:gd name="connsiteX67" fmla="*/ 250839 w 618020"/>
                  <a:gd name="connsiteY67" fmla="*/ 234386 h 617202"/>
                  <a:gd name="connsiteX68" fmla="*/ 247436 w 618020"/>
                  <a:gd name="connsiteY68" fmla="*/ 238785 h 617202"/>
                  <a:gd name="connsiteX69" fmla="*/ 247436 w 618020"/>
                  <a:gd name="connsiteY69" fmla="*/ 238785 h 617202"/>
                  <a:gd name="connsiteX70" fmla="*/ 245071 w 618020"/>
                  <a:gd name="connsiteY70" fmla="*/ 241233 h 617202"/>
                  <a:gd name="connsiteX71" fmla="*/ 235899 w 618020"/>
                  <a:gd name="connsiteY71" fmla="*/ 248994 h 617202"/>
                  <a:gd name="connsiteX72" fmla="*/ 128537 w 618020"/>
                  <a:gd name="connsiteY72" fmla="*/ 247002 h 617202"/>
                  <a:gd name="connsiteX73" fmla="*/ 62509 w 618020"/>
                  <a:gd name="connsiteY73" fmla="*/ 282277 h 617202"/>
                  <a:gd name="connsiteX74" fmla="*/ 44706 w 618020"/>
                  <a:gd name="connsiteY74" fmla="*/ 267503 h 617202"/>
                  <a:gd name="connsiteX75" fmla="*/ 27358 w 618020"/>
                  <a:gd name="connsiteY75" fmla="*/ 151302 h 617202"/>
                  <a:gd name="connsiteX76" fmla="*/ 64003 w 618020"/>
                  <a:gd name="connsiteY76" fmla="*/ 125530 h 617202"/>
                  <a:gd name="connsiteX77" fmla="*/ 121067 w 618020"/>
                  <a:gd name="connsiteY77" fmla="*/ 144537 h 617202"/>
                  <a:gd name="connsiteX78" fmla="*/ 93510 w 618020"/>
                  <a:gd name="connsiteY78" fmla="*/ 158938 h 617202"/>
                  <a:gd name="connsiteX79" fmla="*/ 78487 w 618020"/>
                  <a:gd name="connsiteY79" fmla="*/ 157444 h 617202"/>
                  <a:gd name="connsiteX80" fmla="*/ 107538 w 618020"/>
                  <a:gd name="connsiteY80" fmla="*/ 199442 h 617202"/>
                  <a:gd name="connsiteX81" fmla="*/ 140738 w 618020"/>
                  <a:gd name="connsiteY81" fmla="*/ 158772 h 617202"/>
                  <a:gd name="connsiteX82" fmla="*/ 21465 w 618020"/>
                  <a:gd name="connsiteY82" fmla="*/ 135075 h 617202"/>
                  <a:gd name="connsiteX83" fmla="*/ 52466 w 618020"/>
                  <a:gd name="connsiteY83" fmla="*/ 293773 h 617202"/>
                  <a:gd name="connsiteX84" fmla="*/ 38398 w 618020"/>
                  <a:gd name="connsiteY84" fmla="*/ 321371 h 617202"/>
                  <a:gd name="connsiteX85" fmla="*/ 43212 w 618020"/>
                  <a:gd name="connsiteY85" fmla="*/ 399517 h 617202"/>
                  <a:gd name="connsiteX86" fmla="*/ 19722 w 618020"/>
                  <a:gd name="connsiteY86" fmla="*/ 435622 h 617202"/>
                  <a:gd name="connsiteX87" fmla="*/ 120444 w 618020"/>
                  <a:gd name="connsiteY87" fmla="*/ 617104 h 617202"/>
                  <a:gd name="connsiteX88" fmla="*/ 216103 w 618020"/>
                  <a:gd name="connsiteY88" fmla="*/ 265594 h 617202"/>
                  <a:gd name="connsiteX89" fmla="*/ 145843 w 618020"/>
                  <a:gd name="connsiteY89" fmla="*/ 296886 h 617202"/>
                  <a:gd name="connsiteX90" fmla="*/ 84297 w 618020"/>
                  <a:gd name="connsiteY90" fmla="*/ 292487 h 617202"/>
                  <a:gd name="connsiteX91" fmla="*/ 183899 w 618020"/>
                  <a:gd name="connsiteY91" fmla="*/ 261610 h 617202"/>
                  <a:gd name="connsiteX92" fmla="*/ 216103 w 618020"/>
                  <a:gd name="connsiteY92" fmla="*/ 265594 h 617202"/>
                  <a:gd name="connsiteX93" fmla="*/ 293585 w 618020"/>
                  <a:gd name="connsiteY93" fmla="*/ 85565 h 617202"/>
                  <a:gd name="connsiteX94" fmla="*/ 297279 w 618020"/>
                  <a:gd name="connsiteY94" fmla="*/ 147193 h 617202"/>
                  <a:gd name="connsiteX95" fmla="*/ 265157 w 618020"/>
                  <a:gd name="connsiteY95" fmla="*/ 217038 h 617202"/>
                  <a:gd name="connsiteX96" fmla="*/ 261546 w 618020"/>
                  <a:gd name="connsiteY96" fmla="*/ 184876 h 617202"/>
                  <a:gd name="connsiteX97" fmla="*/ 293585 w 618020"/>
                  <a:gd name="connsiteY97" fmla="*/ 85565 h 617202"/>
                  <a:gd name="connsiteX98" fmla="*/ 375009 w 618020"/>
                  <a:gd name="connsiteY98" fmla="*/ 139225 h 617202"/>
                  <a:gd name="connsiteX99" fmla="*/ 376503 w 618020"/>
                  <a:gd name="connsiteY99" fmla="*/ 122625 h 617202"/>
                  <a:gd name="connsiteX100" fmla="*/ 402441 w 618020"/>
                  <a:gd name="connsiteY100" fmla="*/ 72201 h 617202"/>
                  <a:gd name="connsiteX101" fmla="*/ 414891 w 618020"/>
                  <a:gd name="connsiteY101" fmla="*/ 91624 h 617202"/>
                  <a:gd name="connsiteX102" fmla="*/ 405180 w 618020"/>
                  <a:gd name="connsiteY102" fmla="*/ 137274 h 617202"/>
                  <a:gd name="connsiteX103" fmla="*/ 375009 w 618020"/>
                  <a:gd name="connsiteY103" fmla="*/ 139225 h 617202"/>
                  <a:gd name="connsiteX104" fmla="*/ 345087 w 618020"/>
                  <a:gd name="connsiteY104" fmla="*/ 127729 h 617202"/>
                  <a:gd name="connsiteX105" fmla="*/ 348615 w 618020"/>
                  <a:gd name="connsiteY105" fmla="*/ 101501 h 617202"/>
                  <a:gd name="connsiteX106" fmla="*/ 360733 w 618020"/>
                  <a:gd name="connsiteY106" fmla="*/ 101210 h 617202"/>
                  <a:gd name="connsiteX107" fmla="*/ 350773 w 618020"/>
                  <a:gd name="connsiteY107" fmla="*/ 132875 h 617202"/>
                  <a:gd name="connsiteX108" fmla="*/ 345087 w 618020"/>
                  <a:gd name="connsiteY108" fmla="*/ 127729 h 617202"/>
                  <a:gd name="connsiteX109" fmla="*/ 410907 w 618020"/>
                  <a:gd name="connsiteY109" fmla="*/ 314482 h 617202"/>
                  <a:gd name="connsiteX110" fmla="*/ 352267 w 618020"/>
                  <a:gd name="connsiteY110" fmla="*/ 310332 h 617202"/>
                  <a:gd name="connsiteX111" fmla="*/ 273789 w 618020"/>
                  <a:gd name="connsiteY111" fmla="*/ 243267 h 617202"/>
                  <a:gd name="connsiteX112" fmla="*/ 306990 w 618020"/>
                  <a:gd name="connsiteY112" fmla="*/ 174085 h 617202"/>
                  <a:gd name="connsiteX113" fmla="*/ 305745 w 618020"/>
                  <a:gd name="connsiteY113" fmla="*/ 74235 h 617202"/>
                  <a:gd name="connsiteX114" fmla="*/ 306865 w 618020"/>
                  <a:gd name="connsiteY114" fmla="*/ 73322 h 617202"/>
                  <a:gd name="connsiteX115" fmla="*/ 384969 w 618020"/>
                  <a:gd name="connsiteY115" fmla="*/ 62573 h 617202"/>
                  <a:gd name="connsiteX116" fmla="*/ 364219 w 618020"/>
                  <a:gd name="connsiteY116" fmla="*/ 94321 h 617202"/>
                  <a:gd name="connsiteX117" fmla="*/ 335169 w 618020"/>
                  <a:gd name="connsiteY117" fmla="*/ 104738 h 617202"/>
                  <a:gd name="connsiteX118" fmla="*/ 346208 w 618020"/>
                  <a:gd name="connsiteY118" fmla="*/ 142088 h 617202"/>
                  <a:gd name="connsiteX119" fmla="*/ 349196 w 618020"/>
                  <a:gd name="connsiteY119" fmla="*/ 144205 h 617202"/>
                  <a:gd name="connsiteX120" fmla="*/ 363431 w 618020"/>
                  <a:gd name="connsiteY120" fmla="*/ 230609 h 617202"/>
                  <a:gd name="connsiteX121" fmla="*/ 434189 w 618020"/>
                  <a:gd name="connsiteY121" fmla="*/ 287590 h 617202"/>
                  <a:gd name="connsiteX122" fmla="*/ 435061 w 618020"/>
                  <a:gd name="connsiteY122" fmla="*/ 294977 h 617202"/>
                  <a:gd name="connsiteX123" fmla="*/ 410741 w 618020"/>
                  <a:gd name="connsiteY123" fmla="*/ 314482 h 617202"/>
                  <a:gd name="connsiteX124" fmla="*/ 332056 w 618020"/>
                  <a:gd name="connsiteY124" fmla="*/ 424210 h 617202"/>
                  <a:gd name="connsiteX125" fmla="*/ 335003 w 618020"/>
                  <a:gd name="connsiteY125" fmla="*/ 397151 h 617202"/>
                  <a:gd name="connsiteX126" fmla="*/ 321681 w 618020"/>
                  <a:gd name="connsiteY126" fmla="*/ 322948 h 617202"/>
                  <a:gd name="connsiteX127" fmla="*/ 395593 w 618020"/>
                  <a:gd name="connsiteY127" fmla="*/ 337307 h 617202"/>
                  <a:gd name="connsiteX128" fmla="*/ 422527 w 618020"/>
                  <a:gd name="connsiteY128" fmla="*/ 334817 h 617202"/>
                  <a:gd name="connsiteX129" fmla="*/ 416385 w 618020"/>
                  <a:gd name="connsiteY129" fmla="*/ 418731 h 617202"/>
                  <a:gd name="connsiteX130" fmla="*/ 332264 w 618020"/>
                  <a:gd name="connsiteY130" fmla="*/ 424210 h 617202"/>
                  <a:gd name="connsiteX131" fmla="*/ 141983 w 618020"/>
                  <a:gd name="connsiteY131" fmla="*/ 348595 h 617202"/>
                  <a:gd name="connsiteX132" fmla="*/ 139867 w 618020"/>
                  <a:gd name="connsiteY132" fmla="*/ 345607 h 617202"/>
                  <a:gd name="connsiteX133" fmla="*/ 102848 w 618020"/>
                  <a:gd name="connsiteY133" fmla="*/ 334070 h 617202"/>
                  <a:gd name="connsiteX134" fmla="*/ 92099 w 618020"/>
                  <a:gd name="connsiteY134" fmla="*/ 363121 h 617202"/>
                  <a:gd name="connsiteX135" fmla="*/ 60061 w 618020"/>
                  <a:gd name="connsiteY135" fmla="*/ 383871 h 617202"/>
                  <a:gd name="connsiteX136" fmla="*/ 71764 w 618020"/>
                  <a:gd name="connsiteY136" fmla="*/ 305891 h 617202"/>
                  <a:gd name="connsiteX137" fmla="*/ 72677 w 618020"/>
                  <a:gd name="connsiteY137" fmla="*/ 304771 h 617202"/>
                  <a:gd name="connsiteX138" fmla="*/ 172528 w 618020"/>
                  <a:gd name="connsiteY138" fmla="*/ 307219 h 617202"/>
                  <a:gd name="connsiteX139" fmla="*/ 242041 w 618020"/>
                  <a:gd name="connsiteY139" fmla="*/ 275056 h 617202"/>
                  <a:gd name="connsiteX140" fmla="*/ 308193 w 618020"/>
                  <a:gd name="connsiteY140" fmla="*/ 354281 h 617202"/>
                  <a:gd name="connsiteX141" fmla="*/ 311804 w 618020"/>
                  <a:gd name="connsiteY141" fmla="*/ 412963 h 617202"/>
                  <a:gd name="connsiteX142" fmla="*/ 291966 w 618020"/>
                  <a:gd name="connsiteY142" fmla="*/ 436909 h 617202"/>
                  <a:gd name="connsiteX143" fmla="*/ 284621 w 618020"/>
                  <a:gd name="connsiteY143" fmla="*/ 435954 h 617202"/>
                  <a:gd name="connsiteX144" fmla="*/ 228221 w 618020"/>
                  <a:gd name="connsiteY144" fmla="*/ 364200 h 617202"/>
                  <a:gd name="connsiteX145" fmla="*/ 141983 w 618020"/>
                  <a:gd name="connsiteY145" fmla="*/ 348595 h 617202"/>
                  <a:gd name="connsiteX146" fmla="*/ 99113 w 618020"/>
                  <a:gd name="connsiteY146" fmla="*/ 359925 h 617202"/>
                  <a:gd name="connsiteX147" fmla="*/ 99528 w 618020"/>
                  <a:gd name="connsiteY147" fmla="*/ 347765 h 617202"/>
                  <a:gd name="connsiteX148" fmla="*/ 125798 w 618020"/>
                  <a:gd name="connsiteY148" fmla="*/ 344570 h 617202"/>
                  <a:gd name="connsiteX149" fmla="*/ 130902 w 618020"/>
                  <a:gd name="connsiteY149" fmla="*/ 350297 h 617202"/>
                  <a:gd name="connsiteX150" fmla="*/ 99113 w 618020"/>
                  <a:gd name="connsiteY150" fmla="*/ 359759 h 617202"/>
                  <a:gd name="connsiteX151" fmla="*/ 69648 w 618020"/>
                  <a:gd name="connsiteY151" fmla="*/ 401094 h 617202"/>
                  <a:gd name="connsiteX152" fmla="*/ 120237 w 618020"/>
                  <a:gd name="connsiteY152" fmla="*/ 375778 h 617202"/>
                  <a:gd name="connsiteX153" fmla="*/ 136837 w 618020"/>
                  <a:gd name="connsiteY153" fmla="*/ 374492 h 617202"/>
                  <a:gd name="connsiteX154" fmla="*/ 134472 w 618020"/>
                  <a:gd name="connsiteY154" fmla="*/ 404663 h 617202"/>
                  <a:gd name="connsiteX155" fmla="*/ 88821 w 618020"/>
                  <a:gd name="connsiteY155" fmla="*/ 413834 h 617202"/>
                  <a:gd name="connsiteX156" fmla="*/ 69648 w 618020"/>
                  <a:gd name="connsiteY156" fmla="*/ 400928 h 61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618020" h="617202">
                    <a:moveTo>
                      <a:pt x="120444" y="617104"/>
                    </a:moveTo>
                    <a:cubicBezTo>
                      <a:pt x="139659" y="616316"/>
                      <a:pt x="171781" y="607269"/>
                      <a:pt x="166095" y="582244"/>
                    </a:cubicBezTo>
                    <a:cubicBezTo>
                      <a:pt x="164362" y="571076"/>
                      <a:pt x="153905" y="563432"/>
                      <a:pt x="142739" y="565166"/>
                    </a:cubicBezTo>
                    <a:cubicBezTo>
                      <a:pt x="134225" y="566486"/>
                      <a:pt x="127452" y="573002"/>
                      <a:pt x="125798" y="581455"/>
                    </a:cubicBezTo>
                    <a:cubicBezTo>
                      <a:pt x="124601" y="586132"/>
                      <a:pt x="126378" y="591063"/>
                      <a:pt x="130280" y="593905"/>
                    </a:cubicBezTo>
                    <a:cubicBezTo>
                      <a:pt x="117422" y="593436"/>
                      <a:pt x="104682" y="591270"/>
                      <a:pt x="92390" y="587473"/>
                    </a:cubicBezTo>
                    <a:cubicBezTo>
                      <a:pt x="81666" y="581978"/>
                      <a:pt x="72165" y="574367"/>
                      <a:pt x="64460" y="565104"/>
                    </a:cubicBezTo>
                    <a:cubicBezTo>
                      <a:pt x="48222" y="545952"/>
                      <a:pt x="37467" y="522765"/>
                      <a:pt x="33335" y="497998"/>
                    </a:cubicBezTo>
                    <a:cubicBezTo>
                      <a:pt x="28852" y="469985"/>
                      <a:pt x="37900" y="440644"/>
                      <a:pt x="54707" y="417611"/>
                    </a:cubicBezTo>
                    <a:cubicBezTo>
                      <a:pt x="61406" y="425882"/>
                      <a:pt x="69513" y="432908"/>
                      <a:pt x="78653" y="438361"/>
                    </a:cubicBezTo>
                    <a:cubicBezTo>
                      <a:pt x="113431" y="459112"/>
                      <a:pt x="151321" y="427447"/>
                      <a:pt x="152566" y="391051"/>
                    </a:cubicBezTo>
                    <a:cubicBezTo>
                      <a:pt x="152347" y="385465"/>
                      <a:pt x="151624" y="379908"/>
                      <a:pt x="150408" y="374450"/>
                    </a:cubicBezTo>
                    <a:cubicBezTo>
                      <a:pt x="239344" y="379845"/>
                      <a:pt x="227142" y="472267"/>
                      <a:pt x="162858" y="464631"/>
                    </a:cubicBezTo>
                    <a:cubicBezTo>
                      <a:pt x="150740" y="463220"/>
                      <a:pt x="140655" y="455501"/>
                      <a:pt x="130363" y="466499"/>
                    </a:cubicBezTo>
                    <a:cubicBezTo>
                      <a:pt x="110941" y="487249"/>
                      <a:pt x="136796" y="507418"/>
                      <a:pt x="155844" y="511278"/>
                    </a:cubicBezTo>
                    <a:cubicBezTo>
                      <a:pt x="188754" y="517876"/>
                      <a:pt x="175889" y="507916"/>
                      <a:pt x="171739" y="529165"/>
                    </a:cubicBezTo>
                    <a:cubicBezTo>
                      <a:pt x="170522" y="535452"/>
                      <a:pt x="170893" y="541943"/>
                      <a:pt x="172818" y="548047"/>
                    </a:cubicBezTo>
                    <a:cubicBezTo>
                      <a:pt x="176500" y="558850"/>
                      <a:pt x="185378" y="567075"/>
                      <a:pt x="196432" y="569918"/>
                    </a:cubicBezTo>
                    <a:cubicBezTo>
                      <a:pt x="210315" y="573284"/>
                      <a:pt x="224974" y="570566"/>
                      <a:pt x="236729" y="562448"/>
                    </a:cubicBezTo>
                    <a:cubicBezTo>
                      <a:pt x="244205" y="557410"/>
                      <a:pt x="249498" y="549732"/>
                      <a:pt x="251545" y="540951"/>
                    </a:cubicBezTo>
                    <a:cubicBezTo>
                      <a:pt x="252624" y="543565"/>
                      <a:pt x="253537" y="546014"/>
                      <a:pt x="253993" y="546885"/>
                    </a:cubicBezTo>
                    <a:cubicBezTo>
                      <a:pt x="257687" y="554148"/>
                      <a:pt x="269058" y="556140"/>
                      <a:pt x="273457" y="548794"/>
                    </a:cubicBezTo>
                    <a:cubicBezTo>
                      <a:pt x="288107" y="524143"/>
                      <a:pt x="293709" y="492270"/>
                      <a:pt x="290057" y="461353"/>
                    </a:cubicBezTo>
                    <a:cubicBezTo>
                      <a:pt x="309106" y="464382"/>
                      <a:pt x="320477" y="454256"/>
                      <a:pt x="327076" y="439980"/>
                    </a:cubicBezTo>
                    <a:cubicBezTo>
                      <a:pt x="359446" y="436452"/>
                      <a:pt x="392813" y="436369"/>
                      <a:pt x="425142" y="433008"/>
                    </a:cubicBezTo>
                    <a:cubicBezTo>
                      <a:pt x="426682" y="432912"/>
                      <a:pt x="428147" y="432298"/>
                      <a:pt x="429292" y="431265"/>
                    </a:cubicBezTo>
                    <a:cubicBezTo>
                      <a:pt x="430002" y="430140"/>
                      <a:pt x="430520" y="428907"/>
                      <a:pt x="430828" y="427613"/>
                    </a:cubicBezTo>
                    <a:cubicBezTo>
                      <a:pt x="434563" y="395325"/>
                      <a:pt x="434729" y="362249"/>
                      <a:pt x="438671" y="329920"/>
                    </a:cubicBezTo>
                    <a:cubicBezTo>
                      <a:pt x="452989" y="323529"/>
                      <a:pt x="463239" y="312241"/>
                      <a:pt x="460417" y="293151"/>
                    </a:cubicBezTo>
                    <a:cubicBezTo>
                      <a:pt x="491294" y="297301"/>
                      <a:pt x="523249" y="291947"/>
                      <a:pt x="548067" y="277546"/>
                    </a:cubicBezTo>
                    <a:cubicBezTo>
                      <a:pt x="555495" y="273396"/>
                      <a:pt x="553628" y="261818"/>
                      <a:pt x="546407" y="258083"/>
                    </a:cubicBezTo>
                    <a:cubicBezTo>
                      <a:pt x="545535" y="257626"/>
                      <a:pt x="543128" y="256672"/>
                      <a:pt x="540514" y="255551"/>
                    </a:cubicBezTo>
                    <a:cubicBezTo>
                      <a:pt x="549320" y="253617"/>
                      <a:pt x="557064" y="248410"/>
                      <a:pt x="562177" y="240984"/>
                    </a:cubicBezTo>
                    <a:cubicBezTo>
                      <a:pt x="570469" y="229339"/>
                      <a:pt x="573357" y="214691"/>
                      <a:pt x="570104" y="200770"/>
                    </a:cubicBezTo>
                    <a:cubicBezTo>
                      <a:pt x="567381" y="189692"/>
                      <a:pt x="559272" y="180725"/>
                      <a:pt x="548523" y="176907"/>
                    </a:cubicBezTo>
                    <a:cubicBezTo>
                      <a:pt x="542439" y="174893"/>
                      <a:pt x="535944" y="174451"/>
                      <a:pt x="529641" y="175621"/>
                    </a:cubicBezTo>
                    <a:cubicBezTo>
                      <a:pt x="508351" y="179522"/>
                      <a:pt x="518186" y="192470"/>
                      <a:pt x="511961" y="159519"/>
                    </a:cubicBezTo>
                    <a:cubicBezTo>
                      <a:pt x="508351" y="140387"/>
                      <a:pt x="488430" y="114324"/>
                      <a:pt x="467473" y="133498"/>
                    </a:cubicBezTo>
                    <a:cubicBezTo>
                      <a:pt x="456392" y="143665"/>
                      <a:pt x="463945" y="153833"/>
                      <a:pt x="465232" y="165951"/>
                    </a:cubicBezTo>
                    <a:cubicBezTo>
                      <a:pt x="472121" y="230443"/>
                      <a:pt x="379574" y="241565"/>
                      <a:pt x="375217" y="152547"/>
                    </a:cubicBezTo>
                    <a:cubicBezTo>
                      <a:pt x="380674" y="153806"/>
                      <a:pt x="386227" y="154597"/>
                      <a:pt x="391817" y="154912"/>
                    </a:cubicBezTo>
                    <a:cubicBezTo>
                      <a:pt x="428213" y="154082"/>
                      <a:pt x="460417" y="116566"/>
                      <a:pt x="439999" y="81581"/>
                    </a:cubicBezTo>
                    <a:cubicBezTo>
                      <a:pt x="434587" y="72337"/>
                      <a:pt x="427561" y="64141"/>
                      <a:pt x="419249" y="57386"/>
                    </a:cubicBezTo>
                    <a:cubicBezTo>
                      <a:pt x="442489" y="40785"/>
                      <a:pt x="471996" y="32112"/>
                      <a:pt x="499926" y="36926"/>
                    </a:cubicBezTo>
                    <a:cubicBezTo>
                      <a:pt x="524611" y="41363"/>
                      <a:pt x="547644" y="52357"/>
                      <a:pt x="566618" y="68757"/>
                    </a:cubicBezTo>
                    <a:cubicBezTo>
                      <a:pt x="575781" y="76590"/>
                      <a:pt x="583276" y="86187"/>
                      <a:pt x="588654" y="96977"/>
                    </a:cubicBezTo>
                    <a:cubicBezTo>
                      <a:pt x="592302" y="109318"/>
                      <a:pt x="594315" y="122085"/>
                      <a:pt x="594630" y="134950"/>
                    </a:cubicBezTo>
                    <a:cubicBezTo>
                      <a:pt x="591850" y="130966"/>
                      <a:pt x="586895" y="129117"/>
                      <a:pt x="582180" y="130302"/>
                    </a:cubicBezTo>
                    <a:cubicBezTo>
                      <a:pt x="571066" y="132344"/>
                      <a:pt x="563713" y="143009"/>
                      <a:pt x="565754" y="154123"/>
                    </a:cubicBezTo>
                    <a:cubicBezTo>
                      <a:pt x="567311" y="162583"/>
                      <a:pt x="573988" y="169167"/>
                      <a:pt x="582471" y="170599"/>
                    </a:cubicBezTo>
                    <a:cubicBezTo>
                      <a:pt x="607371" y="176658"/>
                      <a:pt x="616833" y="144661"/>
                      <a:pt x="617871" y="125447"/>
                    </a:cubicBezTo>
                    <a:cubicBezTo>
                      <a:pt x="622394" y="41491"/>
                      <a:pt x="502250" y="-5322"/>
                      <a:pt x="437551" y="22733"/>
                    </a:cubicBezTo>
                    <a:cubicBezTo>
                      <a:pt x="424333" y="28487"/>
                      <a:pt x="412061" y="36211"/>
                      <a:pt x="401155" y="45641"/>
                    </a:cubicBezTo>
                    <a:cubicBezTo>
                      <a:pt x="376814" y="33850"/>
                      <a:pt x="348893" y="31802"/>
                      <a:pt x="323092" y="39914"/>
                    </a:cubicBezTo>
                    <a:cubicBezTo>
                      <a:pt x="313144" y="43065"/>
                      <a:pt x="303767" y="47802"/>
                      <a:pt x="295328" y="53941"/>
                    </a:cubicBezTo>
                    <a:cubicBezTo>
                      <a:pt x="262459" y="4929"/>
                      <a:pt x="181118" y="-20760"/>
                      <a:pt x="136837" y="20741"/>
                    </a:cubicBezTo>
                    <a:cubicBezTo>
                      <a:pt x="108243" y="47509"/>
                      <a:pt x="98657" y="92786"/>
                      <a:pt x="120776" y="119720"/>
                    </a:cubicBezTo>
                    <a:cubicBezTo>
                      <a:pt x="130601" y="131102"/>
                      <a:pt x="144260" y="138485"/>
                      <a:pt x="159164" y="140470"/>
                    </a:cubicBezTo>
                    <a:cubicBezTo>
                      <a:pt x="182405" y="144620"/>
                      <a:pt x="201744" y="134203"/>
                      <a:pt x="200250" y="107933"/>
                    </a:cubicBezTo>
                    <a:cubicBezTo>
                      <a:pt x="198881" y="84237"/>
                      <a:pt x="178462" y="79256"/>
                      <a:pt x="158749" y="78343"/>
                    </a:cubicBezTo>
                    <a:cubicBezTo>
                      <a:pt x="149038" y="77928"/>
                      <a:pt x="150449" y="92952"/>
                      <a:pt x="160077" y="93367"/>
                    </a:cubicBezTo>
                    <a:cubicBezTo>
                      <a:pt x="172196" y="123800"/>
                      <a:pt x="167285" y="132930"/>
                      <a:pt x="145345" y="120757"/>
                    </a:cubicBezTo>
                    <a:cubicBezTo>
                      <a:pt x="124262" y="103687"/>
                      <a:pt x="118175" y="84582"/>
                      <a:pt x="127084" y="63445"/>
                    </a:cubicBezTo>
                    <a:cubicBezTo>
                      <a:pt x="132153" y="48911"/>
                      <a:pt x="141303" y="36145"/>
                      <a:pt x="153437" y="26675"/>
                    </a:cubicBezTo>
                    <a:cubicBezTo>
                      <a:pt x="186638" y="2729"/>
                      <a:pt x="241377" y="18915"/>
                      <a:pt x="269639" y="45226"/>
                    </a:cubicBezTo>
                    <a:cubicBezTo>
                      <a:pt x="275361" y="50443"/>
                      <a:pt x="280358" y="56403"/>
                      <a:pt x="284496" y="62947"/>
                    </a:cubicBezTo>
                    <a:cubicBezTo>
                      <a:pt x="266859" y="80128"/>
                      <a:pt x="256068" y="102870"/>
                      <a:pt x="249013" y="128020"/>
                    </a:cubicBezTo>
                    <a:cubicBezTo>
                      <a:pt x="238828" y="162841"/>
                      <a:pt x="239465" y="199935"/>
                      <a:pt x="250839" y="234386"/>
                    </a:cubicBezTo>
                    <a:cubicBezTo>
                      <a:pt x="249387" y="236544"/>
                      <a:pt x="247436" y="238536"/>
                      <a:pt x="247436" y="238785"/>
                    </a:cubicBezTo>
                    <a:lnTo>
                      <a:pt x="247436" y="238785"/>
                    </a:lnTo>
                    <a:lnTo>
                      <a:pt x="245071" y="241233"/>
                    </a:lnTo>
                    <a:cubicBezTo>
                      <a:pt x="242177" y="244008"/>
                      <a:pt x="239114" y="246600"/>
                      <a:pt x="235899" y="248994"/>
                    </a:cubicBezTo>
                    <a:cubicBezTo>
                      <a:pt x="201114" y="237618"/>
                      <a:pt x="163720" y="236924"/>
                      <a:pt x="128537" y="247002"/>
                    </a:cubicBezTo>
                    <a:cubicBezTo>
                      <a:pt x="103346" y="253725"/>
                      <a:pt x="79898" y="264847"/>
                      <a:pt x="62509" y="282277"/>
                    </a:cubicBezTo>
                    <a:cubicBezTo>
                      <a:pt x="55943" y="278168"/>
                      <a:pt x="49955" y="273200"/>
                      <a:pt x="44706" y="267503"/>
                    </a:cubicBezTo>
                    <a:cubicBezTo>
                      <a:pt x="18726" y="239034"/>
                      <a:pt x="3205" y="184253"/>
                      <a:pt x="27358" y="151302"/>
                    </a:cubicBezTo>
                    <a:cubicBezTo>
                      <a:pt x="36875" y="139402"/>
                      <a:pt x="49587" y="130462"/>
                      <a:pt x="64003" y="125530"/>
                    </a:cubicBezTo>
                    <a:cubicBezTo>
                      <a:pt x="85252" y="116898"/>
                      <a:pt x="104273" y="123233"/>
                      <a:pt x="121067" y="144537"/>
                    </a:cubicBezTo>
                    <a:cubicBezTo>
                      <a:pt x="132991" y="166670"/>
                      <a:pt x="123806" y="171471"/>
                      <a:pt x="93510" y="158938"/>
                    </a:cubicBezTo>
                    <a:cubicBezTo>
                      <a:pt x="93178" y="149309"/>
                      <a:pt x="78155" y="147732"/>
                      <a:pt x="78487" y="157444"/>
                    </a:cubicBezTo>
                    <a:cubicBezTo>
                      <a:pt x="79151" y="177322"/>
                      <a:pt x="83882" y="197824"/>
                      <a:pt x="107538" y="199442"/>
                    </a:cubicBezTo>
                    <a:cubicBezTo>
                      <a:pt x="133766" y="201268"/>
                      <a:pt x="144307" y="182053"/>
                      <a:pt x="140738" y="158772"/>
                    </a:cubicBezTo>
                    <a:cubicBezTo>
                      <a:pt x="130197" y="93574"/>
                      <a:pt x="58650" y="96272"/>
                      <a:pt x="21465" y="135075"/>
                    </a:cubicBezTo>
                    <a:cubicBezTo>
                      <a:pt x="-20575" y="178692"/>
                      <a:pt x="4035" y="260324"/>
                      <a:pt x="52466" y="293773"/>
                    </a:cubicBezTo>
                    <a:cubicBezTo>
                      <a:pt x="46340" y="302166"/>
                      <a:pt x="41590" y="311482"/>
                      <a:pt x="38398" y="321371"/>
                    </a:cubicBezTo>
                    <a:cubicBezTo>
                      <a:pt x="29991" y="347081"/>
                      <a:pt x="31713" y="375031"/>
                      <a:pt x="43212" y="399517"/>
                    </a:cubicBezTo>
                    <a:cubicBezTo>
                      <a:pt x="33604" y="410298"/>
                      <a:pt x="25685" y="422471"/>
                      <a:pt x="19722" y="435622"/>
                    </a:cubicBezTo>
                    <a:cubicBezTo>
                      <a:pt x="-9079" y="499990"/>
                      <a:pt x="36489" y="620590"/>
                      <a:pt x="120444" y="617104"/>
                    </a:cubicBezTo>
                    <a:close/>
                    <a:moveTo>
                      <a:pt x="216103" y="265594"/>
                    </a:moveTo>
                    <a:cubicBezTo>
                      <a:pt x="191576" y="281489"/>
                      <a:pt x="159953" y="294935"/>
                      <a:pt x="145843" y="296886"/>
                    </a:cubicBezTo>
                    <a:cubicBezTo>
                      <a:pt x="125254" y="299978"/>
                      <a:pt x="104237" y="298476"/>
                      <a:pt x="84297" y="292487"/>
                    </a:cubicBezTo>
                    <a:cubicBezTo>
                      <a:pt x="110443" y="270574"/>
                      <a:pt x="151487" y="261112"/>
                      <a:pt x="183899" y="261610"/>
                    </a:cubicBezTo>
                    <a:cubicBezTo>
                      <a:pt x="194748" y="261740"/>
                      <a:pt x="205549" y="263076"/>
                      <a:pt x="216103" y="265594"/>
                    </a:cubicBezTo>
                    <a:close/>
                    <a:moveTo>
                      <a:pt x="293585" y="85565"/>
                    </a:moveTo>
                    <a:cubicBezTo>
                      <a:pt x="299359" y="105582"/>
                      <a:pt x="300620" y="126630"/>
                      <a:pt x="297279" y="147193"/>
                    </a:cubicBezTo>
                    <a:cubicBezTo>
                      <a:pt x="295162" y="161262"/>
                      <a:pt x="281342" y="192844"/>
                      <a:pt x="265157" y="217038"/>
                    </a:cubicBezTo>
                    <a:cubicBezTo>
                      <a:pt x="262807" y="206477"/>
                      <a:pt x="261596" y="195695"/>
                      <a:pt x="261546" y="184876"/>
                    </a:cubicBezTo>
                    <a:cubicBezTo>
                      <a:pt x="261339" y="152381"/>
                      <a:pt x="271382" y="111461"/>
                      <a:pt x="293585" y="85565"/>
                    </a:cubicBezTo>
                    <a:close/>
                    <a:moveTo>
                      <a:pt x="375009" y="139225"/>
                    </a:moveTo>
                    <a:cubicBezTo>
                      <a:pt x="375258" y="133954"/>
                      <a:pt x="375673" y="128435"/>
                      <a:pt x="376503" y="122625"/>
                    </a:cubicBezTo>
                    <a:cubicBezTo>
                      <a:pt x="379682" y="103524"/>
                      <a:pt x="388750" y="85895"/>
                      <a:pt x="402441" y="72201"/>
                    </a:cubicBezTo>
                    <a:cubicBezTo>
                      <a:pt x="408500" y="77231"/>
                      <a:pt x="412849" y="84017"/>
                      <a:pt x="414891" y="91624"/>
                    </a:cubicBezTo>
                    <a:cubicBezTo>
                      <a:pt x="430952" y="111917"/>
                      <a:pt x="411862" y="131921"/>
                      <a:pt x="405180" y="137274"/>
                    </a:cubicBezTo>
                    <a:cubicBezTo>
                      <a:pt x="401362" y="140262"/>
                      <a:pt x="388123" y="140802"/>
                      <a:pt x="375009" y="139225"/>
                    </a:cubicBezTo>
                    <a:close/>
                    <a:moveTo>
                      <a:pt x="345087" y="127729"/>
                    </a:moveTo>
                    <a:cubicBezTo>
                      <a:pt x="341892" y="119886"/>
                      <a:pt x="339070" y="104945"/>
                      <a:pt x="348615" y="101501"/>
                    </a:cubicBezTo>
                    <a:cubicBezTo>
                      <a:pt x="352574" y="100440"/>
                      <a:pt x="356728" y="100341"/>
                      <a:pt x="360733" y="101210"/>
                    </a:cubicBezTo>
                    <a:cubicBezTo>
                      <a:pt x="356309" y="111385"/>
                      <a:pt x="352968" y="121999"/>
                      <a:pt x="350773" y="132875"/>
                    </a:cubicBezTo>
                    <a:cubicBezTo>
                      <a:pt x="348370" y="131823"/>
                      <a:pt x="346374" y="130017"/>
                      <a:pt x="345087" y="127729"/>
                    </a:cubicBezTo>
                    <a:close/>
                    <a:moveTo>
                      <a:pt x="410907" y="314482"/>
                    </a:moveTo>
                    <a:cubicBezTo>
                      <a:pt x="392813" y="319088"/>
                      <a:pt x="369905" y="314108"/>
                      <a:pt x="352267" y="310332"/>
                    </a:cubicBezTo>
                    <a:cubicBezTo>
                      <a:pt x="314916" y="302032"/>
                      <a:pt x="288190" y="275886"/>
                      <a:pt x="273789" y="243267"/>
                    </a:cubicBezTo>
                    <a:cubicBezTo>
                      <a:pt x="289476" y="221728"/>
                      <a:pt x="301927" y="190437"/>
                      <a:pt x="306990" y="174085"/>
                    </a:cubicBezTo>
                    <a:cubicBezTo>
                      <a:pt x="316286" y="142960"/>
                      <a:pt x="317821" y="105941"/>
                      <a:pt x="305745" y="74235"/>
                    </a:cubicBezTo>
                    <a:lnTo>
                      <a:pt x="306865" y="73322"/>
                    </a:lnTo>
                    <a:cubicBezTo>
                      <a:pt x="329603" y="57252"/>
                      <a:pt x="358737" y="53243"/>
                      <a:pt x="384969" y="62573"/>
                    </a:cubicBezTo>
                    <a:cubicBezTo>
                      <a:pt x="376794" y="72277"/>
                      <a:pt x="369826" y="82938"/>
                      <a:pt x="364219" y="94321"/>
                    </a:cubicBezTo>
                    <a:cubicBezTo>
                      <a:pt x="353180" y="90503"/>
                      <a:pt x="338364" y="92537"/>
                      <a:pt x="335169" y="104738"/>
                    </a:cubicBezTo>
                    <a:cubicBezTo>
                      <a:pt x="332687" y="118236"/>
                      <a:pt x="336787" y="132107"/>
                      <a:pt x="346208" y="142088"/>
                    </a:cubicBezTo>
                    <a:cubicBezTo>
                      <a:pt x="347117" y="142908"/>
                      <a:pt x="348121" y="143618"/>
                      <a:pt x="349196" y="144205"/>
                    </a:cubicBezTo>
                    <a:cubicBezTo>
                      <a:pt x="345187" y="173782"/>
                      <a:pt x="350146" y="203881"/>
                      <a:pt x="363431" y="230609"/>
                    </a:cubicBezTo>
                    <a:cubicBezTo>
                      <a:pt x="377541" y="259120"/>
                      <a:pt x="404101" y="278044"/>
                      <a:pt x="434189" y="287590"/>
                    </a:cubicBezTo>
                    <a:cubicBezTo>
                      <a:pt x="434849" y="289994"/>
                      <a:pt x="435144" y="292485"/>
                      <a:pt x="435061" y="294977"/>
                    </a:cubicBezTo>
                    <a:cubicBezTo>
                      <a:pt x="435061" y="294977"/>
                      <a:pt x="438256" y="308713"/>
                      <a:pt x="410741" y="314482"/>
                    </a:cubicBezTo>
                    <a:close/>
                    <a:moveTo>
                      <a:pt x="332056" y="424210"/>
                    </a:moveTo>
                    <a:cubicBezTo>
                      <a:pt x="333990" y="415320"/>
                      <a:pt x="334978" y="406248"/>
                      <a:pt x="335003" y="397151"/>
                    </a:cubicBezTo>
                    <a:cubicBezTo>
                      <a:pt x="335700" y="371765"/>
                      <a:pt x="331164" y="346508"/>
                      <a:pt x="321681" y="322948"/>
                    </a:cubicBezTo>
                    <a:cubicBezTo>
                      <a:pt x="342971" y="333946"/>
                      <a:pt x="369365" y="337183"/>
                      <a:pt x="395593" y="337307"/>
                    </a:cubicBezTo>
                    <a:cubicBezTo>
                      <a:pt x="404632" y="337403"/>
                      <a:pt x="413659" y="336569"/>
                      <a:pt x="422527" y="334817"/>
                    </a:cubicBezTo>
                    <a:cubicBezTo>
                      <a:pt x="419581" y="362664"/>
                      <a:pt x="419622" y="390469"/>
                      <a:pt x="416385" y="418731"/>
                    </a:cubicBezTo>
                    <a:cubicBezTo>
                      <a:pt x="388704" y="421221"/>
                      <a:pt x="360152" y="421595"/>
                      <a:pt x="332264" y="424210"/>
                    </a:cubicBezTo>
                    <a:close/>
                    <a:moveTo>
                      <a:pt x="141983" y="348595"/>
                    </a:moveTo>
                    <a:cubicBezTo>
                      <a:pt x="141396" y="347521"/>
                      <a:pt x="140686" y="346516"/>
                      <a:pt x="139867" y="345607"/>
                    </a:cubicBezTo>
                    <a:cubicBezTo>
                      <a:pt x="130057" y="336104"/>
                      <a:pt x="116319" y="331825"/>
                      <a:pt x="102848" y="334070"/>
                    </a:cubicBezTo>
                    <a:cubicBezTo>
                      <a:pt x="90398" y="337100"/>
                      <a:pt x="88406" y="351874"/>
                      <a:pt x="92099" y="363121"/>
                    </a:cubicBezTo>
                    <a:cubicBezTo>
                      <a:pt x="80607" y="368694"/>
                      <a:pt x="69847" y="375662"/>
                      <a:pt x="60061" y="383871"/>
                    </a:cubicBezTo>
                    <a:cubicBezTo>
                      <a:pt x="51047" y="357522"/>
                      <a:pt x="55413" y="328434"/>
                      <a:pt x="71764" y="305891"/>
                    </a:cubicBezTo>
                    <a:cubicBezTo>
                      <a:pt x="72055" y="305476"/>
                      <a:pt x="72387" y="305144"/>
                      <a:pt x="72677" y="304771"/>
                    </a:cubicBezTo>
                    <a:cubicBezTo>
                      <a:pt x="104259" y="317221"/>
                      <a:pt x="141278" y="316100"/>
                      <a:pt x="172528" y="307219"/>
                    </a:cubicBezTo>
                    <a:cubicBezTo>
                      <a:pt x="188879" y="302530"/>
                      <a:pt x="220336" y="290619"/>
                      <a:pt x="242041" y="275056"/>
                    </a:cubicBezTo>
                    <a:cubicBezTo>
                      <a:pt x="274536" y="289831"/>
                      <a:pt x="300142" y="316889"/>
                      <a:pt x="308193" y="354281"/>
                    </a:cubicBezTo>
                    <a:cubicBezTo>
                      <a:pt x="311887" y="371960"/>
                      <a:pt x="316493" y="394952"/>
                      <a:pt x="311804" y="412963"/>
                    </a:cubicBezTo>
                    <a:cubicBezTo>
                      <a:pt x="305703" y="440229"/>
                      <a:pt x="292132" y="436909"/>
                      <a:pt x="291966" y="436909"/>
                    </a:cubicBezTo>
                    <a:cubicBezTo>
                      <a:pt x="289485" y="436942"/>
                      <a:pt x="287012" y="436618"/>
                      <a:pt x="284621" y="435954"/>
                    </a:cubicBezTo>
                    <a:cubicBezTo>
                      <a:pt x="275532" y="405742"/>
                      <a:pt x="256815" y="378932"/>
                      <a:pt x="228221" y="364200"/>
                    </a:cubicBezTo>
                    <a:cubicBezTo>
                      <a:pt x="201681" y="350496"/>
                      <a:pt x="171643" y="345060"/>
                      <a:pt x="141983" y="348595"/>
                    </a:cubicBezTo>
                    <a:close/>
                    <a:moveTo>
                      <a:pt x="99113" y="359925"/>
                    </a:moveTo>
                    <a:cubicBezTo>
                      <a:pt x="98317" y="355895"/>
                      <a:pt x="98460" y="351733"/>
                      <a:pt x="99528" y="347765"/>
                    </a:cubicBezTo>
                    <a:cubicBezTo>
                      <a:pt x="103139" y="338303"/>
                      <a:pt x="118037" y="341291"/>
                      <a:pt x="125798" y="344570"/>
                    </a:cubicBezTo>
                    <a:cubicBezTo>
                      <a:pt x="128083" y="345865"/>
                      <a:pt x="129877" y="347877"/>
                      <a:pt x="130902" y="350297"/>
                    </a:cubicBezTo>
                    <a:cubicBezTo>
                      <a:pt x="120005" y="352335"/>
                      <a:pt x="109350" y="355505"/>
                      <a:pt x="99113" y="359759"/>
                    </a:cubicBezTo>
                    <a:close/>
                    <a:moveTo>
                      <a:pt x="69648" y="401094"/>
                    </a:moveTo>
                    <a:cubicBezTo>
                      <a:pt x="83471" y="387606"/>
                      <a:pt x="101153" y="378758"/>
                      <a:pt x="120237" y="375778"/>
                    </a:cubicBezTo>
                    <a:cubicBezTo>
                      <a:pt x="126130" y="375031"/>
                      <a:pt x="131650" y="374658"/>
                      <a:pt x="136837" y="374492"/>
                    </a:cubicBezTo>
                    <a:cubicBezTo>
                      <a:pt x="138248" y="387606"/>
                      <a:pt x="137543" y="400845"/>
                      <a:pt x="134472" y="404663"/>
                    </a:cubicBezTo>
                    <a:cubicBezTo>
                      <a:pt x="129118" y="411261"/>
                      <a:pt x="108907" y="430103"/>
                      <a:pt x="88821" y="413834"/>
                    </a:cubicBezTo>
                    <a:cubicBezTo>
                      <a:pt x="81235" y="411647"/>
                      <a:pt x="74529" y="407132"/>
                      <a:pt x="69648" y="4009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endParaRPr lang="fa-IR"/>
              </a:p>
            </p:txBody>
          </p:sp>
        </p:grp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5785DF8F-6D63-383B-E9A4-6B5AAA4703DB}"/>
              </a:ext>
            </a:extLst>
          </p:cNvPr>
          <p:cNvSpPr txBox="1"/>
          <p:nvPr/>
        </p:nvSpPr>
        <p:spPr>
          <a:xfrm>
            <a:off x="8300720" y="2198449"/>
            <a:ext cx="2702560" cy="26161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20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600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6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B3539756-5F82-DAA2-10D7-00E7383401D2}"/>
              </a:ext>
            </a:extLst>
          </p:cNvPr>
          <p:cNvGrpSpPr/>
          <p:nvPr/>
        </p:nvGrpSpPr>
        <p:grpSpPr>
          <a:xfrm>
            <a:off x="4510257" y="1150663"/>
            <a:ext cx="3125039" cy="4711673"/>
            <a:chOff x="8048728" y="940387"/>
            <a:chExt cx="3125039" cy="4711673"/>
          </a:xfrm>
        </p:grpSpPr>
        <p:sp>
          <p:nvSpPr>
            <p:cNvPr id="40" name="Rectangle: Rounded Corners 39">
              <a:extLst>
                <a:ext uri="{FF2B5EF4-FFF2-40B4-BE49-F238E27FC236}">
                  <a16:creationId xmlns:a16="http://schemas.microsoft.com/office/drawing/2014/main" id="{C0258B85-FD13-6953-66A8-D2A3FC7EEDEF}"/>
                </a:ext>
              </a:extLst>
            </p:cNvPr>
            <p:cNvSpPr/>
            <p:nvPr/>
          </p:nvSpPr>
          <p:spPr>
            <a:xfrm>
              <a:off x="8048728" y="1331268"/>
              <a:ext cx="3125039" cy="4320792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D12EB634-F6D5-C3DB-51C7-812C72207A16}"/>
                </a:ext>
              </a:extLst>
            </p:cNvPr>
            <p:cNvGrpSpPr/>
            <p:nvPr/>
          </p:nvGrpSpPr>
          <p:grpSpPr>
            <a:xfrm>
              <a:off x="9014167" y="940387"/>
              <a:ext cx="1194160" cy="781761"/>
              <a:chOff x="8668609" y="1760301"/>
              <a:chExt cx="1194160" cy="781761"/>
            </a:xfrm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F415B924-CE2F-677E-745C-018B2EBF4E76}"/>
                  </a:ext>
                </a:extLst>
              </p:cNvPr>
              <p:cNvSpPr/>
              <p:nvPr/>
            </p:nvSpPr>
            <p:spPr>
              <a:xfrm rot="2720063" flipV="1">
                <a:off x="8668092" y="1760818"/>
                <a:ext cx="781761" cy="780728"/>
              </a:xfrm>
              <a:custGeom>
                <a:avLst/>
                <a:gdLst>
                  <a:gd name="connsiteX0" fmla="*/ 120444 w 618020"/>
                  <a:gd name="connsiteY0" fmla="*/ 617104 h 617202"/>
                  <a:gd name="connsiteX1" fmla="*/ 166095 w 618020"/>
                  <a:gd name="connsiteY1" fmla="*/ 582244 h 617202"/>
                  <a:gd name="connsiteX2" fmla="*/ 142739 w 618020"/>
                  <a:gd name="connsiteY2" fmla="*/ 565166 h 617202"/>
                  <a:gd name="connsiteX3" fmla="*/ 125798 w 618020"/>
                  <a:gd name="connsiteY3" fmla="*/ 581455 h 617202"/>
                  <a:gd name="connsiteX4" fmla="*/ 130280 w 618020"/>
                  <a:gd name="connsiteY4" fmla="*/ 593905 h 617202"/>
                  <a:gd name="connsiteX5" fmla="*/ 92390 w 618020"/>
                  <a:gd name="connsiteY5" fmla="*/ 587473 h 617202"/>
                  <a:gd name="connsiteX6" fmla="*/ 64460 w 618020"/>
                  <a:gd name="connsiteY6" fmla="*/ 565104 h 617202"/>
                  <a:gd name="connsiteX7" fmla="*/ 33335 w 618020"/>
                  <a:gd name="connsiteY7" fmla="*/ 497998 h 617202"/>
                  <a:gd name="connsiteX8" fmla="*/ 54707 w 618020"/>
                  <a:gd name="connsiteY8" fmla="*/ 417611 h 617202"/>
                  <a:gd name="connsiteX9" fmla="*/ 78653 w 618020"/>
                  <a:gd name="connsiteY9" fmla="*/ 438361 h 617202"/>
                  <a:gd name="connsiteX10" fmla="*/ 152566 w 618020"/>
                  <a:gd name="connsiteY10" fmla="*/ 391051 h 617202"/>
                  <a:gd name="connsiteX11" fmla="*/ 150408 w 618020"/>
                  <a:gd name="connsiteY11" fmla="*/ 374450 h 617202"/>
                  <a:gd name="connsiteX12" fmla="*/ 162858 w 618020"/>
                  <a:gd name="connsiteY12" fmla="*/ 464631 h 617202"/>
                  <a:gd name="connsiteX13" fmla="*/ 130363 w 618020"/>
                  <a:gd name="connsiteY13" fmla="*/ 466499 h 617202"/>
                  <a:gd name="connsiteX14" fmla="*/ 155844 w 618020"/>
                  <a:gd name="connsiteY14" fmla="*/ 511278 h 617202"/>
                  <a:gd name="connsiteX15" fmla="*/ 171739 w 618020"/>
                  <a:gd name="connsiteY15" fmla="*/ 529165 h 617202"/>
                  <a:gd name="connsiteX16" fmla="*/ 172818 w 618020"/>
                  <a:gd name="connsiteY16" fmla="*/ 548047 h 617202"/>
                  <a:gd name="connsiteX17" fmla="*/ 196432 w 618020"/>
                  <a:gd name="connsiteY17" fmla="*/ 569918 h 617202"/>
                  <a:gd name="connsiteX18" fmla="*/ 236729 w 618020"/>
                  <a:gd name="connsiteY18" fmla="*/ 562448 h 617202"/>
                  <a:gd name="connsiteX19" fmla="*/ 251545 w 618020"/>
                  <a:gd name="connsiteY19" fmla="*/ 540951 h 617202"/>
                  <a:gd name="connsiteX20" fmla="*/ 253993 w 618020"/>
                  <a:gd name="connsiteY20" fmla="*/ 546885 h 617202"/>
                  <a:gd name="connsiteX21" fmla="*/ 273457 w 618020"/>
                  <a:gd name="connsiteY21" fmla="*/ 548794 h 617202"/>
                  <a:gd name="connsiteX22" fmla="*/ 290057 w 618020"/>
                  <a:gd name="connsiteY22" fmla="*/ 461353 h 617202"/>
                  <a:gd name="connsiteX23" fmla="*/ 327076 w 618020"/>
                  <a:gd name="connsiteY23" fmla="*/ 439980 h 617202"/>
                  <a:gd name="connsiteX24" fmla="*/ 425142 w 618020"/>
                  <a:gd name="connsiteY24" fmla="*/ 433008 h 617202"/>
                  <a:gd name="connsiteX25" fmla="*/ 429292 w 618020"/>
                  <a:gd name="connsiteY25" fmla="*/ 431265 h 617202"/>
                  <a:gd name="connsiteX26" fmla="*/ 430828 w 618020"/>
                  <a:gd name="connsiteY26" fmla="*/ 427613 h 617202"/>
                  <a:gd name="connsiteX27" fmla="*/ 438671 w 618020"/>
                  <a:gd name="connsiteY27" fmla="*/ 329920 h 617202"/>
                  <a:gd name="connsiteX28" fmla="*/ 460417 w 618020"/>
                  <a:gd name="connsiteY28" fmla="*/ 293151 h 617202"/>
                  <a:gd name="connsiteX29" fmla="*/ 548067 w 618020"/>
                  <a:gd name="connsiteY29" fmla="*/ 277546 h 617202"/>
                  <a:gd name="connsiteX30" fmla="*/ 546407 w 618020"/>
                  <a:gd name="connsiteY30" fmla="*/ 258083 h 617202"/>
                  <a:gd name="connsiteX31" fmla="*/ 540514 w 618020"/>
                  <a:gd name="connsiteY31" fmla="*/ 255551 h 617202"/>
                  <a:gd name="connsiteX32" fmla="*/ 562177 w 618020"/>
                  <a:gd name="connsiteY32" fmla="*/ 240984 h 617202"/>
                  <a:gd name="connsiteX33" fmla="*/ 570104 w 618020"/>
                  <a:gd name="connsiteY33" fmla="*/ 200770 h 617202"/>
                  <a:gd name="connsiteX34" fmla="*/ 548523 w 618020"/>
                  <a:gd name="connsiteY34" fmla="*/ 176907 h 617202"/>
                  <a:gd name="connsiteX35" fmla="*/ 529641 w 618020"/>
                  <a:gd name="connsiteY35" fmla="*/ 175621 h 617202"/>
                  <a:gd name="connsiteX36" fmla="*/ 511961 w 618020"/>
                  <a:gd name="connsiteY36" fmla="*/ 159519 h 617202"/>
                  <a:gd name="connsiteX37" fmla="*/ 467473 w 618020"/>
                  <a:gd name="connsiteY37" fmla="*/ 133498 h 617202"/>
                  <a:gd name="connsiteX38" fmla="*/ 465232 w 618020"/>
                  <a:gd name="connsiteY38" fmla="*/ 165951 h 617202"/>
                  <a:gd name="connsiteX39" fmla="*/ 375217 w 618020"/>
                  <a:gd name="connsiteY39" fmla="*/ 152547 h 617202"/>
                  <a:gd name="connsiteX40" fmla="*/ 391817 w 618020"/>
                  <a:gd name="connsiteY40" fmla="*/ 154912 h 617202"/>
                  <a:gd name="connsiteX41" fmla="*/ 439999 w 618020"/>
                  <a:gd name="connsiteY41" fmla="*/ 81581 h 617202"/>
                  <a:gd name="connsiteX42" fmla="*/ 419249 w 618020"/>
                  <a:gd name="connsiteY42" fmla="*/ 57386 h 617202"/>
                  <a:gd name="connsiteX43" fmla="*/ 499926 w 618020"/>
                  <a:gd name="connsiteY43" fmla="*/ 36926 h 617202"/>
                  <a:gd name="connsiteX44" fmla="*/ 566618 w 618020"/>
                  <a:gd name="connsiteY44" fmla="*/ 68757 h 617202"/>
                  <a:gd name="connsiteX45" fmla="*/ 588654 w 618020"/>
                  <a:gd name="connsiteY45" fmla="*/ 96977 h 617202"/>
                  <a:gd name="connsiteX46" fmla="*/ 594630 w 618020"/>
                  <a:gd name="connsiteY46" fmla="*/ 134950 h 617202"/>
                  <a:gd name="connsiteX47" fmla="*/ 582180 w 618020"/>
                  <a:gd name="connsiteY47" fmla="*/ 130302 h 617202"/>
                  <a:gd name="connsiteX48" fmla="*/ 565754 w 618020"/>
                  <a:gd name="connsiteY48" fmla="*/ 154123 h 617202"/>
                  <a:gd name="connsiteX49" fmla="*/ 582471 w 618020"/>
                  <a:gd name="connsiteY49" fmla="*/ 170599 h 617202"/>
                  <a:gd name="connsiteX50" fmla="*/ 617871 w 618020"/>
                  <a:gd name="connsiteY50" fmla="*/ 125447 h 617202"/>
                  <a:gd name="connsiteX51" fmla="*/ 437551 w 618020"/>
                  <a:gd name="connsiteY51" fmla="*/ 22733 h 617202"/>
                  <a:gd name="connsiteX52" fmla="*/ 401155 w 618020"/>
                  <a:gd name="connsiteY52" fmla="*/ 45641 h 617202"/>
                  <a:gd name="connsiteX53" fmla="*/ 323092 w 618020"/>
                  <a:gd name="connsiteY53" fmla="*/ 39914 h 617202"/>
                  <a:gd name="connsiteX54" fmla="*/ 295328 w 618020"/>
                  <a:gd name="connsiteY54" fmla="*/ 53941 h 617202"/>
                  <a:gd name="connsiteX55" fmla="*/ 136837 w 618020"/>
                  <a:gd name="connsiteY55" fmla="*/ 20741 h 617202"/>
                  <a:gd name="connsiteX56" fmla="*/ 120776 w 618020"/>
                  <a:gd name="connsiteY56" fmla="*/ 119720 h 617202"/>
                  <a:gd name="connsiteX57" fmla="*/ 159164 w 618020"/>
                  <a:gd name="connsiteY57" fmla="*/ 140470 h 617202"/>
                  <a:gd name="connsiteX58" fmla="*/ 200250 w 618020"/>
                  <a:gd name="connsiteY58" fmla="*/ 107933 h 617202"/>
                  <a:gd name="connsiteX59" fmla="*/ 158749 w 618020"/>
                  <a:gd name="connsiteY59" fmla="*/ 78343 h 617202"/>
                  <a:gd name="connsiteX60" fmla="*/ 160077 w 618020"/>
                  <a:gd name="connsiteY60" fmla="*/ 93367 h 617202"/>
                  <a:gd name="connsiteX61" fmla="*/ 145345 w 618020"/>
                  <a:gd name="connsiteY61" fmla="*/ 120757 h 617202"/>
                  <a:gd name="connsiteX62" fmla="*/ 127084 w 618020"/>
                  <a:gd name="connsiteY62" fmla="*/ 63445 h 617202"/>
                  <a:gd name="connsiteX63" fmla="*/ 153437 w 618020"/>
                  <a:gd name="connsiteY63" fmla="*/ 26675 h 617202"/>
                  <a:gd name="connsiteX64" fmla="*/ 269639 w 618020"/>
                  <a:gd name="connsiteY64" fmla="*/ 45226 h 617202"/>
                  <a:gd name="connsiteX65" fmla="*/ 284496 w 618020"/>
                  <a:gd name="connsiteY65" fmla="*/ 62947 h 617202"/>
                  <a:gd name="connsiteX66" fmla="*/ 249013 w 618020"/>
                  <a:gd name="connsiteY66" fmla="*/ 128020 h 617202"/>
                  <a:gd name="connsiteX67" fmla="*/ 250839 w 618020"/>
                  <a:gd name="connsiteY67" fmla="*/ 234386 h 617202"/>
                  <a:gd name="connsiteX68" fmla="*/ 247436 w 618020"/>
                  <a:gd name="connsiteY68" fmla="*/ 238785 h 617202"/>
                  <a:gd name="connsiteX69" fmla="*/ 247436 w 618020"/>
                  <a:gd name="connsiteY69" fmla="*/ 238785 h 617202"/>
                  <a:gd name="connsiteX70" fmla="*/ 245071 w 618020"/>
                  <a:gd name="connsiteY70" fmla="*/ 241233 h 617202"/>
                  <a:gd name="connsiteX71" fmla="*/ 235899 w 618020"/>
                  <a:gd name="connsiteY71" fmla="*/ 248994 h 617202"/>
                  <a:gd name="connsiteX72" fmla="*/ 128537 w 618020"/>
                  <a:gd name="connsiteY72" fmla="*/ 247002 h 617202"/>
                  <a:gd name="connsiteX73" fmla="*/ 62509 w 618020"/>
                  <a:gd name="connsiteY73" fmla="*/ 282277 h 617202"/>
                  <a:gd name="connsiteX74" fmla="*/ 44706 w 618020"/>
                  <a:gd name="connsiteY74" fmla="*/ 267503 h 617202"/>
                  <a:gd name="connsiteX75" fmla="*/ 27358 w 618020"/>
                  <a:gd name="connsiteY75" fmla="*/ 151302 h 617202"/>
                  <a:gd name="connsiteX76" fmla="*/ 64003 w 618020"/>
                  <a:gd name="connsiteY76" fmla="*/ 125530 h 617202"/>
                  <a:gd name="connsiteX77" fmla="*/ 121067 w 618020"/>
                  <a:gd name="connsiteY77" fmla="*/ 144537 h 617202"/>
                  <a:gd name="connsiteX78" fmla="*/ 93510 w 618020"/>
                  <a:gd name="connsiteY78" fmla="*/ 158938 h 617202"/>
                  <a:gd name="connsiteX79" fmla="*/ 78487 w 618020"/>
                  <a:gd name="connsiteY79" fmla="*/ 157444 h 617202"/>
                  <a:gd name="connsiteX80" fmla="*/ 107538 w 618020"/>
                  <a:gd name="connsiteY80" fmla="*/ 199442 h 617202"/>
                  <a:gd name="connsiteX81" fmla="*/ 140738 w 618020"/>
                  <a:gd name="connsiteY81" fmla="*/ 158772 h 617202"/>
                  <a:gd name="connsiteX82" fmla="*/ 21465 w 618020"/>
                  <a:gd name="connsiteY82" fmla="*/ 135075 h 617202"/>
                  <a:gd name="connsiteX83" fmla="*/ 52466 w 618020"/>
                  <a:gd name="connsiteY83" fmla="*/ 293773 h 617202"/>
                  <a:gd name="connsiteX84" fmla="*/ 38398 w 618020"/>
                  <a:gd name="connsiteY84" fmla="*/ 321371 h 617202"/>
                  <a:gd name="connsiteX85" fmla="*/ 43212 w 618020"/>
                  <a:gd name="connsiteY85" fmla="*/ 399517 h 617202"/>
                  <a:gd name="connsiteX86" fmla="*/ 19722 w 618020"/>
                  <a:gd name="connsiteY86" fmla="*/ 435622 h 617202"/>
                  <a:gd name="connsiteX87" fmla="*/ 120444 w 618020"/>
                  <a:gd name="connsiteY87" fmla="*/ 617104 h 617202"/>
                  <a:gd name="connsiteX88" fmla="*/ 216103 w 618020"/>
                  <a:gd name="connsiteY88" fmla="*/ 265594 h 617202"/>
                  <a:gd name="connsiteX89" fmla="*/ 145843 w 618020"/>
                  <a:gd name="connsiteY89" fmla="*/ 296886 h 617202"/>
                  <a:gd name="connsiteX90" fmla="*/ 84297 w 618020"/>
                  <a:gd name="connsiteY90" fmla="*/ 292487 h 617202"/>
                  <a:gd name="connsiteX91" fmla="*/ 183899 w 618020"/>
                  <a:gd name="connsiteY91" fmla="*/ 261610 h 617202"/>
                  <a:gd name="connsiteX92" fmla="*/ 216103 w 618020"/>
                  <a:gd name="connsiteY92" fmla="*/ 265594 h 617202"/>
                  <a:gd name="connsiteX93" fmla="*/ 293585 w 618020"/>
                  <a:gd name="connsiteY93" fmla="*/ 85565 h 617202"/>
                  <a:gd name="connsiteX94" fmla="*/ 297279 w 618020"/>
                  <a:gd name="connsiteY94" fmla="*/ 147193 h 617202"/>
                  <a:gd name="connsiteX95" fmla="*/ 265157 w 618020"/>
                  <a:gd name="connsiteY95" fmla="*/ 217038 h 617202"/>
                  <a:gd name="connsiteX96" fmla="*/ 261546 w 618020"/>
                  <a:gd name="connsiteY96" fmla="*/ 184876 h 617202"/>
                  <a:gd name="connsiteX97" fmla="*/ 293585 w 618020"/>
                  <a:gd name="connsiteY97" fmla="*/ 85565 h 617202"/>
                  <a:gd name="connsiteX98" fmla="*/ 375009 w 618020"/>
                  <a:gd name="connsiteY98" fmla="*/ 139225 h 617202"/>
                  <a:gd name="connsiteX99" fmla="*/ 376503 w 618020"/>
                  <a:gd name="connsiteY99" fmla="*/ 122625 h 617202"/>
                  <a:gd name="connsiteX100" fmla="*/ 402441 w 618020"/>
                  <a:gd name="connsiteY100" fmla="*/ 72201 h 617202"/>
                  <a:gd name="connsiteX101" fmla="*/ 414891 w 618020"/>
                  <a:gd name="connsiteY101" fmla="*/ 91624 h 617202"/>
                  <a:gd name="connsiteX102" fmla="*/ 405180 w 618020"/>
                  <a:gd name="connsiteY102" fmla="*/ 137274 h 617202"/>
                  <a:gd name="connsiteX103" fmla="*/ 375009 w 618020"/>
                  <a:gd name="connsiteY103" fmla="*/ 139225 h 617202"/>
                  <a:gd name="connsiteX104" fmla="*/ 345087 w 618020"/>
                  <a:gd name="connsiteY104" fmla="*/ 127729 h 617202"/>
                  <a:gd name="connsiteX105" fmla="*/ 348615 w 618020"/>
                  <a:gd name="connsiteY105" fmla="*/ 101501 h 617202"/>
                  <a:gd name="connsiteX106" fmla="*/ 360733 w 618020"/>
                  <a:gd name="connsiteY106" fmla="*/ 101210 h 617202"/>
                  <a:gd name="connsiteX107" fmla="*/ 350773 w 618020"/>
                  <a:gd name="connsiteY107" fmla="*/ 132875 h 617202"/>
                  <a:gd name="connsiteX108" fmla="*/ 345087 w 618020"/>
                  <a:gd name="connsiteY108" fmla="*/ 127729 h 617202"/>
                  <a:gd name="connsiteX109" fmla="*/ 410907 w 618020"/>
                  <a:gd name="connsiteY109" fmla="*/ 314482 h 617202"/>
                  <a:gd name="connsiteX110" fmla="*/ 352267 w 618020"/>
                  <a:gd name="connsiteY110" fmla="*/ 310332 h 617202"/>
                  <a:gd name="connsiteX111" fmla="*/ 273789 w 618020"/>
                  <a:gd name="connsiteY111" fmla="*/ 243267 h 617202"/>
                  <a:gd name="connsiteX112" fmla="*/ 306990 w 618020"/>
                  <a:gd name="connsiteY112" fmla="*/ 174085 h 617202"/>
                  <a:gd name="connsiteX113" fmla="*/ 305745 w 618020"/>
                  <a:gd name="connsiteY113" fmla="*/ 74235 h 617202"/>
                  <a:gd name="connsiteX114" fmla="*/ 306865 w 618020"/>
                  <a:gd name="connsiteY114" fmla="*/ 73322 h 617202"/>
                  <a:gd name="connsiteX115" fmla="*/ 384969 w 618020"/>
                  <a:gd name="connsiteY115" fmla="*/ 62573 h 617202"/>
                  <a:gd name="connsiteX116" fmla="*/ 364219 w 618020"/>
                  <a:gd name="connsiteY116" fmla="*/ 94321 h 617202"/>
                  <a:gd name="connsiteX117" fmla="*/ 335169 w 618020"/>
                  <a:gd name="connsiteY117" fmla="*/ 104738 h 617202"/>
                  <a:gd name="connsiteX118" fmla="*/ 346208 w 618020"/>
                  <a:gd name="connsiteY118" fmla="*/ 142088 h 617202"/>
                  <a:gd name="connsiteX119" fmla="*/ 349196 w 618020"/>
                  <a:gd name="connsiteY119" fmla="*/ 144205 h 617202"/>
                  <a:gd name="connsiteX120" fmla="*/ 363431 w 618020"/>
                  <a:gd name="connsiteY120" fmla="*/ 230609 h 617202"/>
                  <a:gd name="connsiteX121" fmla="*/ 434189 w 618020"/>
                  <a:gd name="connsiteY121" fmla="*/ 287590 h 617202"/>
                  <a:gd name="connsiteX122" fmla="*/ 435061 w 618020"/>
                  <a:gd name="connsiteY122" fmla="*/ 294977 h 617202"/>
                  <a:gd name="connsiteX123" fmla="*/ 410741 w 618020"/>
                  <a:gd name="connsiteY123" fmla="*/ 314482 h 617202"/>
                  <a:gd name="connsiteX124" fmla="*/ 332056 w 618020"/>
                  <a:gd name="connsiteY124" fmla="*/ 424210 h 617202"/>
                  <a:gd name="connsiteX125" fmla="*/ 335003 w 618020"/>
                  <a:gd name="connsiteY125" fmla="*/ 397151 h 617202"/>
                  <a:gd name="connsiteX126" fmla="*/ 321681 w 618020"/>
                  <a:gd name="connsiteY126" fmla="*/ 322948 h 617202"/>
                  <a:gd name="connsiteX127" fmla="*/ 395593 w 618020"/>
                  <a:gd name="connsiteY127" fmla="*/ 337307 h 617202"/>
                  <a:gd name="connsiteX128" fmla="*/ 422527 w 618020"/>
                  <a:gd name="connsiteY128" fmla="*/ 334817 h 617202"/>
                  <a:gd name="connsiteX129" fmla="*/ 416385 w 618020"/>
                  <a:gd name="connsiteY129" fmla="*/ 418731 h 617202"/>
                  <a:gd name="connsiteX130" fmla="*/ 332264 w 618020"/>
                  <a:gd name="connsiteY130" fmla="*/ 424210 h 617202"/>
                  <a:gd name="connsiteX131" fmla="*/ 141983 w 618020"/>
                  <a:gd name="connsiteY131" fmla="*/ 348595 h 617202"/>
                  <a:gd name="connsiteX132" fmla="*/ 139867 w 618020"/>
                  <a:gd name="connsiteY132" fmla="*/ 345607 h 617202"/>
                  <a:gd name="connsiteX133" fmla="*/ 102848 w 618020"/>
                  <a:gd name="connsiteY133" fmla="*/ 334070 h 617202"/>
                  <a:gd name="connsiteX134" fmla="*/ 92099 w 618020"/>
                  <a:gd name="connsiteY134" fmla="*/ 363121 h 617202"/>
                  <a:gd name="connsiteX135" fmla="*/ 60061 w 618020"/>
                  <a:gd name="connsiteY135" fmla="*/ 383871 h 617202"/>
                  <a:gd name="connsiteX136" fmla="*/ 71764 w 618020"/>
                  <a:gd name="connsiteY136" fmla="*/ 305891 h 617202"/>
                  <a:gd name="connsiteX137" fmla="*/ 72677 w 618020"/>
                  <a:gd name="connsiteY137" fmla="*/ 304771 h 617202"/>
                  <a:gd name="connsiteX138" fmla="*/ 172528 w 618020"/>
                  <a:gd name="connsiteY138" fmla="*/ 307219 h 617202"/>
                  <a:gd name="connsiteX139" fmla="*/ 242041 w 618020"/>
                  <a:gd name="connsiteY139" fmla="*/ 275056 h 617202"/>
                  <a:gd name="connsiteX140" fmla="*/ 308193 w 618020"/>
                  <a:gd name="connsiteY140" fmla="*/ 354281 h 617202"/>
                  <a:gd name="connsiteX141" fmla="*/ 311804 w 618020"/>
                  <a:gd name="connsiteY141" fmla="*/ 412963 h 617202"/>
                  <a:gd name="connsiteX142" fmla="*/ 291966 w 618020"/>
                  <a:gd name="connsiteY142" fmla="*/ 436909 h 617202"/>
                  <a:gd name="connsiteX143" fmla="*/ 284621 w 618020"/>
                  <a:gd name="connsiteY143" fmla="*/ 435954 h 617202"/>
                  <a:gd name="connsiteX144" fmla="*/ 228221 w 618020"/>
                  <a:gd name="connsiteY144" fmla="*/ 364200 h 617202"/>
                  <a:gd name="connsiteX145" fmla="*/ 141983 w 618020"/>
                  <a:gd name="connsiteY145" fmla="*/ 348595 h 617202"/>
                  <a:gd name="connsiteX146" fmla="*/ 99113 w 618020"/>
                  <a:gd name="connsiteY146" fmla="*/ 359925 h 617202"/>
                  <a:gd name="connsiteX147" fmla="*/ 99528 w 618020"/>
                  <a:gd name="connsiteY147" fmla="*/ 347765 h 617202"/>
                  <a:gd name="connsiteX148" fmla="*/ 125798 w 618020"/>
                  <a:gd name="connsiteY148" fmla="*/ 344570 h 617202"/>
                  <a:gd name="connsiteX149" fmla="*/ 130902 w 618020"/>
                  <a:gd name="connsiteY149" fmla="*/ 350297 h 617202"/>
                  <a:gd name="connsiteX150" fmla="*/ 99113 w 618020"/>
                  <a:gd name="connsiteY150" fmla="*/ 359759 h 617202"/>
                  <a:gd name="connsiteX151" fmla="*/ 69648 w 618020"/>
                  <a:gd name="connsiteY151" fmla="*/ 401094 h 617202"/>
                  <a:gd name="connsiteX152" fmla="*/ 120237 w 618020"/>
                  <a:gd name="connsiteY152" fmla="*/ 375778 h 617202"/>
                  <a:gd name="connsiteX153" fmla="*/ 136837 w 618020"/>
                  <a:gd name="connsiteY153" fmla="*/ 374492 h 617202"/>
                  <a:gd name="connsiteX154" fmla="*/ 134472 w 618020"/>
                  <a:gd name="connsiteY154" fmla="*/ 404663 h 617202"/>
                  <a:gd name="connsiteX155" fmla="*/ 88821 w 618020"/>
                  <a:gd name="connsiteY155" fmla="*/ 413834 h 617202"/>
                  <a:gd name="connsiteX156" fmla="*/ 69648 w 618020"/>
                  <a:gd name="connsiteY156" fmla="*/ 400928 h 61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618020" h="617202">
                    <a:moveTo>
                      <a:pt x="120444" y="617104"/>
                    </a:moveTo>
                    <a:cubicBezTo>
                      <a:pt x="139659" y="616316"/>
                      <a:pt x="171781" y="607269"/>
                      <a:pt x="166095" y="582244"/>
                    </a:cubicBezTo>
                    <a:cubicBezTo>
                      <a:pt x="164362" y="571076"/>
                      <a:pt x="153905" y="563432"/>
                      <a:pt x="142739" y="565166"/>
                    </a:cubicBezTo>
                    <a:cubicBezTo>
                      <a:pt x="134225" y="566486"/>
                      <a:pt x="127452" y="573002"/>
                      <a:pt x="125798" y="581455"/>
                    </a:cubicBezTo>
                    <a:cubicBezTo>
                      <a:pt x="124601" y="586132"/>
                      <a:pt x="126378" y="591063"/>
                      <a:pt x="130280" y="593905"/>
                    </a:cubicBezTo>
                    <a:cubicBezTo>
                      <a:pt x="117422" y="593436"/>
                      <a:pt x="104682" y="591270"/>
                      <a:pt x="92390" y="587473"/>
                    </a:cubicBezTo>
                    <a:cubicBezTo>
                      <a:pt x="81666" y="581978"/>
                      <a:pt x="72165" y="574367"/>
                      <a:pt x="64460" y="565104"/>
                    </a:cubicBezTo>
                    <a:cubicBezTo>
                      <a:pt x="48222" y="545952"/>
                      <a:pt x="37467" y="522765"/>
                      <a:pt x="33335" y="497998"/>
                    </a:cubicBezTo>
                    <a:cubicBezTo>
                      <a:pt x="28852" y="469985"/>
                      <a:pt x="37900" y="440644"/>
                      <a:pt x="54707" y="417611"/>
                    </a:cubicBezTo>
                    <a:cubicBezTo>
                      <a:pt x="61406" y="425882"/>
                      <a:pt x="69513" y="432908"/>
                      <a:pt x="78653" y="438361"/>
                    </a:cubicBezTo>
                    <a:cubicBezTo>
                      <a:pt x="113431" y="459112"/>
                      <a:pt x="151321" y="427447"/>
                      <a:pt x="152566" y="391051"/>
                    </a:cubicBezTo>
                    <a:cubicBezTo>
                      <a:pt x="152347" y="385465"/>
                      <a:pt x="151624" y="379908"/>
                      <a:pt x="150408" y="374450"/>
                    </a:cubicBezTo>
                    <a:cubicBezTo>
                      <a:pt x="239344" y="379845"/>
                      <a:pt x="227142" y="472267"/>
                      <a:pt x="162858" y="464631"/>
                    </a:cubicBezTo>
                    <a:cubicBezTo>
                      <a:pt x="150740" y="463220"/>
                      <a:pt x="140655" y="455501"/>
                      <a:pt x="130363" y="466499"/>
                    </a:cubicBezTo>
                    <a:cubicBezTo>
                      <a:pt x="110941" y="487249"/>
                      <a:pt x="136796" y="507418"/>
                      <a:pt x="155844" y="511278"/>
                    </a:cubicBezTo>
                    <a:cubicBezTo>
                      <a:pt x="188754" y="517876"/>
                      <a:pt x="175889" y="507916"/>
                      <a:pt x="171739" y="529165"/>
                    </a:cubicBezTo>
                    <a:cubicBezTo>
                      <a:pt x="170522" y="535452"/>
                      <a:pt x="170893" y="541943"/>
                      <a:pt x="172818" y="548047"/>
                    </a:cubicBezTo>
                    <a:cubicBezTo>
                      <a:pt x="176500" y="558850"/>
                      <a:pt x="185378" y="567075"/>
                      <a:pt x="196432" y="569918"/>
                    </a:cubicBezTo>
                    <a:cubicBezTo>
                      <a:pt x="210315" y="573284"/>
                      <a:pt x="224974" y="570566"/>
                      <a:pt x="236729" y="562448"/>
                    </a:cubicBezTo>
                    <a:cubicBezTo>
                      <a:pt x="244205" y="557410"/>
                      <a:pt x="249498" y="549732"/>
                      <a:pt x="251545" y="540951"/>
                    </a:cubicBezTo>
                    <a:cubicBezTo>
                      <a:pt x="252624" y="543565"/>
                      <a:pt x="253537" y="546014"/>
                      <a:pt x="253993" y="546885"/>
                    </a:cubicBezTo>
                    <a:cubicBezTo>
                      <a:pt x="257687" y="554148"/>
                      <a:pt x="269058" y="556140"/>
                      <a:pt x="273457" y="548794"/>
                    </a:cubicBezTo>
                    <a:cubicBezTo>
                      <a:pt x="288107" y="524143"/>
                      <a:pt x="293709" y="492270"/>
                      <a:pt x="290057" y="461353"/>
                    </a:cubicBezTo>
                    <a:cubicBezTo>
                      <a:pt x="309106" y="464382"/>
                      <a:pt x="320477" y="454256"/>
                      <a:pt x="327076" y="439980"/>
                    </a:cubicBezTo>
                    <a:cubicBezTo>
                      <a:pt x="359446" y="436452"/>
                      <a:pt x="392813" y="436369"/>
                      <a:pt x="425142" y="433008"/>
                    </a:cubicBezTo>
                    <a:cubicBezTo>
                      <a:pt x="426682" y="432912"/>
                      <a:pt x="428147" y="432298"/>
                      <a:pt x="429292" y="431265"/>
                    </a:cubicBezTo>
                    <a:cubicBezTo>
                      <a:pt x="430002" y="430140"/>
                      <a:pt x="430520" y="428907"/>
                      <a:pt x="430828" y="427613"/>
                    </a:cubicBezTo>
                    <a:cubicBezTo>
                      <a:pt x="434563" y="395325"/>
                      <a:pt x="434729" y="362249"/>
                      <a:pt x="438671" y="329920"/>
                    </a:cubicBezTo>
                    <a:cubicBezTo>
                      <a:pt x="452989" y="323529"/>
                      <a:pt x="463239" y="312241"/>
                      <a:pt x="460417" y="293151"/>
                    </a:cubicBezTo>
                    <a:cubicBezTo>
                      <a:pt x="491294" y="297301"/>
                      <a:pt x="523249" y="291947"/>
                      <a:pt x="548067" y="277546"/>
                    </a:cubicBezTo>
                    <a:cubicBezTo>
                      <a:pt x="555495" y="273396"/>
                      <a:pt x="553628" y="261818"/>
                      <a:pt x="546407" y="258083"/>
                    </a:cubicBezTo>
                    <a:cubicBezTo>
                      <a:pt x="545535" y="257626"/>
                      <a:pt x="543128" y="256672"/>
                      <a:pt x="540514" y="255551"/>
                    </a:cubicBezTo>
                    <a:cubicBezTo>
                      <a:pt x="549320" y="253617"/>
                      <a:pt x="557064" y="248410"/>
                      <a:pt x="562177" y="240984"/>
                    </a:cubicBezTo>
                    <a:cubicBezTo>
                      <a:pt x="570469" y="229339"/>
                      <a:pt x="573357" y="214691"/>
                      <a:pt x="570104" y="200770"/>
                    </a:cubicBezTo>
                    <a:cubicBezTo>
                      <a:pt x="567381" y="189692"/>
                      <a:pt x="559272" y="180725"/>
                      <a:pt x="548523" y="176907"/>
                    </a:cubicBezTo>
                    <a:cubicBezTo>
                      <a:pt x="542439" y="174893"/>
                      <a:pt x="535944" y="174451"/>
                      <a:pt x="529641" y="175621"/>
                    </a:cubicBezTo>
                    <a:cubicBezTo>
                      <a:pt x="508351" y="179522"/>
                      <a:pt x="518186" y="192470"/>
                      <a:pt x="511961" y="159519"/>
                    </a:cubicBezTo>
                    <a:cubicBezTo>
                      <a:pt x="508351" y="140387"/>
                      <a:pt x="488430" y="114324"/>
                      <a:pt x="467473" y="133498"/>
                    </a:cubicBezTo>
                    <a:cubicBezTo>
                      <a:pt x="456392" y="143665"/>
                      <a:pt x="463945" y="153833"/>
                      <a:pt x="465232" y="165951"/>
                    </a:cubicBezTo>
                    <a:cubicBezTo>
                      <a:pt x="472121" y="230443"/>
                      <a:pt x="379574" y="241565"/>
                      <a:pt x="375217" y="152547"/>
                    </a:cubicBezTo>
                    <a:cubicBezTo>
                      <a:pt x="380674" y="153806"/>
                      <a:pt x="386227" y="154597"/>
                      <a:pt x="391817" y="154912"/>
                    </a:cubicBezTo>
                    <a:cubicBezTo>
                      <a:pt x="428213" y="154082"/>
                      <a:pt x="460417" y="116566"/>
                      <a:pt x="439999" y="81581"/>
                    </a:cubicBezTo>
                    <a:cubicBezTo>
                      <a:pt x="434587" y="72337"/>
                      <a:pt x="427561" y="64141"/>
                      <a:pt x="419249" y="57386"/>
                    </a:cubicBezTo>
                    <a:cubicBezTo>
                      <a:pt x="442489" y="40785"/>
                      <a:pt x="471996" y="32112"/>
                      <a:pt x="499926" y="36926"/>
                    </a:cubicBezTo>
                    <a:cubicBezTo>
                      <a:pt x="524611" y="41363"/>
                      <a:pt x="547644" y="52357"/>
                      <a:pt x="566618" y="68757"/>
                    </a:cubicBezTo>
                    <a:cubicBezTo>
                      <a:pt x="575781" y="76590"/>
                      <a:pt x="583276" y="86187"/>
                      <a:pt x="588654" y="96977"/>
                    </a:cubicBezTo>
                    <a:cubicBezTo>
                      <a:pt x="592302" y="109318"/>
                      <a:pt x="594315" y="122085"/>
                      <a:pt x="594630" y="134950"/>
                    </a:cubicBezTo>
                    <a:cubicBezTo>
                      <a:pt x="591850" y="130966"/>
                      <a:pt x="586895" y="129117"/>
                      <a:pt x="582180" y="130302"/>
                    </a:cubicBezTo>
                    <a:cubicBezTo>
                      <a:pt x="571066" y="132344"/>
                      <a:pt x="563713" y="143009"/>
                      <a:pt x="565754" y="154123"/>
                    </a:cubicBezTo>
                    <a:cubicBezTo>
                      <a:pt x="567311" y="162583"/>
                      <a:pt x="573988" y="169167"/>
                      <a:pt x="582471" y="170599"/>
                    </a:cubicBezTo>
                    <a:cubicBezTo>
                      <a:pt x="607371" y="176658"/>
                      <a:pt x="616833" y="144661"/>
                      <a:pt x="617871" y="125447"/>
                    </a:cubicBezTo>
                    <a:cubicBezTo>
                      <a:pt x="622394" y="41491"/>
                      <a:pt x="502250" y="-5322"/>
                      <a:pt x="437551" y="22733"/>
                    </a:cubicBezTo>
                    <a:cubicBezTo>
                      <a:pt x="424333" y="28487"/>
                      <a:pt x="412061" y="36211"/>
                      <a:pt x="401155" y="45641"/>
                    </a:cubicBezTo>
                    <a:cubicBezTo>
                      <a:pt x="376814" y="33850"/>
                      <a:pt x="348893" y="31802"/>
                      <a:pt x="323092" y="39914"/>
                    </a:cubicBezTo>
                    <a:cubicBezTo>
                      <a:pt x="313144" y="43065"/>
                      <a:pt x="303767" y="47802"/>
                      <a:pt x="295328" y="53941"/>
                    </a:cubicBezTo>
                    <a:cubicBezTo>
                      <a:pt x="262459" y="4929"/>
                      <a:pt x="181118" y="-20760"/>
                      <a:pt x="136837" y="20741"/>
                    </a:cubicBezTo>
                    <a:cubicBezTo>
                      <a:pt x="108243" y="47509"/>
                      <a:pt x="98657" y="92786"/>
                      <a:pt x="120776" y="119720"/>
                    </a:cubicBezTo>
                    <a:cubicBezTo>
                      <a:pt x="130601" y="131102"/>
                      <a:pt x="144260" y="138485"/>
                      <a:pt x="159164" y="140470"/>
                    </a:cubicBezTo>
                    <a:cubicBezTo>
                      <a:pt x="182405" y="144620"/>
                      <a:pt x="201744" y="134203"/>
                      <a:pt x="200250" y="107933"/>
                    </a:cubicBezTo>
                    <a:cubicBezTo>
                      <a:pt x="198881" y="84237"/>
                      <a:pt x="178462" y="79256"/>
                      <a:pt x="158749" y="78343"/>
                    </a:cubicBezTo>
                    <a:cubicBezTo>
                      <a:pt x="149038" y="77928"/>
                      <a:pt x="150449" y="92952"/>
                      <a:pt x="160077" y="93367"/>
                    </a:cubicBezTo>
                    <a:cubicBezTo>
                      <a:pt x="172196" y="123800"/>
                      <a:pt x="167285" y="132930"/>
                      <a:pt x="145345" y="120757"/>
                    </a:cubicBezTo>
                    <a:cubicBezTo>
                      <a:pt x="124262" y="103687"/>
                      <a:pt x="118175" y="84582"/>
                      <a:pt x="127084" y="63445"/>
                    </a:cubicBezTo>
                    <a:cubicBezTo>
                      <a:pt x="132153" y="48911"/>
                      <a:pt x="141303" y="36145"/>
                      <a:pt x="153437" y="26675"/>
                    </a:cubicBezTo>
                    <a:cubicBezTo>
                      <a:pt x="186638" y="2729"/>
                      <a:pt x="241377" y="18915"/>
                      <a:pt x="269639" y="45226"/>
                    </a:cubicBezTo>
                    <a:cubicBezTo>
                      <a:pt x="275361" y="50443"/>
                      <a:pt x="280358" y="56403"/>
                      <a:pt x="284496" y="62947"/>
                    </a:cubicBezTo>
                    <a:cubicBezTo>
                      <a:pt x="266859" y="80128"/>
                      <a:pt x="256068" y="102870"/>
                      <a:pt x="249013" y="128020"/>
                    </a:cubicBezTo>
                    <a:cubicBezTo>
                      <a:pt x="238828" y="162841"/>
                      <a:pt x="239465" y="199935"/>
                      <a:pt x="250839" y="234386"/>
                    </a:cubicBezTo>
                    <a:cubicBezTo>
                      <a:pt x="249387" y="236544"/>
                      <a:pt x="247436" y="238536"/>
                      <a:pt x="247436" y="238785"/>
                    </a:cubicBezTo>
                    <a:lnTo>
                      <a:pt x="247436" y="238785"/>
                    </a:lnTo>
                    <a:lnTo>
                      <a:pt x="245071" y="241233"/>
                    </a:lnTo>
                    <a:cubicBezTo>
                      <a:pt x="242177" y="244008"/>
                      <a:pt x="239114" y="246600"/>
                      <a:pt x="235899" y="248994"/>
                    </a:cubicBezTo>
                    <a:cubicBezTo>
                      <a:pt x="201114" y="237618"/>
                      <a:pt x="163720" y="236924"/>
                      <a:pt x="128537" y="247002"/>
                    </a:cubicBezTo>
                    <a:cubicBezTo>
                      <a:pt x="103346" y="253725"/>
                      <a:pt x="79898" y="264847"/>
                      <a:pt x="62509" y="282277"/>
                    </a:cubicBezTo>
                    <a:cubicBezTo>
                      <a:pt x="55943" y="278168"/>
                      <a:pt x="49955" y="273200"/>
                      <a:pt x="44706" y="267503"/>
                    </a:cubicBezTo>
                    <a:cubicBezTo>
                      <a:pt x="18726" y="239034"/>
                      <a:pt x="3205" y="184253"/>
                      <a:pt x="27358" y="151302"/>
                    </a:cubicBezTo>
                    <a:cubicBezTo>
                      <a:pt x="36875" y="139402"/>
                      <a:pt x="49587" y="130462"/>
                      <a:pt x="64003" y="125530"/>
                    </a:cubicBezTo>
                    <a:cubicBezTo>
                      <a:pt x="85252" y="116898"/>
                      <a:pt x="104273" y="123233"/>
                      <a:pt x="121067" y="144537"/>
                    </a:cubicBezTo>
                    <a:cubicBezTo>
                      <a:pt x="132991" y="166670"/>
                      <a:pt x="123806" y="171471"/>
                      <a:pt x="93510" y="158938"/>
                    </a:cubicBezTo>
                    <a:cubicBezTo>
                      <a:pt x="93178" y="149309"/>
                      <a:pt x="78155" y="147732"/>
                      <a:pt x="78487" y="157444"/>
                    </a:cubicBezTo>
                    <a:cubicBezTo>
                      <a:pt x="79151" y="177322"/>
                      <a:pt x="83882" y="197824"/>
                      <a:pt x="107538" y="199442"/>
                    </a:cubicBezTo>
                    <a:cubicBezTo>
                      <a:pt x="133766" y="201268"/>
                      <a:pt x="144307" y="182053"/>
                      <a:pt x="140738" y="158772"/>
                    </a:cubicBezTo>
                    <a:cubicBezTo>
                      <a:pt x="130197" y="93574"/>
                      <a:pt x="58650" y="96272"/>
                      <a:pt x="21465" y="135075"/>
                    </a:cubicBezTo>
                    <a:cubicBezTo>
                      <a:pt x="-20575" y="178692"/>
                      <a:pt x="4035" y="260324"/>
                      <a:pt x="52466" y="293773"/>
                    </a:cubicBezTo>
                    <a:cubicBezTo>
                      <a:pt x="46340" y="302166"/>
                      <a:pt x="41590" y="311482"/>
                      <a:pt x="38398" y="321371"/>
                    </a:cubicBezTo>
                    <a:cubicBezTo>
                      <a:pt x="29991" y="347081"/>
                      <a:pt x="31713" y="375031"/>
                      <a:pt x="43212" y="399517"/>
                    </a:cubicBezTo>
                    <a:cubicBezTo>
                      <a:pt x="33604" y="410298"/>
                      <a:pt x="25685" y="422471"/>
                      <a:pt x="19722" y="435622"/>
                    </a:cubicBezTo>
                    <a:cubicBezTo>
                      <a:pt x="-9079" y="499990"/>
                      <a:pt x="36489" y="620590"/>
                      <a:pt x="120444" y="617104"/>
                    </a:cubicBezTo>
                    <a:close/>
                    <a:moveTo>
                      <a:pt x="216103" y="265594"/>
                    </a:moveTo>
                    <a:cubicBezTo>
                      <a:pt x="191576" y="281489"/>
                      <a:pt x="159953" y="294935"/>
                      <a:pt x="145843" y="296886"/>
                    </a:cubicBezTo>
                    <a:cubicBezTo>
                      <a:pt x="125254" y="299978"/>
                      <a:pt x="104237" y="298476"/>
                      <a:pt x="84297" y="292487"/>
                    </a:cubicBezTo>
                    <a:cubicBezTo>
                      <a:pt x="110443" y="270574"/>
                      <a:pt x="151487" y="261112"/>
                      <a:pt x="183899" y="261610"/>
                    </a:cubicBezTo>
                    <a:cubicBezTo>
                      <a:pt x="194748" y="261740"/>
                      <a:pt x="205549" y="263076"/>
                      <a:pt x="216103" y="265594"/>
                    </a:cubicBezTo>
                    <a:close/>
                    <a:moveTo>
                      <a:pt x="293585" y="85565"/>
                    </a:moveTo>
                    <a:cubicBezTo>
                      <a:pt x="299359" y="105582"/>
                      <a:pt x="300620" y="126630"/>
                      <a:pt x="297279" y="147193"/>
                    </a:cubicBezTo>
                    <a:cubicBezTo>
                      <a:pt x="295162" y="161262"/>
                      <a:pt x="281342" y="192844"/>
                      <a:pt x="265157" y="217038"/>
                    </a:cubicBezTo>
                    <a:cubicBezTo>
                      <a:pt x="262807" y="206477"/>
                      <a:pt x="261596" y="195695"/>
                      <a:pt x="261546" y="184876"/>
                    </a:cubicBezTo>
                    <a:cubicBezTo>
                      <a:pt x="261339" y="152381"/>
                      <a:pt x="271382" y="111461"/>
                      <a:pt x="293585" y="85565"/>
                    </a:cubicBezTo>
                    <a:close/>
                    <a:moveTo>
                      <a:pt x="375009" y="139225"/>
                    </a:moveTo>
                    <a:cubicBezTo>
                      <a:pt x="375258" y="133954"/>
                      <a:pt x="375673" y="128435"/>
                      <a:pt x="376503" y="122625"/>
                    </a:cubicBezTo>
                    <a:cubicBezTo>
                      <a:pt x="379682" y="103524"/>
                      <a:pt x="388750" y="85895"/>
                      <a:pt x="402441" y="72201"/>
                    </a:cubicBezTo>
                    <a:cubicBezTo>
                      <a:pt x="408500" y="77231"/>
                      <a:pt x="412849" y="84017"/>
                      <a:pt x="414891" y="91624"/>
                    </a:cubicBezTo>
                    <a:cubicBezTo>
                      <a:pt x="430952" y="111917"/>
                      <a:pt x="411862" y="131921"/>
                      <a:pt x="405180" y="137274"/>
                    </a:cubicBezTo>
                    <a:cubicBezTo>
                      <a:pt x="401362" y="140262"/>
                      <a:pt x="388123" y="140802"/>
                      <a:pt x="375009" y="139225"/>
                    </a:cubicBezTo>
                    <a:close/>
                    <a:moveTo>
                      <a:pt x="345087" y="127729"/>
                    </a:moveTo>
                    <a:cubicBezTo>
                      <a:pt x="341892" y="119886"/>
                      <a:pt x="339070" y="104945"/>
                      <a:pt x="348615" y="101501"/>
                    </a:cubicBezTo>
                    <a:cubicBezTo>
                      <a:pt x="352574" y="100440"/>
                      <a:pt x="356728" y="100341"/>
                      <a:pt x="360733" y="101210"/>
                    </a:cubicBezTo>
                    <a:cubicBezTo>
                      <a:pt x="356309" y="111385"/>
                      <a:pt x="352968" y="121999"/>
                      <a:pt x="350773" y="132875"/>
                    </a:cubicBezTo>
                    <a:cubicBezTo>
                      <a:pt x="348370" y="131823"/>
                      <a:pt x="346374" y="130017"/>
                      <a:pt x="345087" y="127729"/>
                    </a:cubicBezTo>
                    <a:close/>
                    <a:moveTo>
                      <a:pt x="410907" y="314482"/>
                    </a:moveTo>
                    <a:cubicBezTo>
                      <a:pt x="392813" y="319088"/>
                      <a:pt x="369905" y="314108"/>
                      <a:pt x="352267" y="310332"/>
                    </a:cubicBezTo>
                    <a:cubicBezTo>
                      <a:pt x="314916" y="302032"/>
                      <a:pt x="288190" y="275886"/>
                      <a:pt x="273789" y="243267"/>
                    </a:cubicBezTo>
                    <a:cubicBezTo>
                      <a:pt x="289476" y="221728"/>
                      <a:pt x="301927" y="190437"/>
                      <a:pt x="306990" y="174085"/>
                    </a:cubicBezTo>
                    <a:cubicBezTo>
                      <a:pt x="316286" y="142960"/>
                      <a:pt x="317821" y="105941"/>
                      <a:pt x="305745" y="74235"/>
                    </a:cubicBezTo>
                    <a:lnTo>
                      <a:pt x="306865" y="73322"/>
                    </a:lnTo>
                    <a:cubicBezTo>
                      <a:pt x="329603" y="57252"/>
                      <a:pt x="358737" y="53243"/>
                      <a:pt x="384969" y="62573"/>
                    </a:cubicBezTo>
                    <a:cubicBezTo>
                      <a:pt x="376794" y="72277"/>
                      <a:pt x="369826" y="82938"/>
                      <a:pt x="364219" y="94321"/>
                    </a:cubicBezTo>
                    <a:cubicBezTo>
                      <a:pt x="353180" y="90503"/>
                      <a:pt x="338364" y="92537"/>
                      <a:pt x="335169" y="104738"/>
                    </a:cubicBezTo>
                    <a:cubicBezTo>
                      <a:pt x="332687" y="118236"/>
                      <a:pt x="336787" y="132107"/>
                      <a:pt x="346208" y="142088"/>
                    </a:cubicBezTo>
                    <a:cubicBezTo>
                      <a:pt x="347117" y="142908"/>
                      <a:pt x="348121" y="143618"/>
                      <a:pt x="349196" y="144205"/>
                    </a:cubicBezTo>
                    <a:cubicBezTo>
                      <a:pt x="345187" y="173782"/>
                      <a:pt x="350146" y="203881"/>
                      <a:pt x="363431" y="230609"/>
                    </a:cubicBezTo>
                    <a:cubicBezTo>
                      <a:pt x="377541" y="259120"/>
                      <a:pt x="404101" y="278044"/>
                      <a:pt x="434189" y="287590"/>
                    </a:cubicBezTo>
                    <a:cubicBezTo>
                      <a:pt x="434849" y="289994"/>
                      <a:pt x="435144" y="292485"/>
                      <a:pt x="435061" y="294977"/>
                    </a:cubicBezTo>
                    <a:cubicBezTo>
                      <a:pt x="435061" y="294977"/>
                      <a:pt x="438256" y="308713"/>
                      <a:pt x="410741" y="314482"/>
                    </a:cubicBezTo>
                    <a:close/>
                    <a:moveTo>
                      <a:pt x="332056" y="424210"/>
                    </a:moveTo>
                    <a:cubicBezTo>
                      <a:pt x="333990" y="415320"/>
                      <a:pt x="334978" y="406248"/>
                      <a:pt x="335003" y="397151"/>
                    </a:cubicBezTo>
                    <a:cubicBezTo>
                      <a:pt x="335700" y="371765"/>
                      <a:pt x="331164" y="346508"/>
                      <a:pt x="321681" y="322948"/>
                    </a:cubicBezTo>
                    <a:cubicBezTo>
                      <a:pt x="342971" y="333946"/>
                      <a:pt x="369365" y="337183"/>
                      <a:pt x="395593" y="337307"/>
                    </a:cubicBezTo>
                    <a:cubicBezTo>
                      <a:pt x="404632" y="337403"/>
                      <a:pt x="413659" y="336569"/>
                      <a:pt x="422527" y="334817"/>
                    </a:cubicBezTo>
                    <a:cubicBezTo>
                      <a:pt x="419581" y="362664"/>
                      <a:pt x="419622" y="390469"/>
                      <a:pt x="416385" y="418731"/>
                    </a:cubicBezTo>
                    <a:cubicBezTo>
                      <a:pt x="388704" y="421221"/>
                      <a:pt x="360152" y="421595"/>
                      <a:pt x="332264" y="424210"/>
                    </a:cubicBezTo>
                    <a:close/>
                    <a:moveTo>
                      <a:pt x="141983" y="348595"/>
                    </a:moveTo>
                    <a:cubicBezTo>
                      <a:pt x="141396" y="347521"/>
                      <a:pt x="140686" y="346516"/>
                      <a:pt x="139867" y="345607"/>
                    </a:cubicBezTo>
                    <a:cubicBezTo>
                      <a:pt x="130057" y="336104"/>
                      <a:pt x="116319" y="331825"/>
                      <a:pt x="102848" y="334070"/>
                    </a:cubicBezTo>
                    <a:cubicBezTo>
                      <a:pt x="90398" y="337100"/>
                      <a:pt x="88406" y="351874"/>
                      <a:pt x="92099" y="363121"/>
                    </a:cubicBezTo>
                    <a:cubicBezTo>
                      <a:pt x="80607" y="368694"/>
                      <a:pt x="69847" y="375662"/>
                      <a:pt x="60061" y="383871"/>
                    </a:cubicBezTo>
                    <a:cubicBezTo>
                      <a:pt x="51047" y="357522"/>
                      <a:pt x="55413" y="328434"/>
                      <a:pt x="71764" y="305891"/>
                    </a:cubicBezTo>
                    <a:cubicBezTo>
                      <a:pt x="72055" y="305476"/>
                      <a:pt x="72387" y="305144"/>
                      <a:pt x="72677" y="304771"/>
                    </a:cubicBezTo>
                    <a:cubicBezTo>
                      <a:pt x="104259" y="317221"/>
                      <a:pt x="141278" y="316100"/>
                      <a:pt x="172528" y="307219"/>
                    </a:cubicBezTo>
                    <a:cubicBezTo>
                      <a:pt x="188879" y="302530"/>
                      <a:pt x="220336" y="290619"/>
                      <a:pt x="242041" y="275056"/>
                    </a:cubicBezTo>
                    <a:cubicBezTo>
                      <a:pt x="274536" y="289831"/>
                      <a:pt x="300142" y="316889"/>
                      <a:pt x="308193" y="354281"/>
                    </a:cubicBezTo>
                    <a:cubicBezTo>
                      <a:pt x="311887" y="371960"/>
                      <a:pt x="316493" y="394952"/>
                      <a:pt x="311804" y="412963"/>
                    </a:cubicBezTo>
                    <a:cubicBezTo>
                      <a:pt x="305703" y="440229"/>
                      <a:pt x="292132" y="436909"/>
                      <a:pt x="291966" y="436909"/>
                    </a:cubicBezTo>
                    <a:cubicBezTo>
                      <a:pt x="289485" y="436942"/>
                      <a:pt x="287012" y="436618"/>
                      <a:pt x="284621" y="435954"/>
                    </a:cubicBezTo>
                    <a:cubicBezTo>
                      <a:pt x="275532" y="405742"/>
                      <a:pt x="256815" y="378932"/>
                      <a:pt x="228221" y="364200"/>
                    </a:cubicBezTo>
                    <a:cubicBezTo>
                      <a:pt x="201681" y="350496"/>
                      <a:pt x="171643" y="345060"/>
                      <a:pt x="141983" y="348595"/>
                    </a:cubicBezTo>
                    <a:close/>
                    <a:moveTo>
                      <a:pt x="99113" y="359925"/>
                    </a:moveTo>
                    <a:cubicBezTo>
                      <a:pt x="98317" y="355895"/>
                      <a:pt x="98460" y="351733"/>
                      <a:pt x="99528" y="347765"/>
                    </a:cubicBezTo>
                    <a:cubicBezTo>
                      <a:pt x="103139" y="338303"/>
                      <a:pt x="118037" y="341291"/>
                      <a:pt x="125798" y="344570"/>
                    </a:cubicBezTo>
                    <a:cubicBezTo>
                      <a:pt x="128083" y="345865"/>
                      <a:pt x="129877" y="347877"/>
                      <a:pt x="130902" y="350297"/>
                    </a:cubicBezTo>
                    <a:cubicBezTo>
                      <a:pt x="120005" y="352335"/>
                      <a:pt x="109350" y="355505"/>
                      <a:pt x="99113" y="359759"/>
                    </a:cubicBezTo>
                    <a:close/>
                    <a:moveTo>
                      <a:pt x="69648" y="401094"/>
                    </a:moveTo>
                    <a:cubicBezTo>
                      <a:pt x="83471" y="387606"/>
                      <a:pt x="101153" y="378758"/>
                      <a:pt x="120237" y="375778"/>
                    </a:cubicBezTo>
                    <a:cubicBezTo>
                      <a:pt x="126130" y="375031"/>
                      <a:pt x="131650" y="374658"/>
                      <a:pt x="136837" y="374492"/>
                    </a:cubicBezTo>
                    <a:cubicBezTo>
                      <a:pt x="138248" y="387606"/>
                      <a:pt x="137543" y="400845"/>
                      <a:pt x="134472" y="404663"/>
                    </a:cubicBezTo>
                    <a:cubicBezTo>
                      <a:pt x="129118" y="411261"/>
                      <a:pt x="108907" y="430103"/>
                      <a:pt x="88821" y="413834"/>
                    </a:cubicBezTo>
                    <a:cubicBezTo>
                      <a:pt x="81235" y="411647"/>
                      <a:pt x="74529" y="407132"/>
                      <a:pt x="69648" y="4009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endParaRPr lang="fa-IR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819FB553-83F5-C93A-4730-01EA9777867E}"/>
                  </a:ext>
                </a:extLst>
              </p:cNvPr>
              <p:cNvSpPr/>
              <p:nvPr/>
            </p:nvSpPr>
            <p:spPr>
              <a:xfrm rot="18879937" flipH="1" flipV="1">
                <a:off x="9081524" y="1760818"/>
                <a:ext cx="781761" cy="780728"/>
              </a:xfrm>
              <a:custGeom>
                <a:avLst/>
                <a:gdLst>
                  <a:gd name="connsiteX0" fmla="*/ 120444 w 618020"/>
                  <a:gd name="connsiteY0" fmla="*/ 617104 h 617202"/>
                  <a:gd name="connsiteX1" fmla="*/ 166095 w 618020"/>
                  <a:gd name="connsiteY1" fmla="*/ 582244 h 617202"/>
                  <a:gd name="connsiteX2" fmla="*/ 142739 w 618020"/>
                  <a:gd name="connsiteY2" fmla="*/ 565166 h 617202"/>
                  <a:gd name="connsiteX3" fmla="*/ 125798 w 618020"/>
                  <a:gd name="connsiteY3" fmla="*/ 581455 h 617202"/>
                  <a:gd name="connsiteX4" fmla="*/ 130280 w 618020"/>
                  <a:gd name="connsiteY4" fmla="*/ 593905 h 617202"/>
                  <a:gd name="connsiteX5" fmla="*/ 92390 w 618020"/>
                  <a:gd name="connsiteY5" fmla="*/ 587473 h 617202"/>
                  <a:gd name="connsiteX6" fmla="*/ 64460 w 618020"/>
                  <a:gd name="connsiteY6" fmla="*/ 565104 h 617202"/>
                  <a:gd name="connsiteX7" fmla="*/ 33335 w 618020"/>
                  <a:gd name="connsiteY7" fmla="*/ 497998 h 617202"/>
                  <a:gd name="connsiteX8" fmla="*/ 54707 w 618020"/>
                  <a:gd name="connsiteY8" fmla="*/ 417611 h 617202"/>
                  <a:gd name="connsiteX9" fmla="*/ 78653 w 618020"/>
                  <a:gd name="connsiteY9" fmla="*/ 438361 h 617202"/>
                  <a:gd name="connsiteX10" fmla="*/ 152566 w 618020"/>
                  <a:gd name="connsiteY10" fmla="*/ 391051 h 617202"/>
                  <a:gd name="connsiteX11" fmla="*/ 150408 w 618020"/>
                  <a:gd name="connsiteY11" fmla="*/ 374450 h 617202"/>
                  <a:gd name="connsiteX12" fmla="*/ 162858 w 618020"/>
                  <a:gd name="connsiteY12" fmla="*/ 464631 h 617202"/>
                  <a:gd name="connsiteX13" fmla="*/ 130363 w 618020"/>
                  <a:gd name="connsiteY13" fmla="*/ 466499 h 617202"/>
                  <a:gd name="connsiteX14" fmla="*/ 155844 w 618020"/>
                  <a:gd name="connsiteY14" fmla="*/ 511278 h 617202"/>
                  <a:gd name="connsiteX15" fmla="*/ 171739 w 618020"/>
                  <a:gd name="connsiteY15" fmla="*/ 529165 h 617202"/>
                  <a:gd name="connsiteX16" fmla="*/ 172818 w 618020"/>
                  <a:gd name="connsiteY16" fmla="*/ 548047 h 617202"/>
                  <a:gd name="connsiteX17" fmla="*/ 196432 w 618020"/>
                  <a:gd name="connsiteY17" fmla="*/ 569918 h 617202"/>
                  <a:gd name="connsiteX18" fmla="*/ 236729 w 618020"/>
                  <a:gd name="connsiteY18" fmla="*/ 562448 h 617202"/>
                  <a:gd name="connsiteX19" fmla="*/ 251545 w 618020"/>
                  <a:gd name="connsiteY19" fmla="*/ 540951 h 617202"/>
                  <a:gd name="connsiteX20" fmla="*/ 253993 w 618020"/>
                  <a:gd name="connsiteY20" fmla="*/ 546885 h 617202"/>
                  <a:gd name="connsiteX21" fmla="*/ 273457 w 618020"/>
                  <a:gd name="connsiteY21" fmla="*/ 548794 h 617202"/>
                  <a:gd name="connsiteX22" fmla="*/ 290057 w 618020"/>
                  <a:gd name="connsiteY22" fmla="*/ 461353 h 617202"/>
                  <a:gd name="connsiteX23" fmla="*/ 327076 w 618020"/>
                  <a:gd name="connsiteY23" fmla="*/ 439980 h 617202"/>
                  <a:gd name="connsiteX24" fmla="*/ 425142 w 618020"/>
                  <a:gd name="connsiteY24" fmla="*/ 433008 h 617202"/>
                  <a:gd name="connsiteX25" fmla="*/ 429292 w 618020"/>
                  <a:gd name="connsiteY25" fmla="*/ 431265 h 617202"/>
                  <a:gd name="connsiteX26" fmla="*/ 430828 w 618020"/>
                  <a:gd name="connsiteY26" fmla="*/ 427613 h 617202"/>
                  <a:gd name="connsiteX27" fmla="*/ 438671 w 618020"/>
                  <a:gd name="connsiteY27" fmla="*/ 329920 h 617202"/>
                  <a:gd name="connsiteX28" fmla="*/ 460417 w 618020"/>
                  <a:gd name="connsiteY28" fmla="*/ 293151 h 617202"/>
                  <a:gd name="connsiteX29" fmla="*/ 548067 w 618020"/>
                  <a:gd name="connsiteY29" fmla="*/ 277546 h 617202"/>
                  <a:gd name="connsiteX30" fmla="*/ 546407 w 618020"/>
                  <a:gd name="connsiteY30" fmla="*/ 258083 h 617202"/>
                  <a:gd name="connsiteX31" fmla="*/ 540514 w 618020"/>
                  <a:gd name="connsiteY31" fmla="*/ 255551 h 617202"/>
                  <a:gd name="connsiteX32" fmla="*/ 562177 w 618020"/>
                  <a:gd name="connsiteY32" fmla="*/ 240984 h 617202"/>
                  <a:gd name="connsiteX33" fmla="*/ 570104 w 618020"/>
                  <a:gd name="connsiteY33" fmla="*/ 200770 h 617202"/>
                  <a:gd name="connsiteX34" fmla="*/ 548523 w 618020"/>
                  <a:gd name="connsiteY34" fmla="*/ 176907 h 617202"/>
                  <a:gd name="connsiteX35" fmla="*/ 529641 w 618020"/>
                  <a:gd name="connsiteY35" fmla="*/ 175621 h 617202"/>
                  <a:gd name="connsiteX36" fmla="*/ 511961 w 618020"/>
                  <a:gd name="connsiteY36" fmla="*/ 159519 h 617202"/>
                  <a:gd name="connsiteX37" fmla="*/ 467473 w 618020"/>
                  <a:gd name="connsiteY37" fmla="*/ 133498 h 617202"/>
                  <a:gd name="connsiteX38" fmla="*/ 465232 w 618020"/>
                  <a:gd name="connsiteY38" fmla="*/ 165951 h 617202"/>
                  <a:gd name="connsiteX39" fmla="*/ 375217 w 618020"/>
                  <a:gd name="connsiteY39" fmla="*/ 152547 h 617202"/>
                  <a:gd name="connsiteX40" fmla="*/ 391817 w 618020"/>
                  <a:gd name="connsiteY40" fmla="*/ 154912 h 617202"/>
                  <a:gd name="connsiteX41" fmla="*/ 439999 w 618020"/>
                  <a:gd name="connsiteY41" fmla="*/ 81581 h 617202"/>
                  <a:gd name="connsiteX42" fmla="*/ 419249 w 618020"/>
                  <a:gd name="connsiteY42" fmla="*/ 57386 h 617202"/>
                  <a:gd name="connsiteX43" fmla="*/ 499926 w 618020"/>
                  <a:gd name="connsiteY43" fmla="*/ 36926 h 617202"/>
                  <a:gd name="connsiteX44" fmla="*/ 566618 w 618020"/>
                  <a:gd name="connsiteY44" fmla="*/ 68757 h 617202"/>
                  <a:gd name="connsiteX45" fmla="*/ 588654 w 618020"/>
                  <a:gd name="connsiteY45" fmla="*/ 96977 h 617202"/>
                  <a:gd name="connsiteX46" fmla="*/ 594630 w 618020"/>
                  <a:gd name="connsiteY46" fmla="*/ 134950 h 617202"/>
                  <a:gd name="connsiteX47" fmla="*/ 582180 w 618020"/>
                  <a:gd name="connsiteY47" fmla="*/ 130302 h 617202"/>
                  <a:gd name="connsiteX48" fmla="*/ 565754 w 618020"/>
                  <a:gd name="connsiteY48" fmla="*/ 154123 h 617202"/>
                  <a:gd name="connsiteX49" fmla="*/ 582471 w 618020"/>
                  <a:gd name="connsiteY49" fmla="*/ 170599 h 617202"/>
                  <a:gd name="connsiteX50" fmla="*/ 617871 w 618020"/>
                  <a:gd name="connsiteY50" fmla="*/ 125447 h 617202"/>
                  <a:gd name="connsiteX51" fmla="*/ 437551 w 618020"/>
                  <a:gd name="connsiteY51" fmla="*/ 22733 h 617202"/>
                  <a:gd name="connsiteX52" fmla="*/ 401155 w 618020"/>
                  <a:gd name="connsiteY52" fmla="*/ 45641 h 617202"/>
                  <a:gd name="connsiteX53" fmla="*/ 323092 w 618020"/>
                  <a:gd name="connsiteY53" fmla="*/ 39914 h 617202"/>
                  <a:gd name="connsiteX54" fmla="*/ 295328 w 618020"/>
                  <a:gd name="connsiteY54" fmla="*/ 53941 h 617202"/>
                  <a:gd name="connsiteX55" fmla="*/ 136837 w 618020"/>
                  <a:gd name="connsiteY55" fmla="*/ 20741 h 617202"/>
                  <a:gd name="connsiteX56" fmla="*/ 120776 w 618020"/>
                  <a:gd name="connsiteY56" fmla="*/ 119720 h 617202"/>
                  <a:gd name="connsiteX57" fmla="*/ 159164 w 618020"/>
                  <a:gd name="connsiteY57" fmla="*/ 140470 h 617202"/>
                  <a:gd name="connsiteX58" fmla="*/ 200250 w 618020"/>
                  <a:gd name="connsiteY58" fmla="*/ 107933 h 617202"/>
                  <a:gd name="connsiteX59" fmla="*/ 158749 w 618020"/>
                  <a:gd name="connsiteY59" fmla="*/ 78343 h 617202"/>
                  <a:gd name="connsiteX60" fmla="*/ 160077 w 618020"/>
                  <a:gd name="connsiteY60" fmla="*/ 93367 h 617202"/>
                  <a:gd name="connsiteX61" fmla="*/ 145345 w 618020"/>
                  <a:gd name="connsiteY61" fmla="*/ 120757 h 617202"/>
                  <a:gd name="connsiteX62" fmla="*/ 127084 w 618020"/>
                  <a:gd name="connsiteY62" fmla="*/ 63445 h 617202"/>
                  <a:gd name="connsiteX63" fmla="*/ 153437 w 618020"/>
                  <a:gd name="connsiteY63" fmla="*/ 26675 h 617202"/>
                  <a:gd name="connsiteX64" fmla="*/ 269639 w 618020"/>
                  <a:gd name="connsiteY64" fmla="*/ 45226 h 617202"/>
                  <a:gd name="connsiteX65" fmla="*/ 284496 w 618020"/>
                  <a:gd name="connsiteY65" fmla="*/ 62947 h 617202"/>
                  <a:gd name="connsiteX66" fmla="*/ 249013 w 618020"/>
                  <a:gd name="connsiteY66" fmla="*/ 128020 h 617202"/>
                  <a:gd name="connsiteX67" fmla="*/ 250839 w 618020"/>
                  <a:gd name="connsiteY67" fmla="*/ 234386 h 617202"/>
                  <a:gd name="connsiteX68" fmla="*/ 247436 w 618020"/>
                  <a:gd name="connsiteY68" fmla="*/ 238785 h 617202"/>
                  <a:gd name="connsiteX69" fmla="*/ 247436 w 618020"/>
                  <a:gd name="connsiteY69" fmla="*/ 238785 h 617202"/>
                  <a:gd name="connsiteX70" fmla="*/ 245071 w 618020"/>
                  <a:gd name="connsiteY70" fmla="*/ 241233 h 617202"/>
                  <a:gd name="connsiteX71" fmla="*/ 235899 w 618020"/>
                  <a:gd name="connsiteY71" fmla="*/ 248994 h 617202"/>
                  <a:gd name="connsiteX72" fmla="*/ 128537 w 618020"/>
                  <a:gd name="connsiteY72" fmla="*/ 247002 h 617202"/>
                  <a:gd name="connsiteX73" fmla="*/ 62509 w 618020"/>
                  <a:gd name="connsiteY73" fmla="*/ 282277 h 617202"/>
                  <a:gd name="connsiteX74" fmla="*/ 44706 w 618020"/>
                  <a:gd name="connsiteY74" fmla="*/ 267503 h 617202"/>
                  <a:gd name="connsiteX75" fmla="*/ 27358 w 618020"/>
                  <a:gd name="connsiteY75" fmla="*/ 151302 h 617202"/>
                  <a:gd name="connsiteX76" fmla="*/ 64003 w 618020"/>
                  <a:gd name="connsiteY76" fmla="*/ 125530 h 617202"/>
                  <a:gd name="connsiteX77" fmla="*/ 121067 w 618020"/>
                  <a:gd name="connsiteY77" fmla="*/ 144537 h 617202"/>
                  <a:gd name="connsiteX78" fmla="*/ 93510 w 618020"/>
                  <a:gd name="connsiteY78" fmla="*/ 158938 h 617202"/>
                  <a:gd name="connsiteX79" fmla="*/ 78487 w 618020"/>
                  <a:gd name="connsiteY79" fmla="*/ 157444 h 617202"/>
                  <a:gd name="connsiteX80" fmla="*/ 107538 w 618020"/>
                  <a:gd name="connsiteY80" fmla="*/ 199442 h 617202"/>
                  <a:gd name="connsiteX81" fmla="*/ 140738 w 618020"/>
                  <a:gd name="connsiteY81" fmla="*/ 158772 h 617202"/>
                  <a:gd name="connsiteX82" fmla="*/ 21465 w 618020"/>
                  <a:gd name="connsiteY82" fmla="*/ 135075 h 617202"/>
                  <a:gd name="connsiteX83" fmla="*/ 52466 w 618020"/>
                  <a:gd name="connsiteY83" fmla="*/ 293773 h 617202"/>
                  <a:gd name="connsiteX84" fmla="*/ 38398 w 618020"/>
                  <a:gd name="connsiteY84" fmla="*/ 321371 h 617202"/>
                  <a:gd name="connsiteX85" fmla="*/ 43212 w 618020"/>
                  <a:gd name="connsiteY85" fmla="*/ 399517 h 617202"/>
                  <a:gd name="connsiteX86" fmla="*/ 19722 w 618020"/>
                  <a:gd name="connsiteY86" fmla="*/ 435622 h 617202"/>
                  <a:gd name="connsiteX87" fmla="*/ 120444 w 618020"/>
                  <a:gd name="connsiteY87" fmla="*/ 617104 h 617202"/>
                  <a:gd name="connsiteX88" fmla="*/ 216103 w 618020"/>
                  <a:gd name="connsiteY88" fmla="*/ 265594 h 617202"/>
                  <a:gd name="connsiteX89" fmla="*/ 145843 w 618020"/>
                  <a:gd name="connsiteY89" fmla="*/ 296886 h 617202"/>
                  <a:gd name="connsiteX90" fmla="*/ 84297 w 618020"/>
                  <a:gd name="connsiteY90" fmla="*/ 292487 h 617202"/>
                  <a:gd name="connsiteX91" fmla="*/ 183899 w 618020"/>
                  <a:gd name="connsiteY91" fmla="*/ 261610 h 617202"/>
                  <a:gd name="connsiteX92" fmla="*/ 216103 w 618020"/>
                  <a:gd name="connsiteY92" fmla="*/ 265594 h 617202"/>
                  <a:gd name="connsiteX93" fmla="*/ 293585 w 618020"/>
                  <a:gd name="connsiteY93" fmla="*/ 85565 h 617202"/>
                  <a:gd name="connsiteX94" fmla="*/ 297279 w 618020"/>
                  <a:gd name="connsiteY94" fmla="*/ 147193 h 617202"/>
                  <a:gd name="connsiteX95" fmla="*/ 265157 w 618020"/>
                  <a:gd name="connsiteY95" fmla="*/ 217038 h 617202"/>
                  <a:gd name="connsiteX96" fmla="*/ 261546 w 618020"/>
                  <a:gd name="connsiteY96" fmla="*/ 184876 h 617202"/>
                  <a:gd name="connsiteX97" fmla="*/ 293585 w 618020"/>
                  <a:gd name="connsiteY97" fmla="*/ 85565 h 617202"/>
                  <a:gd name="connsiteX98" fmla="*/ 375009 w 618020"/>
                  <a:gd name="connsiteY98" fmla="*/ 139225 h 617202"/>
                  <a:gd name="connsiteX99" fmla="*/ 376503 w 618020"/>
                  <a:gd name="connsiteY99" fmla="*/ 122625 h 617202"/>
                  <a:gd name="connsiteX100" fmla="*/ 402441 w 618020"/>
                  <a:gd name="connsiteY100" fmla="*/ 72201 h 617202"/>
                  <a:gd name="connsiteX101" fmla="*/ 414891 w 618020"/>
                  <a:gd name="connsiteY101" fmla="*/ 91624 h 617202"/>
                  <a:gd name="connsiteX102" fmla="*/ 405180 w 618020"/>
                  <a:gd name="connsiteY102" fmla="*/ 137274 h 617202"/>
                  <a:gd name="connsiteX103" fmla="*/ 375009 w 618020"/>
                  <a:gd name="connsiteY103" fmla="*/ 139225 h 617202"/>
                  <a:gd name="connsiteX104" fmla="*/ 345087 w 618020"/>
                  <a:gd name="connsiteY104" fmla="*/ 127729 h 617202"/>
                  <a:gd name="connsiteX105" fmla="*/ 348615 w 618020"/>
                  <a:gd name="connsiteY105" fmla="*/ 101501 h 617202"/>
                  <a:gd name="connsiteX106" fmla="*/ 360733 w 618020"/>
                  <a:gd name="connsiteY106" fmla="*/ 101210 h 617202"/>
                  <a:gd name="connsiteX107" fmla="*/ 350773 w 618020"/>
                  <a:gd name="connsiteY107" fmla="*/ 132875 h 617202"/>
                  <a:gd name="connsiteX108" fmla="*/ 345087 w 618020"/>
                  <a:gd name="connsiteY108" fmla="*/ 127729 h 617202"/>
                  <a:gd name="connsiteX109" fmla="*/ 410907 w 618020"/>
                  <a:gd name="connsiteY109" fmla="*/ 314482 h 617202"/>
                  <a:gd name="connsiteX110" fmla="*/ 352267 w 618020"/>
                  <a:gd name="connsiteY110" fmla="*/ 310332 h 617202"/>
                  <a:gd name="connsiteX111" fmla="*/ 273789 w 618020"/>
                  <a:gd name="connsiteY111" fmla="*/ 243267 h 617202"/>
                  <a:gd name="connsiteX112" fmla="*/ 306990 w 618020"/>
                  <a:gd name="connsiteY112" fmla="*/ 174085 h 617202"/>
                  <a:gd name="connsiteX113" fmla="*/ 305745 w 618020"/>
                  <a:gd name="connsiteY113" fmla="*/ 74235 h 617202"/>
                  <a:gd name="connsiteX114" fmla="*/ 306865 w 618020"/>
                  <a:gd name="connsiteY114" fmla="*/ 73322 h 617202"/>
                  <a:gd name="connsiteX115" fmla="*/ 384969 w 618020"/>
                  <a:gd name="connsiteY115" fmla="*/ 62573 h 617202"/>
                  <a:gd name="connsiteX116" fmla="*/ 364219 w 618020"/>
                  <a:gd name="connsiteY116" fmla="*/ 94321 h 617202"/>
                  <a:gd name="connsiteX117" fmla="*/ 335169 w 618020"/>
                  <a:gd name="connsiteY117" fmla="*/ 104738 h 617202"/>
                  <a:gd name="connsiteX118" fmla="*/ 346208 w 618020"/>
                  <a:gd name="connsiteY118" fmla="*/ 142088 h 617202"/>
                  <a:gd name="connsiteX119" fmla="*/ 349196 w 618020"/>
                  <a:gd name="connsiteY119" fmla="*/ 144205 h 617202"/>
                  <a:gd name="connsiteX120" fmla="*/ 363431 w 618020"/>
                  <a:gd name="connsiteY120" fmla="*/ 230609 h 617202"/>
                  <a:gd name="connsiteX121" fmla="*/ 434189 w 618020"/>
                  <a:gd name="connsiteY121" fmla="*/ 287590 h 617202"/>
                  <a:gd name="connsiteX122" fmla="*/ 435061 w 618020"/>
                  <a:gd name="connsiteY122" fmla="*/ 294977 h 617202"/>
                  <a:gd name="connsiteX123" fmla="*/ 410741 w 618020"/>
                  <a:gd name="connsiteY123" fmla="*/ 314482 h 617202"/>
                  <a:gd name="connsiteX124" fmla="*/ 332056 w 618020"/>
                  <a:gd name="connsiteY124" fmla="*/ 424210 h 617202"/>
                  <a:gd name="connsiteX125" fmla="*/ 335003 w 618020"/>
                  <a:gd name="connsiteY125" fmla="*/ 397151 h 617202"/>
                  <a:gd name="connsiteX126" fmla="*/ 321681 w 618020"/>
                  <a:gd name="connsiteY126" fmla="*/ 322948 h 617202"/>
                  <a:gd name="connsiteX127" fmla="*/ 395593 w 618020"/>
                  <a:gd name="connsiteY127" fmla="*/ 337307 h 617202"/>
                  <a:gd name="connsiteX128" fmla="*/ 422527 w 618020"/>
                  <a:gd name="connsiteY128" fmla="*/ 334817 h 617202"/>
                  <a:gd name="connsiteX129" fmla="*/ 416385 w 618020"/>
                  <a:gd name="connsiteY129" fmla="*/ 418731 h 617202"/>
                  <a:gd name="connsiteX130" fmla="*/ 332264 w 618020"/>
                  <a:gd name="connsiteY130" fmla="*/ 424210 h 617202"/>
                  <a:gd name="connsiteX131" fmla="*/ 141983 w 618020"/>
                  <a:gd name="connsiteY131" fmla="*/ 348595 h 617202"/>
                  <a:gd name="connsiteX132" fmla="*/ 139867 w 618020"/>
                  <a:gd name="connsiteY132" fmla="*/ 345607 h 617202"/>
                  <a:gd name="connsiteX133" fmla="*/ 102848 w 618020"/>
                  <a:gd name="connsiteY133" fmla="*/ 334070 h 617202"/>
                  <a:gd name="connsiteX134" fmla="*/ 92099 w 618020"/>
                  <a:gd name="connsiteY134" fmla="*/ 363121 h 617202"/>
                  <a:gd name="connsiteX135" fmla="*/ 60061 w 618020"/>
                  <a:gd name="connsiteY135" fmla="*/ 383871 h 617202"/>
                  <a:gd name="connsiteX136" fmla="*/ 71764 w 618020"/>
                  <a:gd name="connsiteY136" fmla="*/ 305891 h 617202"/>
                  <a:gd name="connsiteX137" fmla="*/ 72677 w 618020"/>
                  <a:gd name="connsiteY137" fmla="*/ 304771 h 617202"/>
                  <a:gd name="connsiteX138" fmla="*/ 172528 w 618020"/>
                  <a:gd name="connsiteY138" fmla="*/ 307219 h 617202"/>
                  <a:gd name="connsiteX139" fmla="*/ 242041 w 618020"/>
                  <a:gd name="connsiteY139" fmla="*/ 275056 h 617202"/>
                  <a:gd name="connsiteX140" fmla="*/ 308193 w 618020"/>
                  <a:gd name="connsiteY140" fmla="*/ 354281 h 617202"/>
                  <a:gd name="connsiteX141" fmla="*/ 311804 w 618020"/>
                  <a:gd name="connsiteY141" fmla="*/ 412963 h 617202"/>
                  <a:gd name="connsiteX142" fmla="*/ 291966 w 618020"/>
                  <a:gd name="connsiteY142" fmla="*/ 436909 h 617202"/>
                  <a:gd name="connsiteX143" fmla="*/ 284621 w 618020"/>
                  <a:gd name="connsiteY143" fmla="*/ 435954 h 617202"/>
                  <a:gd name="connsiteX144" fmla="*/ 228221 w 618020"/>
                  <a:gd name="connsiteY144" fmla="*/ 364200 h 617202"/>
                  <a:gd name="connsiteX145" fmla="*/ 141983 w 618020"/>
                  <a:gd name="connsiteY145" fmla="*/ 348595 h 617202"/>
                  <a:gd name="connsiteX146" fmla="*/ 99113 w 618020"/>
                  <a:gd name="connsiteY146" fmla="*/ 359925 h 617202"/>
                  <a:gd name="connsiteX147" fmla="*/ 99528 w 618020"/>
                  <a:gd name="connsiteY147" fmla="*/ 347765 h 617202"/>
                  <a:gd name="connsiteX148" fmla="*/ 125798 w 618020"/>
                  <a:gd name="connsiteY148" fmla="*/ 344570 h 617202"/>
                  <a:gd name="connsiteX149" fmla="*/ 130902 w 618020"/>
                  <a:gd name="connsiteY149" fmla="*/ 350297 h 617202"/>
                  <a:gd name="connsiteX150" fmla="*/ 99113 w 618020"/>
                  <a:gd name="connsiteY150" fmla="*/ 359759 h 617202"/>
                  <a:gd name="connsiteX151" fmla="*/ 69648 w 618020"/>
                  <a:gd name="connsiteY151" fmla="*/ 401094 h 617202"/>
                  <a:gd name="connsiteX152" fmla="*/ 120237 w 618020"/>
                  <a:gd name="connsiteY152" fmla="*/ 375778 h 617202"/>
                  <a:gd name="connsiteX153" fmla="*/ 136837 w 618020"/>
                  <a:gd name="connsiteY153" fmla="*/ 374492 h 617202"/>
                  <a:gd name="connsiteX154" fmla="*/ 134472 w 618020"/>
                  <a:gd name="connsiteY154" fmla="*/ 404663 h 617202"/>
                  <a:gd name="connsiteX155" fmla="*/ 88821 w 618020"/>
                  <a:gd name="connsiteY155" fmla="*/ 413834 h 617202"/>
                  <a:gd name="connsiteX156" fmla="*/ 69648 w 618020"/>
                  <a:gd name="connsiteY156" fmla="*/ 400928 h 61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618020" h="617202">
                    <a:moveTo>
                      <a:pt x="120444" y="617104"/>
                    </a:moveTo>
                    <a:cubicBezTo>
                      <a:pt x="139659" y="616316"/>
                      <a:pt x="171781" y="607269"/>
                      <a:pt x="166095" y="582244"/>
                    </a:cubicBezTo>
                    <a:cubicBezTo>
                      <a:pt x="164362" y="571076"/>
                      <a:pt x="153905" y="563432"/>
                      <a:pt x="142739" y="565166"/>
                    </a:cubicBezTo>
                    <a:cubicBezTo>
                      <a:pt x="134225" y="566486"/>
                      <a:pt x="127452" y="573002"/>
                      <a:pt x="125798" y="581455"/>
                    </a:cubicBezTo>
                    <a:cubicBezTo>
                      <a:pt x="124601" y="586132"/>
                      <a:pt x="126378" y="591063"/>
                      <a:pt x="130280" y="593905"/>
                    </a:cubicBezTo>
                    <a:cubicBezTo>
                      <a:pt x="117422" y="593436"/>
                      <a:pt x="104682" y="591270"/>
                      <a:pt x="92390" y="587473"/>
                    </a:cubicBezTo>
                    <a:cubicBezTo>
                      <a:pt x="81666" y="581978"/>
                      <a:pt x="72165" y="574367"/>
                      <a:pt x="64460" y="565104"/>
                    </a:cubicBezTo>
                    <a:cubicBezTo>
                      <a:pt x="48222" y="545952"/>
                      <a:pt x="37467" y="522765"/>
                      <a:pt x="33335" y="497998"/>
                    </a:cubicBezTo>
                    <a:cubicBezTo>
                      <a:pt x="28852" y="469985"/>
                      <a:pt x="37900" y="440644"/>
                      <a:pt x="54707" y="417611"/>
                    </a:cubicBezTo>
                    <a:cubicBezTo>
                      <a:pt x="61406" y="425882"/>
                      <a:pt x="69513" y="432908"/>
                      <a:pt x="78653" y="438361"/>
                    </a:cubicBezTo>
                    <a:cubicBezTo>
                      <a:pt x="113431" y="459112"/>
                      <a:pt x="151321" y="427447"/>
                      <a:pt x="152566" y="391051"/>
                    </a:cubicBezTo>
                    <a:cubicBezTo>
                      <a:pt x="152347" y="385465"/>
                      <a:pt x="151624" y="379908"/>
                      <a:pt x="150408" y="374450"/>
                    </a:cubicBezTo>
                    <a:cubicBezTo>
                      <a:pt x="239344" y="379845"/>
                      <a:pt x="227142" y="472267"/>
                      <a:pt x="162858" y="464631"/>
                    </a:cubicBezTo>
                    <a:cubicBezTo>
                      <a:pt x="150740" y="463220"/>
                      <a:pt x="140655" y="455501"/>
                      <a:pt x="130363" y="466499"/>
                    </a:cubicBezTo>
                    <a:cubicBezTo>
                      <a:pt x="110941" y="487249"/>
                      <a:pt x="136796" y="507418"/>
                      <a:pt x="155844" y="511278"/>
                    </a:cubicBezTo>
                    <a:cubicBezTo>
                      <a:pt x="188754" y="517876"/>
                      <a:pt x="175889" y="507916"/>
                      <a:pt x="171739" y="529165"/>
                    </a:cubicBezTo>
                    <a:cubicBezTo>
                      <a:pt x="170522" y="535452"/>
                      <a:pt x="170893" y="541943"/>
                      <a:pt x="172818" y="548047"/>
                    </a:cubicBezTo>
                    <a:cubicBezTo>
                      <a:pt x="176500" y="558850"/>
                      <a:pt x="185378" y="567075"/>
                      <a:pt x="196432" y="569918"/>
                    </a:cubicBezTo>
                    <a:cubicBezTo>
                      <a:pt x="210315" y="573284"/>
                      <a:pt x="224974" y="570566"/>
                      <a:pt x="236729" y="562448"/>
                    </a:cubicBezTo>
                    <a:cubicBezTo>
                      <a:pt x="244205" y="557410"/>
                      <a:pt x="249498" y="549732"/>
                      <a:pt x="251545" y="540951"/>
                    </a:cubicBezTo>
                    <a:cubicBezTo>
                      <a:pt x="252624" y="543565"/>
                      <a:pt x="253537" y="546014"/>
                      <a:pt x="253993" y="546885"/>
                    </a:cubicBezTo>
                    <a:cubicBezTo>
                      <a:pt x="257687" y="554148"/>
                      <a:pt x="269058" y="556140"/>
                      <a:pt x="273457" y="548794"/>
                    </a:cubicBezTo>
                    <a:cubicBezTo>
                      <a:pt x="288107" y="524143"/>
                      <a:pt x="293709" y="492270"/>
                      <a:pt x="290057" y="461353"/>
                    </a:cubicBezTo>
                    <a:cubicBezTo>
                      <a:pt x="309106" y="464382"/>
                      <a:pt x="320477" y="454256"/>
                      <a:pt x="327076" y="439980"/>
                    </a:cubicBezTo>
                    <a:cubicBezTo>
                      <a:pt x="359446" y="436452"/>
                      <a:pt x="392813" y="436369"/>
                      <a:pt x="425142" y="433008"/>
                    </a:cubicBezTo>
                    <a:cubicBezTo>
                      <a:pt x="426682" y="432912"/>
                      <a:pt x="428147" y="432298"/>
                      <a:pt x="429292" y="431265"/>
                    </a:cubicBezTo>
                    <a:cubicBezTo>
                      <a:pt x="430002" y="430140"/>
                      <a:pt x="430520" y="428907"/>
                      <a:pt x="430828" y="427613"/>
                    </a:cubicBezTo>
                    <a:cubicBezTo>
                      <a:pt x="434563" y="395325"/>
                      <a:pt x="434729" y="362249"/>
                      <a:pt x="438671" y="329920"/>
                    </a:cubicBezTo>
                    <a:cubicBezTo>
                      <a:pt x="452989" y="323529"/>
                      <a:pt x="463239" y="312241"/>
                      <a:pt x="460417" y="293151"/>
                    </a:cubicBezTo>
                    <a:cubicBezTo>
                      <a:pt x="491294" y="297301"/>
                      <a:pt x="523249" y="291947"/>
                      <a:pt x="548067" y="277546"/>
                    </a:cubicBezTo>
                    <a:cubicBezTo>
                      <a:pt x="555495" y="273396"/>
                      <a:pt x="553628" y="261818"/>
                      <a:pt x="546407" y="258083"/>
                    </a:cubicBezTo>
                    <a:cubicBezTo>
                      <a:pt x="545535" y="257626"/>
                      <a:pt x="543128" y="256672"/>
                      <a:pt x="540514" y="255551"/>
                    </a:cubicBezTo>
                    <a:cubicBezTo>
                      <a:pt x="549320" y="253617"/>
                      <a:pt x="557064" y="248410"/>
                      <a:pt x="562177" y="240984"/>
                    </a:cubicBezTo>
                    <a:cubicBezTo>
                      <a:pt x="570469" y="229339"/>
                      <a:pt x="573357" y="214691"/>
                      <a:pt x="570104" y="200770"/>
                    </a:cubicBezTo>
                    <a:cubicBezTo>
                      <a:pt x="567381" y="189692"/>
                      <a:pt x="559272" y="180725"/>
                      <a:pt x="548523" y="176907"/>
                    </a:cubicBezTo>
                    <a:cubicBezTo>
                      <a:pt x="542439" y="174893"/>
                      <a:pt x="535944" y="174451"/>
                      <a:pt x="529641" y="175621"/>
                    </a:cubicBezTo>
                    <a:cubicBezTo>
                      <a:pt x="508351" y="179522"/>
                      <a:pt x="518186" y="192470"/>
                      <a:pt x="511961" y="159519"/>
                    </a:cubicBezTo>
                    <a:cubicBezTo>
                      <a:pt x="508351" y="140387"/>
                      <a:pt x="488430" y="114324"/>
                      <a:pt x="467473" y="133498"/>
                    </a:cubicBezTo>
                    <a:cubicBezTo>
                      <a:pt x="456392" y="143665"/>
                      <a:pt x="463945" y="153833"/>
                      <a:pt x="465232" y="165951"/>
                    </a:cubicBezTo>
                    <a:cubicBezTo>
                      <a:pt x="472121" y="230443"/>
                      <a:pt x="379574" y="241565"/>
                      <a:pt x="375217" y="152547"/>
                    </a:cubicBezTo>
                    <a:cubicBezTo>
                      <a:pt x="380674" y="153806"/>
                      <a:pt x="386227" y="154597"/>
                      <a:pt x="391817" y="154912"/>
                    </a:cubicBezTo>
                    <a:cubicBezTo>
                      <a:pt x="428213" y="154082"/>
                      <a:pt x="460417" y="116566"/>
                      <a:pt x="439999" y="81581"/>
                    </a:cubicBezTo>
                    <a:cubicBezTo>
                      <a:pt x="434587" y="72337"/>
                      <a:pt x="427561" y="64141"/>
                      <a:pt x="419249" y="57386"/>
                    </a:cubicBezTo>
                    <a:cubicBezTo>
                      <a:pt x="442489" y="40785"/>
                      <a:pt x="471996" y="32112"/>
                      <a:pt x="499926" y="36926"/>
                    </a:cubicBezTo>
                    <a:cubicBezTo>
                      <a:pt x="524611" y="41363"/>
                      <a:pt x="547644" y="52357"/>
                      <a:pt x="566618" y="68757"/>
                    </a:cubicBezTo>
                    <a:cubicBezTo>
                      <a:pt x="575781" y="76590"/>
                      <a:pt x="583276" y="86187"/>
                      <a:pt x="588654" y="96977"/>
                    </a:cubicBezTo>
                    <a:cubicBezTo>
                      <a:pt x="592302" y="109318"/>
                      <a:pt x="594315" y="122085"/>
                      <a:pt x="594630" y="134950"/>
                    </a:cubicBezTo>
                    <a:cubicBezTo>
                      <a:pt x="591850" y="130966"/>
                      <a:pt x="586895" y="129117"/>
                      <a:pt x="582180" y="130302"/>
                    </a:cubicBezTo>
                    <a:cubicBezTo>
                      <a:pt x="571066" y="132344"/>
                      <a:pt x="563713" y="143009"/>
                      <a:pt x="565754" y="154123"/>
                    </a:cubicBezTo>
                    <a:cubicBezTo>
                      <a:pt x="567311" y="162583"/>
                      <a:pt x="573988" y="169167"/>
                      <a:pt x="582471" y="170599"/>
                    </a:cubicBezTo>
                    <a:cubicBezTo>
                      <a:pt x="607371" y="176658"/>
                      <a:pt x="616833" y="144661"/>
                      <a:pt x="617871" y="125447"/>
                    </a:cubicBezTo>
                    <a:cubicBezTo>
                      <a:pt x="622394" y="41491"/>
                      <a:pt x="502250" y="-5322"/>
                      <a:pt x="437551" y="22733"/>
                    </a:cubicBezTo>
                    <a:cubicBezTo>
                      <a:pt x="424333" y="28487"/>
                      <a:pt x="412061" y="36211"/>
                      <a:pt x="401155" y="45641"/>
                    </a:cubicBezTo>
                    <a:cubicBezTo>
                      <a:pt x="376814" y="33850"/>
                      <a:pt x="348893" y="31802"/>
                      <a:pt x="323092" y="39914"/>
                    </a:cubicBezTo>
                    <a:cubicBezTo>
                      <a:pt x="313144" y="43065"/>
                      <a:pt x="303767" y="47802"/>
                      <a:pt x="295328" y="53941"/>
                    </a:cubicBezTo>
                    <a:cubicBezTo>
                      <a:pt x="262459" y="4929"/>
                      <a:pt x="181118" y="-20760"/>
                      <a:pt x="136837" y="20741"/>
                    </a:cubicBezTo>
                    <a:cubicBezTo>
                      <a:pt x="108243" y="47509"/>
                      <a:pt x="98657" y="92786"/>
                      <a:pt x="120776" y="119720"/>
                    </a:cubicBezTo>
                    <a:cubicBezTo>
                      <a:pt x="130601" y="131102"/>
                      <a:pt x="144260" y="138485"/>
                      <a:pt x="159164" y="140470"/>
                    </a:cubicBezTo>
                    <a:cubicBezTo>
                      <a:pt x="182405" y="144620"/>
                      <a:pt x="201744" y="134203"/>
                      <a:pt x="200250" y="107933"/>
                    </a:cubicBezTo>
                    <a:cubicBezTo>
                      <a:pt x="198881" y="84237"/>
                      <a:pt x="178462" y="79256"/>
                      <a:pt x="158749" y="78343"/>
                    </a:cubicBezTo>
                    <a:cubicBezTo>
                      <a:pt x="149038" y="77928"/>
                      <a:pt x="150449" y="92952"/>
                      <a:pt x="160077" y="93367"/>
                    </a:cubicBezTo>
                    <a:cubicBezTo>
                      <a:pt x="172196" y="123800"/>
                      <a:pt x="167285" y="132930"/>
                      <a:pt x="145345" y="120757"/>
                    </a:cubicBezTo>
                    <a:cubicBezTo>
                      <a:pt x="124262" y="103687"/>
                      <a:pt x="118175" y="84582"/>
                      <a:pt x="127084" y="63445"/>
                    </a:cubicBezTo>
                    <a:cubicBezTo>
                      <a:pt x="132153" y="48911"/>
                      <a:pt x="141303" y="36145"/>
                      <a:pt x="153437" y="26675"/>
                    </a:cubicBezTo>
                    <a:cubicBezTo>
                      <a:pt x="186638" y="2729"/>
                      <a:pt x="241377" y="18915"/>
                      <a:pt x="269639" y="45226"/>
                    </a:cubicBezTo>
                    <a:cubicBezTo>
                      <a:pt x="275361" y="50443"/>
                      <a:pt x="280358" y="56403"/>
                      <a:pt x="284496" y="62947"/>
                    </a:cubicBezTo>
                    <a:cubicBezTo>
                      <a:pt x="266859" y="80128"/>
                      <a:pt x="256068" y="102870"/>
                      <a:pt x="249013" y="128020"/>
                    </a:cubicBezTo>
                    <a:cubicBezTo>
                      <a:pt x="238828" y="162841"/>
                      <a:pt x="239465" y="199935"/>
                      <a:pt x="250839" y="234386"/>
                    </a:cubicBezTo>
                    <a:cubicBezTo>
                      <a:pt x="249387" y="236544"/>
                      <a:pt x="247436" y="238536"/>
                      <a:pt x="247436" y="238785"/>
                    </a:cubicBezTo>
                    <a:lnTo>
                      <a:pt x="247436" y="238785"/>
                    </a:lnTo>
                    <a:lnTo>
                      <a:pt x="245071" y="241233"/>
                    </a:lnTo>
                    <a:cubicBezTo>
                      <a:pt x="242177" y="244008"/>
                      <a:pt x="239114" y="246600"/>
                      <a:pt x="235899" y="248994"/>
                    </a:cubicBezTo>
                    <a:cubicBezTo>
                      <a:pt x="201114" y="237618"/>
                      <a:pt x="163720" y="236924"/>
                      <a:pt x="128537" y="247002"/>
                    </a:cubicBezTo>
                    <a:cubicBezTo>
                      <a:pt x="103346" y="253725"/>
                      <a:pt x="79898" y="264847"/>
                      <a:pt x="62509" y="282277"/>
                    </a:cubicBezTo>
                    <a:cubicBezTo>
                      <a:pt x="55943" y="278168"/>
                      <a:pt x="49955" y="273200"/>
                      <a:pt x="44706" y="267503"/>
                    </a:cubicBezTo>
                    <a:cubicBezTo>
                      <a:pt x="18726" y="239034"/>
                      <a:pt x="3205" y="184253"/>
                      <a:pt x="27358" y="151302"/>
                    </a:cubicBezTo>
                    <a:cubicBezTo>
                      <a:pt x="36875" y="139402"/>
                      <a:pt x="49587" y="130462"/>
                      <a:pt x="64003" y="125530"/>
                    </a:cubicBezTo>
                    <a:cubicBezTo>
                      <a:pt x="85252" y="116898"/>
                      <a:pt x="104273" y="123233"/>
                      <a:pt x="121067" y="144537"/>
                    </a:cubicBezTo>
                    <a:cubicBezTo>
                      <a:pt x="132991" y="166670"/>
                      <a:pt x="123806" y="171471"/>
                      <a:pt x="93510" y="158938"/>
                    </a:cubicBezTo>
                    <a:cubicBezTo>
                      <a:pt x="93178" y="149309"/>
                      <a:pt x="78155" y="147732"/>
                      <a:pt x="78487" y="157444"/>
                    </a:cubicBezTo>
                    <a:cubicBezTo>
                      <a:pt x="79151" y="177322"/>
                      <a:pt x="83882" y="197824"/>
                      <a:pt x="107538" y="199442"/>
                    </a:cubicBezTo>
                    <a:cubicBezTo>
                      <a:pt x="133766" y="201268"/>
                      <a:pt x="144307" y="182053"/>
                      <a:pt x="140738" y="158772"/>
                    </a:cubicBezTo>
                    <a:cubicBezTo>
                      <a:pt x="130197" y="93574"/>
                      <a:pt x="58650" y="96272"/>
                      <a:pt x="21465" y="135075"/>
                    </a:cubicBezTo>
                    <a:cubicBezTo>
                      <a:pt x="-20575" y="178692"/>
                      <a:pt x="4035" y="260324"/>
                      <a:pt x="52466" y="293773"/>
                    </a:cubicBezTo>
                    <a:cubicBezTo>
                      <a:pt x="46340" y="302166"/>
                      <a:pt x="41590" y="311482"/>
                      <a:pt x="38398" y="321371"/>
                    </a:cubicBezTo>
                    <a:cubicBezTo>
                      <a:pt x="29991" y="347081"/>
                      <a:pt x="31713" y="375031"/>
                      <a:pt x="43212" y="399517"/>
                    </a:cubicBezTo>
                    <a:cubicBezTo>
                      <a:pt x="33604" y="410298"/>
                      <a:pt x="25685" y="422471"/>
                      <a:pt x="19722" y="435622"/>
                    </a:cubicBezTo>
                    <a:cubicBezTo>
                      <a:pt x="-9079" y="499990"/>
                      <a:pt x="36489" y="620590"/>
                      <a:pt x="120444" y="617104"/>
                    </a:cubicBezTo>
                    <a:close/>
                    <a:moveTo>
                      <a:pt x="216103" y="265594"/>
                    </a:moveTo>
                    <a:cubicBezTo>
                      <a:pt x="191576" y="281489"/>
                      <a:pt x="159953" y="294935"/>
                      <a:pt x="145843" y="296886"/>
                    </a:cubicBezTo>
                    <a:cubicBezTo>
                      <a:pt x="125254" y="299978"/>
                      <a:pt x="104237" y="298476"/>
                      <a:pt x="84297" y="292487"/>
                    </a:cubicBezTo>
                    <a:cubicBezTo>
                      <a:pt x="110443" y="270574"/>
                      <a:pt x="151487" y="261112"/>
                      <a:pt x="183899" y="261610"/>
                    </a:cubicBezTo>
                    <a:cubicBezTo>
                      <a:pt x="194748" y="261740"/>
                      <a:pt x="205549" y="263076"/>
                      <a:pt x="216103" y="265594"/>
                    </a:cubicBezTo>
                    <a:close/>
                    <a:moveTo>
                      <a:pt x="293585" y="85565"/>
                    </a:moveTo>
                    <a:cubicBezTo>
                      <a:pt x="299359" y="105582"/>
                      <a:pt x="300620" y="126630"/>
                      <a:pt x="297279" y="147193"/>
                    </a:cubicBezTo>
                    <a:cubicBezTo>
                      <a:pt x="295162" y="161262"/>
                      <a:pt x="281342" y="192844"/>
                      <a:pt x="265157" y="217038"/>
                    </a:cubicBezTo>
                    <a:cubicBezTo>
                      <a:pt x="262807" y="206477"/>
                      <a:pt x="261596" y="195695"/>
                      <a:pt x="261546" y="184876"/>
                    </a:cubicBezTo>
                    <a:cubicBezTo>
                      <a:pt x="261339" y="152381"/>
                      <a:pt x="271382" y="111461"/>
                      <a:pt x="293585" y="85565"/>
                    </a:cubicBezTo>
                    <a:close/>
                    <a:moveTo>
                      <a:pt x="375009" y="139225"/>
                    </a:moveTo>
                    <a:cubicBezTo>
                      <a:pt x="375258" y="133954"/>
                      <a:pt x="375673" y="128435"/>
                      <a:pt x="376503" y="122625"/>
                    </a:cubicBezTo>
                    <a:cubicBezTo>
                      <a:pt x="379682" y="103524"/>
                      <a:pt x="388750" y="85895"/>
                      <a:pt x="402441" y="72201"/>
                    </a:cubicBezTo>
                    <a:cubicBezTo>
                      <a:pt x="408500" y="77231"/>
                      <a:pt x="412849" y="84017"/>
                      <a:pt x="414891" y="91624"/>
                    </a:cubicBezTo>
                    <a:cubicBezTo>
                      <a:pt x="430952" y="111917"/>
                      <a:pt x="411862" y="131921"/>
                      <a:pt x="405180" y="137274"/>
                    </a:cubicBezTo>
                    <a:cubicBezTo>
                      <a:pt x="401362" y="140262"/>
                      <a:pt x="388123" y="140802"/>
                      <a:pt x="375009" y="139225"/>
                    </a:cubicBezTo>
                    <a:close/>
                    <a:moveTo>
                      <a:pt x="345087" y="127729"/>
                    </a:moveTo>
                    <a:cubicBezTo>
                      <a:pt x="341892" y="119886"/>
                      <a:pt x="339070" y="104945"/>
                      <a:pt x="348615" y="101501"/>
                    </a:cubicBezTo>
                    <a:cubicBezTo>
                      <a:pt x="352574" y="100440"/>
                      <a:pt x="356728" y="100341"/>
                      <a:pt x="360733" y="101210"/>
                    </a:cubicBezTo>
                    <a:cubicBezTo>
                      <a:pt x="356309" y="111385"/>
                      <a:pt x="352968" y="121999"/>
                      <a:pt x="350773" y="132875"/>
                    </a:cubicBezTo>
                    <a:cubicBezTo>
                      <a:pt x="348370" y="131823"/>
                      <a:pt x="346374" y="130017"/>
                      <a:pt x="345087" y="127729"/>
                    </a:cubicBezTo>
                    <a:close/>
                    <a:moveTo>
                      <a:pt x="410907" y="314482"/>
                    </a:moveTo>
                    <a:cubicBezTo>
                      <a:pt x="392813" y="319088"/>
                      <a:pt x="369905" y="314108"/>
                      <a:pt x="352267" y="310332"/>
                    </a:cubicBezTo>
                    <a:cubicBezTo>
                      <a:pt x="314916" y="302032"/>
                      <a:pt x="288190" y="275886"/>
                      <a:pt x="273789" y="243267"/>
                    </a:cubicBezTo>
                    <a:cubicBezTo>
                      <a:pt x="289476" y="221728"/>
                      <a:pt x="301927" y="190437"/>
                      <a:pt x="306990" y="174085"/>
                    </a:cubicBezTo>
                    <a:cubicBezTo>
                      <a:pt x="316286" y="142960"/>
                      <a:pt x="317821" y="105941"/>
                      <a:pt x="305745" y="74235"/>
                    </a:cubicBezTo>
                    <a:lnTo>
                      <a:pt x="306865" y="73322"/>
                    </a:lnTo>
                    <a:cubicBezTo>
                      <a:pt x="329603" y="57252"/>
                      <a:pt x="358737" y="53243"/>
                      <a:pt x="384969" y="62573"/>
                    </a:cubicBezTo>
                    <a:cubicBezTo>
                      <a:pt x="376794" y="72277"/>
                      <a:pt x="369826" y="82938"/>
                      <a:pt x="364219" y="94321"/>
                    </a:cubicBezTo>
                    <a:cubicBezTo>
                      <a:pt x="353180" y="90503"/>
                      <a:pt x="338364" y="92537"/>
                      <a:pt x="335169" y="104738"/>
                    </a:cubicBezTo>
                    <a:cubicBezTo>
                      <a:pt x="332687" y="118236"/>
                      <a:pt x="336787" y="132107"/>
                      <a:pt x="346208" y="142088"/>
                    </a:cubicBezTo>
                    <a:cubicBezTo>
                      <a:pt x="347117" y="142908"/>
                      <a:pt x="348121" y="143618"/>
                      <a:pt x="349196" y="144205"/>
                    </a:cubicBezTo>
                    <a:cubicBezTo>
                      <a:pt x="345187" y="173782"/>
                      <a:pt x="350146" y="203881"/>
                      <a:pt x="363431" y="230609"/>
                    </a:cubicBezTo>
                    <a:cubicBezTo>
                      <a:pt x="377541" y="259120"/>
                      <a:pt x="404101" y="278044"/>
                      <a:pt x="434189" y="287590"/>
                    </a:cubicBezTo>
                    <a:cubicBezTo>
                      <a:pt x="434849" y="289994"/>
                      <a:pt x="435144" y="292485"/>
                      <a:pt x="435061" y="294977"/>
                    </a:cubicBezTo>
                    <a:cubicBezTo>
                      <a:pt x="435061" y="294977"/>
                      <a:pt x="438256" y="308713"/>
                      <a:pt x="410741" y="314482"/>
                    </a:cubicBezTo>
                    <a:close/>
                    <a:moveTo>
                      <a:pt x="332056" y="424210"/>
                    </a:moveTo>
                    <a:cubicBezTo>
                      <a:pt x="333990" y="415320"/>
                      <a:pt x="334978" y="406248"/>
                      <a:pt x="335003" y="397151"/>
                    </a:cubicBezTo>
                    <a:cubicBezTo>
                      <a:pt x="335700" y="371765"/>
                      <a:pt x="331164" y="346508"/>
                      <a:pt x="321681" y="322948"/>
                    </a:cubicBezTo>
                    <a:cubicBezTo>
                      <a:pt x="342971" y="333946"/>
                      <a:pt x="369365" y="337183"/>
                      <a:pt x="395593" y="337307"/>
                    </a:cubicBezTo>
                    <a:cubicBezTo>
                      <a:pt x="404632" y="337403"/>
                      <a:pt x="413659" y="336569"/>
                      <a:pt x="422527" y="334817"/>
                    </a:cubicBezTo>
                    <a:cubicBezTo>
                      <a:pt x="419581" y="362664"/>
                      <a:pt x="419622" y="390469"/>
                      <a:pt x="416385" y="418731"/>
                    </a:cubicBezTo>
                    <a:cubicBezTo>
                      <a:pt x="388704" y="421221"/>
                      <a:pt x="360152" y="421595"/>
                      <a:pt x="332264" y="424210"/>
                    </a:cubicBezTo>
                    <a:close/>
                    <a:moveTo>
                      <a:pt x="141983" y="348595"/>
                    </a:moveTo>
                    <a:cubicBezTo>
                      <a:pt x="141396" y="347521"/>
                      <a:pt x="140686" y="346516"/>
                      <a:pt x="139867" y="345607"/>
                    </a:cubicBezTo>
                    <a:cubicBezTo>
                      <a:pt x="130057" y="336104"/>
                      <a:pt x="116319" y="331825"/>
                      <a:pt x="102848" y="334070"/>
                    </a:cubicBezTo>
                    <a:cubicBezTo>
                      <a:pt x="90398" y="337100"/>
                      <a:pt x="88406" y="351874"/>
                      <a:pt x="92099" y="363121"/>
                    </a:cubicBezTo>
                    <a:cubicBezTo>
                      <a:pt x="80607" y="368694"/>
                      <a:pt x="69847" y="375662"/>
                      <a:pt x="60061" y="383871"/>
                    </a:cubicBezTo>
                    <a:cubicBezTo>
                      <a:pt x="51047" y="357522"/>
                      <a:pt x="55413" y="328434"/>
                      <a:pt x="71764" y="305891"/>
                    </a:cubicBezTo>
                    <a:cubicBezTo>
                      <a:pt x="72055" y="305476"/>
                      <a:pt x="72387" y="305144"/>
                      <a:pt x="72677" y="304771"/>
                    </a:cubicBezTo>
                    <a:cubicBezTo>
                      <a:pt x="104259" y="317221"/>
                      <a:pt x="141278" y="316100"/>
                      <a:pt x="172528" y="307219"/>
                    </a:cubicBezTo>
                    <a:cubicBezTo>
                      <a:pt x="188879" y="302530"/>
                      <a:pt x="220336" y="290619"/>
                      <a:pt x="242041" y="275056"/>
                    </a:cubicBezTo>
                    <a:cubicBezTo>
                      <a:pt x="274536" y="289831"/>
                      <a:pt x="300142" y="316889"/>
                      <a:pt x="308193" y="354281"/>
                    </a:cubicBezTo>
                    <a:cubicBezTo>
                      <a:pt x="311887" y="371960"/>
                      <a:pt x="316493" y="394952"/>
                      <a:pt x="311804" y="412963"/>
                    </a:cubicBezTo>
                    <a:cubicBezTo>
                      <a:pt x="305703" y="440229"/>
                      <a:pt x="292132" y="436909"/>
                      <a:pt x="291966" y="436909"/>
                    </a:cubicBezTo>
                    <a:cubicBezTo>
                      <a:pt x="289485" y="436942"/>
                      <a:pt x="287012" y="436618"/>
                      <a:pt x="284621" y="435954"/>
                    </a:cubicBezTo>
                    <a:cubicBezTo>
                      <a:pt x="275532" y="405742"/>
                      <a:pt x="256815" y="378932"/>
                      <a:pt x="228221" y="364200"/>
                    </a:cubicBezTo>
                    <a:cubicBezTo>
                      <a:pt x="201681" y="350496"/>
                      <a:pt x="171643" y="345060"/>
                      <a:pt x="141983" y="348595"/>
                    </a:cubicBezTo>
                    <a:close/>
                    <a:moveTo>
                      <a:pt x="99113" y="359925"/>
                    </a:moveTo>
                    <a:cubicBezTo>
                      <a:pt x="98317" y="355895"/>
                      <a:pt x="98460" y="351733"/>
                      <a:pt x="99528" y="347765"/>
                    </a:cubicBezTo>
                    <a:cubicBezTo>
                      <a:pt x="103139" y="338303"/>
                      <a:pt x="118037" y="341291"/>
                      <a:pt x="125798" y="344570"/>
                    </a:cubicBezTo>
                    <a:cubicBezTo>
                      <a:pt x="128083" y="345865"/>
                      <a:pt x="129877" y="347877"/>
                      <a:pt x="130902" y="350297"/>
                    </a:cubicBezTo>
                    <a:cubicBezTo>
                      <a:pt x="120005" y="352335"/>
                      <a:pt x="109350" y="355505"/>
                      <a:pt x="99113" y="359759"/>
                    </a:cubicBezTo>
                    <a:close/>
                    <a:moveTo>
                      <a:pt x="69648" y="401094"/>
                    </a:moveTo>
                    <a:cubicBezTo>
                      <a:pt x="83471" y="387606"/>
                      <a:pt x="101153" y="378758"/>
                      <a:pt x="120237" y="375778"/>
                    </a:cubicBezTo>
                    <a:cubicBezTo>
                      <a:pt x="126130" y="375031"/>
                      <a:pt x="131650" y="374658"/>
                      <a:pt x="136837" y="374492"/>
                    </a:cubicBezTo>
                    <a:cubicBezTo>
                      <a:pt x="138248" y="387606"/>
                      <a:pt x="137543" y="400845"/>
                      <a:pt x="134472" y="404663"/>
                    </a:cubicBezTo>
                    <a:cubicBezTo>
                      <a:pt x="129118" y="411261"/>
                      <a:pt x="108907" y="430103"/>
                      <a:pt x="88821" y="413834"/>
                    </a:cubicBezTo>
                    <a:cubicBezTo>
                      <a:pt x="81235" y="411647"/>
                      <a:pt x="74529" y="407132"/>
                      <a:pt x="69648" y="4009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endParaRPr lang="fa-IR"/>
              </a:p>
            </p:txBody>
          </p:sp>
        </p:grp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9D7B7719-F565-19CE-94B8-0B67FE67B6BE}"/>
              </a:ext>
            </a:extLst>
          </p:cNvPr>
          <p:cNvSpPr txBox="1"/>
          <p:nvPr/>
        </p:nvSpPr>
        <p:spPr>
          <a:xfrm>
            <a:off x="4762249" y="2198449"/>
            <a:ext cx="2702560" cy="26161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20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600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6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C5539CCA-33A2-77B6-21DA-36D277941453}"/>
              </a:ext>
            </a:extLst>
          </p:cNvPr>
          <p:cNvGrpSpPr/>
          <p:nvPr/>
        </p:nvGrpSpPr>
        <p:grpSpPr>
          <a:xfrm>
            <a:off x="968796" y="1150663"/>
            <a:ext cx="3125039" cy="4711673"/>
            <a:chOff x="8048728" y="940387"/>
            <a:chExt cx="3125039" cy="4711673"/>
          </a:xfrm>
        </p:grpSpPr>
        <p:sp>
          <p:nvSpPr>
            <p:cNvPr id="46" name="Rectangle: Rounded Corners 45">
              <a:extLst>
                <a:ext uri="{FF2B5EF4-FFF2-40B4-BE49-F238E27FC236}">
                  <a16:creationId xmlns:a16="http://schemas.microsoft.com/office/drawing/2014/main" id="{01202E2A-A847-CBEB-9278-8D428CBF7B39}"/>
                </a:ext>
              </a:extLst>
            </p:cNvPr>
            <p:cNvSpPr/>
            <p:nvPr/>
          </p:nvSpPr>
          <p:spPr>
            <a:xfrm>
              <a:off x="8048728" y="1331268"/>
              <a:ext cx="3125039" cy="4320792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4DC35416-6BB3-C844-5AA1-3825D4960054}"/>
                </a:ext>
              </a:extLst>
            </p:cNvPr>
            <p:cNvGrpSpPr/>
            <p:nvPr/>
          </p:nvGrpSpPr>
          <p:grpSpPr>
            <a:xfrm>
              <a:off x="9014167" y="940387"/>
              <a:ext cx="1194160" cy="781761"/>
              <a:chOff x="8668609" y="1760301"/>
              <a:chExt cx="1194160" cy="781761"/>
            </a:xfrm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DF3566DB-E063-C57E-2665-6BAACD5DBD8F}"/>
                  </a:ext>
                </a:extLst>
              </p:cNvPr>
              <p:cNvSpPr/>
              <p:nvPr/>
            </p:nvSpPr>
            <p:spPr>
              <a:xfrm rot="2720063" flipV="1">
                <a:off x="8668092" y="1760818"/>
                <a:ext cx="781761" cy="780728"/>
              </a:xfrm>
              <a:custGeom>
                <a:avLst/>
                <a:gdLst>
                  <a:gd name="connsiteX0" fmla="*/ 120444 w 618020"/>
                  <a:gd name="connsiteY0" fmla="*/ 617104 h 617202"/>
                  <a:gd name="connsiteX1" fmla="*/ 166095 w 618020"/>
                  <a:gd name="connsiteY1" fmla="*/ 582244 h 617202"/>
                  <a:gd name="connsiteX2" fmla="*/ 142739 w 618020"/>
                  <a:gd name="connsiteY2" fmla="*/ 565166 h 617202"/>
                  <a:gd name="connsiteX3" fmla="*/ 125798 w 618020"/>
                  <a:gd name="connsiteY3" fmla="*/ 581455 h 617202"/>
                  <a:gd name="connsiteX4" fmla="*/ 130280 w 618020"/>
                  <a:gd name="connsiteY4" fmla="*/ 593905 h 617202"/>
                  <a:gd name="connsiteX5" fmla="*/ 92390 w 618020"/>
                  <a:gd name="connsiteY5" fmla="*/ 587473 h 617202"/>
                  <a:gd name="connsiteX6" fmla="*/ 64460 w 618020"/>
                  <a:gd name="connsiteY6" fmla="*/ 565104 h 617202"/>
                  <a:gd name="connsiteX7" fmla="*/ 33335 w 618020"/>
                  <a:gd name="connsiteY7" fmla="*/ 497998 h 617202"/>
                  <a:gd name="connsiteX8" fmla="*/ 54707 w 618020"/>
                  <a:gd name="connsiteY8" fmla="*/ 417611 h 617202"/>
                  <a:gd name="connsiteX9" fmla="*/ 78653 w 618020"/>
                  <a:gd name="connsiteY9" fmla="*/ 438361 h 617202"/>
                  <a:gd name="connsiteX10" fmla="*/ 152566 w 618020"/>
                  <a:gd name="connsiteY10" fmla="*/ 391051 h 617202"/>
                  <a:gd name="connsiteX11" fmla="*/ 150408 w 618020"/>
                  <a:gd name="connsiteY11" fmla="*/ 374450 h 617202"/>
                  <a:gd name="connsiteX12" fmla="*/ 162858 w 618020"/>
                  <a:gd name="connsiteY12" fmla="*/ 464631 h 617202"/>
                  <a:gd name="connsiteX13" fmla="*/ 130363 w 618020"/>
                  <a:gd name="connsiteY13" fmla="*/ 466499 h 617202"/>
                  <a:gd name="connsiteX14" fmla="*/ 155844 w 618020"/>
                  <a:gd name="connsiteY14" fmla="*/ 511278 h 617202"/>
                  <a:gd name="connsiteX15" fmla="*/ 171739 w 618020"/>
                  <a:gd name="connsiteY15" fmla="*/ 529165 h 617202"/>
                  <a:gd name="connsiteX16" fmla="*/ 172818 w 618020"/>
                  <a:gd name="connsiteY16" fmla="*/ 548047 h 617202"/>
                  <a:gd name="connsiteX17" fmla="*/ 196432 w 618020"/>
                  <a:gd name="connsiteY17" fmla="*/ 569918 h 617202"/>
                  <a:gd name="connsiteX18" fmla="*/ 236729 w 618020"/>
                  <a:gd name="connsiteY18" fmla="*/ 562448 h 617202"/>
                  <a:gd name="connsiteX19" fmla="*/ 251545 w 618020"/>
                  <a:gd name="connsiteY19" fmla="*/ 540951 h 617202"/>
                  <a:gd name="connsiteX20" fmla="*/ 253993 w 618020"/>
                  <a:gd name="connsiteY20" fmla="*/ 546885 h 617202"/>
                  <a:gd name="connsiteX21" fmla="*/ 273457 w 618020"/>
                  <a:gd name="connsiteY21" fmla="*/ 548794 h 617202"/>
                  <a:gd name="connsiteX22" fmla="*/ 290057 w 618020"/>
                  <a:gd name="connsiteY22" fmla="*/ 461353 h 617202"/>
                  <a:gd name="connsiteX23" fmla="*/ 327076 w 618020"/>
                  <a:gd name="connsiteY23" fmla="*/ 439980 h 617202"/>
                  <a:gd name="connsiteX24" fmla="*/ 425142 w 618020"/>
                  <a:gd name="connsiteY24" fmla="*/ 433008 h 617202"/>
                  <a:gd name="connsiteX25" fmla="*/ 429292 w 618020"/>
                  <a:gd name="connsiteY25" fmla="*/ 431265 h 617202"/>
                  <a:gd name="connsiteX26" fmla="*/ 430828 w 618020"/>
                  <a:gd name="connsiteY26" fmla="*/ 427613 h 617202"/>
                  <a:gd name="connsiteX27" fmla="*/ 438671 w 618020"/>
                  <a:gd name="connsiteY27" fmla="*/ 329920 h 617202"/>
                  <a:gd name="connsiteX28" fmla="*/ 460417 w 618020"/>
                  <a:gd name="connsiteY28" fmla="*/ 293151 h 617202"/>
                  <a:gd name="connsiteX29" fmla="*/ 548067 w 618020"/>
                  <a:gd name="connsiteY29" fmla="*/ 277546 h 617202"/>
                  <a:gd name="connsiteX30" fmla="*/ 546407 w 618020"/>
                  <a:gd name="connsiteY30" fmla="*/ 258083 h 617202"/>
                  <a:gd name="connsiteX31" fmla="*/ 540514 w 618020"/>
                  <a:gd name="connsiteY31" fmla="*/ 255551 h 617202"/>
                  <a:gd name="connsiteX32" fmla="*/ 562177 w 618020"/>
                  <a:gd name="connsiteY32" fmla="*/ 240984 h 617202"/>
                  <a:gd name="connsiteX33" fmla="*/ 570104 w 618020"/>
                  <a:gd name="connsiteY33" fmla="*/ 200770 h 617202"/>
                  <a:gd name="connsiteX34" fmla="*/ 548523 w 618020"/>
                  <a:gd name="connsiteY34" fmla="*/ 176907 h 617202"/>
                  <a:gd name="connsiteX35" fmla="*/ 529641 w 618020"/>
                  <a:gd name="connsiteY35" fmla="*/ 175621 h 617202"/>
                  <a:gd name="connsiteX36" fmla="*/ 511961 w 618020"/>
                  <a:gd name="connsiteY36" fmla="*/ 159519 h 617202"/>
                  <a:gd name="connsiteX37" fmla="*/ 467473 w 618020"/>
                  <a:gd name="connsiteY37" fmla="*/ 133498 h 617202"/>
                  <a:gd name="connsiteX38" fmla="*/ 465232 w 618020"/>
                  <a:gd name="connsiteY38" fmla="*/ 165951 h 617202"/>
                  <a:gd name="connsiteX39" fmla="*/ 375217 w 618020"/>
                  <a:gd name="connsiteY39" fmla="*/ 152547 h 617202"/>
                  <a:gd name="connsiteX40" fmla="*/ 391817 w 618020"/>
                  <a:gd name="connsiteY40" fmla="*/ 154912 h 617202"/>
                  <a:gd name="connsiteX41" fmla="*/ 439999 w 618020"/>
                  <a:gd name="connsiteY41" fmla="*/ 81581 h 617202"/>
                  <a:gd name="connsiteX42" fmla="*/ 419249 w 618020"/>
                  <a:gd name="connsiteY42" fmla="*/ 57386 h 617202"/>
                  <a:gd name="connsiteX43" fmla="*/ 499926 w 618020"/>
                  <a:gd name="connsiteY43" fmla="*/ 36926 h 617202"/>
                  <a:gd name="connsiteX44" fmla="*/ 566618 w 618020"/>
                  <a:gd name="connsiteY44" fmla="*/ 68757 h 617202"/>
                  <a:gd name="connsiteX45" fmla="*/ 588654 w 618020"/>
                  <a:gd name="connsiteY45" fmla="*/ 96977 h 617202"/>
                  <a:gd name="connsiteX46" fmla="*/ 594630 w 618020"/>
                  <a:gd name="connsiteY46" fmla="*/ 134950 h 617202"/>
                  <a:gd name="connsiteX47" fmla="*/ 582180 w 618020"/>
                  <a:gd name="connsiteY47" fmla="*/ 130302 h 617202"/>
                  <a:gd name="connsiteX48" fmla="*/ 565754 w 618020"/>
                  <a:gd name="connsiteY48" fmla="*/ 154123 h 617202"/>
                  <a:gd name="connsiteX49" fmla="*/ 582471 w 618020"/>
                  <a:gd name="connsiteY49" fmla="*/ 170599 h 617202"/>
                  <a:gd name="connsiteX50" fmla="*/ 617871 w 618020"/>
                  <a:gd name="connsiteY50" fmla="*/ 125447 h 617202"/>
                  <a:gd name="connsiteX51" fmla="*/ 437551 w 618020"/>
                  <a:gd name="connsiteY51" fmla="*/ 22733 h 617202"/>
                  <a:gd name="connsiteX52" fmla="*/ 401155 w 618020"/>
                  <a:gd name="connsiteY52" fmla="*/ 45641 h 617202"/>
                  <a:gd name="connsiteX53" fmla="*/ 323092 w 618020"/>
                  <a:gd name="connsiteY53" fmla="*/ 39914 h 617202"/>
                  <a:gd name="connsiteX54" fmla="*/ 295328 w 618020"/>
                  <a:gd name="connsiteY54" fmla="*/ 53941 h 617202"/>
                  <a:gd name="connsiteX55" fmla="*/ 136837 w 618020"/>
                  <a:gd name="connsiteY55" fmla="*/ 20741 h 617202"/>
                  <a:gd name="connsiteX56" fmla="*/ 120776 w 618020"/>
                  <a:gd name="connsiteY56" fmla="*/ 119720 h 617202"/>
                  <a:gd name="connsiteX57" fmla="*/ 159164 w 618020"/>
                  <a:gd name="connsiteY57" fmla="*/ 140470 h 617202"/>
                  <a:gd name="connsiteX58" fmla="*/ 200250 w 618020"/>
                  <a:gd name="connsiteY58" fmla="*/ 107933 h 617202"/>
                  <a:gd name="connsiteX59" fmla="*/ 158749 w 618020"/>
                  <a:gd name="connsiteY59" fmla="*/ 78343 h 617202"/>
                  <a:gd name="connsiteX60" fmla="*/ 160077 w 618020"/>
                  <a:gd name="connsiteY60" fmla="*/ 93367 h 617202"/>
                  <a:gd name="connsiteX61" fmla="*/ 145345 w 618020"/>
                  <a:gd name="connsiteY61" fmla="*/ 120757 h 617202"/>
                  <a:gd name="connsiteX62" fmla="*/ 127084 w 618020"/>
                  <a:gd name="connsiteY62" fmla="*/ 63445 h 617202"/>
                  <a:gd name="connsiteX63" fmla="*/ 153437 w 618020"/>
                  <a:gd name="connsiteY63" fmla="*/ 26675 h 617202"/>
                  <a:gd name="connsiteX64" fmla="*/ 269639 w 618020"/>
                  <a:gd name="connsiteY64" fmla="*/ 45226 h 617202"/>
                  <a:gd name="connsiteX65" fmla="*/ 284496 w 618020"/>
                  <a:gd name="connsiteY65" fmla="*/ 62947 h 617202"/>
                  <a:gd name="connsiteX66" fmla="*/ 249013 w 618020"/>
                  <a:gd name="connsiteY66" fmla="*/ 128020 h 617202"/>
                  <a:gd name="connsiteX67" fmla="*/ 250839 w 618020"/>
                  <a:gd name="connsiteY67" fmla="*/ 234386 h 617202"/>
                  <a:gd name="connsiteX68" fmla="*/ 247436 w 618020"/>
                  <a:gd name="connsiteY68" fmla="*/ 238785 h 617202"/>
                  <a:gd name="connsiteX69" fmla="*/ 247436 w 618020"/>
                  <a:gd name="connsiteY69" fmla="*/ 238785 h 617202"/>
                  <a:gd name="connsiteX70" fmla="*/ 245071 w 618020"/>
                  <a:gd name="connsiteY70" fmla="*/ 241233 h 617202"/>
                  <a:gd name="connsiteX71" fmla="*/ 235899 w 618020"/>
                  <a:gd name="connsiteY71" fmla="*/ 248994 h 617202"/>
                  <a:gd name="connsiteX72" fmla="*/ 128537 w 618020"/>
                  <a:gd name="connsiteY72" fmla="*/ 247002 h 617202"/>
                  <a:gd name="connsiteX73" fmla="*/ 62509 w 618020"/>
                  <a:gd name="connsiteY73" fmla="*/ 282277 h 617202"/>
                  <a:gd name="connsiteX74" fmla="*/ 44706 w 618020"/>
                  <a:gd name="connsiteY74" fmla="*/ 267503 h 617202"/>
                  <a:gd name="connsiteX75" fmla="*/ 27358 w 618020"/>
                  <a:gd name="connsiteY75" fmla="*/ 151302 h 617202"/>
                  <a:gd name="connsiteX76" fmla="*/ 64003 w 618020"/>
                  <a:gd name="connsiteY76" fmla="*/ 125530 h 617202"/>
                  <a:gd name="connsiteX77" fmla="*/ 121067 w 618020"/>
                  <a:gd name="connsiteY77" fmla="*/ 144537 h 617202"/>
                  <a:gd name="connsiteX78" fmla="*/ 93510 w 618020"/>
                  <a:gd name="connsiteY78" fmla="*/ 158938 h 617202"/>
                  <a:gd name="connsiteX79" fmla="*/ 78487 w 618020"/>
                  <a:gd name="connsiteY79" fmla="*/ 157444 h 617202"/>
                  <a:gd name="connsiteX80" fmla="*/ 107538 w 618020"/>
                  <a:gd name="connsiteY80" fmla="*/ 199442 h 617202"/>
                  <a:gd name="connsiteX81" fmla="*/ 140738 w 618020"/>
                  <a:gd name="connsiteY81" fmla="*/ 158772 h 617202"/>
                  <a:gd name="connsiteX82" fmla="*/ 21465 w 618020"/>
                  <a:gd name="connsiteY82" fmla="*/ 135075 h 617202"/>
                  <a:gd name="connsiteX83" fmla="*/ 52466 w 618020"/>
                  <a:gd name="connsiteY83" fmla="*/ 293773 h 617202"/>
                  <a:gd name="connsiteX84" fmla="*/ 38398 w 618020"/>
                  <a:gd name="connsiteY84" fmla="*/ 321371 h 617202"/>
                  <a:gd name="connsiteX85" fmla="*/ 43212 w 618020"/>
                  <a:gd name="connsiteY85" fmla="*/ 399517 h 617202"/>
                  <a:gd name="connsiteX86" fmla="*/ 19722 w 618020"/>
                  <a:gd name="connsiteY86" fmla="*/ 435622 h 617202"/>
                  <a:gd name="connsiteX87" fmla="*/ 120444 w 618020"/>
                  <a:gd name="connsiteY87" fmla="*/ 617104 h 617202"/>
                  <a:gd name="connsiteX88" fmla="*/ 216103 w 618020"/>
                  <a:gd name="connsiteY88" fmla="*/ 265594 h 617202"/>
                  <a:gd name="connsiteX89" fmla="*/ 145843 w 618020"/>
                  <a:gd name="connsiteY89" fmla="*/ 296886 h 617202"/>
                  <a:gd name="connsiteX90" fmla="*/ 84297 w 618020"/>
                  <a:gd name="connsiteY90" fmla="*/ 292487 h 617202"/>
                  <a:gd name="connsiteX91" fmla="*/ 183899 w 618020"/>
                  <a:gd name="connsiteY91" fmla="*/ 261610 h 617202"/>
                  <a:gd name="connsiteX92" fmla="*/ 216103 w 618020"/>
                  <a:gd name="connsiteY92" fmla="*/ 265594 h 617202"/>
                  <a:gd name="connsiteX93" fmla="*/ 293585 w 618020"/>
                  <a:gd name="connsiteY93" fmla="*/ 85565 h 617202"/>
                  <a:gd name="connsiteX94" fmla="*/ 297279 w 618020"/>
                  <a:gd name="connsiteY94" fmla="*/ 147193 h 617202"/>
                  <a:gd name="connsiteX95" fmla="*/ 265157 w 618020"/>
                  <a:gd name="connsiteY95" fmla="*/ 217038 h 617202"/>
                  <a:gd name="connsiteX96" fmla="*/ 261546 w 618020"/>
                  <a:gd name="connsiteY96" fmla="*/ 184876 h 617202"/>
                  <a:gd name="connsiteX97" fmla="*/ 293585 w 618020"/>
                  <a:gd name="connsiteY97" fmla="*/ 85565 h 617202"/>
                  <a:gd name="connsiteX98" fmla="*/ 375009 w 618020"/>
                  <a:gd name="connsiteY98" fmla="*/ 139225 h 617202"/>
                  <a:gd name="connsiteX99" fmla="*/ 376503 w 618020"/>
                  <a:gd name="connsiteY99" fmla="*/ 122625 h 617202"/>
                  <a:gd name="connsiteX100" fmla="*/ 402441 w 618020"/>
                  <a:gd name="connsiteY100" fmla="*/ 72201 h 617202"/>
                  <a:gd name="connsiteX101" fmla="*/ 414891 w 618020"/>
                  <a:gd name="connsiteY101" fmla="*/ 91624 h 617202"/>
                  <a:gd name="connsiteX102" fmla="*/ 405180 w 618020"/>
                  <a:gd name="connsiteY102" fmla="*/ 137274 h 617202"/>
                  <a:gd name="connsiteX103" fmla="*/ 375009 w 618020"/>
                  <a:gd name="connsiteY103" fmla="*/ 139225 h 617202"/>
                  <a:gd name="connsiteX104" fmla="*/ 345087 w 618020"/>
                  <a:gd name="connsiteY104" fmla="*/ 127729 h 617202"/>
                  <a:gd name="connsiteX105" fmla="*/ 348615 w 618020"/>
                  <a:gd name="connsiteY105" fmla="*/ 101501 h 617202"/>
                  <a:gd name="connsiteX106" fmla="*/ 360733 w 618020"/>
                  <a:gd name="connsiteY106" fmla="*/ 101210 h 617202"/>
                  <a:gd name="connsiteX107" fmla="*/ 350773 w 618020"/>
                  <a:gd name="connsiteY107" fmla="*/ 132875 h 617202"/>
                  <a:gd name="connsiteX108" fmla="*/ 345087 w 618020"/>
                  <a:gd name="connsiteY108" fmla="*/ 127729 h 617202"/>
                  <a:gd name="connsiteX109" fmla="*/ 410907 w 618020"/>
                  <a:gd name="connsiteY109" fmla="*/ 314482 h 617202"/>
                  <a:gd name="connsiteX110" fmla="*/ 352267 w 618020"/>
                  <a:gd name="connsiteY110" fmla="*/ 310332 h 617202"/>
                  <a:gd name="connsiteX111" fmla="*/ 273789 w 618020"/>
                  <a:gd name="connsiteY111" fmla="*/ 243267 h 617202"/>
                  <a:gd name="connsiteX112" fmla="*/ 306990 w 618020"/>
                  <a:gd name="connsiteY112" fmla="*/ 174085 h 617202"/>
                  <a:gd name="connsiteX113" fmla="*/ 305745 w 618020"/>
                  <a:gd name="connsiteY113" fmla="*/ 74235 h 617202"/>
                  <a:gd name="connsiteX114" fmla="*/ 306865 w 618020"/>
                  <a:gd name="connsiteY114" fmla="*/ 73322 h 617202"/>
                  <a:gd name="connsiteX115" fmla="*/ 384969 w 618020"/>
                  <a:gd name="connsiteY115" fmla="*/ 62573 h 617202"/>
                  <a:gd name="connsiteX116" fmla="*/ 364219 w 618020"/>
                  <a:gd name="connsiteY116" fmla="*/ 94321 h 617202"/>
                  <a:gd name="connsiteX117" fmla="*/ 335169 w 618020"/>
                  <a:gd name="connsiteY117" fmla="*/ 104738 h 617202"/>
                  <a:gd name="connsiteX118" fmla="*/ 346208 w 618020"/>
                  <a:gd name="connsiteY118" fmla="*/ 142088 h 617202"/>
                  <a:gd name="connsiteX119" fmla="*/ 349196 w 618020"/>
                  <a:gd name="connsiteY119" fmla="*/ 144205 h 617202"/>
                  <a:gd name="connsiteX120" fmla="*/ 363431 w 618020"/>
                  <a:gd name="connsiteY120" fmla="*/ 230609 h 617202"/>
                  <a:gd name="connsiteX121" fmla="*/ 434189 w 618020"/>
                  <a:gd name="connsiteY121" fmla="*/ 287590 h 617202"/>
                  <a:gd name="connsiteX122" fmla="*/ 435061 w 618020"/>
                  <a:gd name="connsiteY122" fmla="*/ 294977 h 617202"/>
                  <a:gd name="connsiteX123" fmla="*/ 410741 w 618020"/>
                  <a:gd name="connsiteY123" fmla="*/ 314482 h 617202"/>
                  <a:gd name="connsiteX124" fmla="*/ 332056 w 618020"/>
                  <a:gd name="connsiteY124" fmla="*/ 424210 h 617202"/>
                  <a:gd name="connsiteX125" fmla="*/ 335003 w 618020"/>
                  <a:gd name="connsiteY125" fmla="*/ 397151 h 617202"/>
                  <a:gd name="connsiteX126" fmla="*/ 321681 w 618020"/>
                  <a:gd name="connsiteY126" fmla="*/ 322948 h 617202"/>
                  <a:gd name="connsiteX127" fmla="*/ 395593 w 618020"/>
                  <a:gd name="connsiteY127" fmla="*/ 337307 h 617202"/>
                  <a:gd name="connsiteX128" fmla="*/ 422527 w 618020"/>
                  <a:gd name="connsiteY128" fmla="*/ 334817 h 617202"/>
                  <a:gd name="connsiteX129" fmla="*/ 416385 w 618020"/>
                  <a:gd name="connsiteY129" fmla="*/ 418731 h 617202"/>
                  <a:gd name="connsiteX130" fmla="*/ 332264 w 618020"/>
                  <a:gd name="connsiteY130" fmla="*/ 424210 h 617202"/>
                  <a:gd name="connsiteX131" fmla="*/ 141983 w 618020"/>
                  <a:gd name="connsiteY131" fmla="*/ 348595 h 617202"/>
                  <a:gd name="connsiteX132" fmla="*/ 139867 w 618020"/>
                  <a:gd name="connsiteY132" fmla="*/ 345607 h 617202"/>
                  <a:gd name="connsiteX133" fmla="*/ 102848 w 618020"/>
                  <a:gd name="connsiteY133" fmla="*/ 334070 h 617202"/>
                  <a:gd name="connsiteX134" fmla="*/ 92099 w 618020"/>
                  <a:gd name="connsiteY134" fmla="*/ 363121 h 617202"/>
                  <a:gd name="connsiteX135" fmla="*/ 60061 w 618020"/>
                  <a:gd name="connsiteY135" fmla="*/ 383871 h 617202"/>
                  <a:gd name="connsiteX136" fmla="*/ 71764 w 618020"/>
                  <a:gd name="connsiteY136" fmla="*/ 305891 h 617202"/>
                  <a:gd name="connsiteX137" fmla="*/ 72677 w 618020"/>
                  <a:gd name="connsiteY137" fmla="*/ 304771 h 617202"/>
                  <a:gd name="connsiteX138" fmla="*/ 172528 w 618020"/>
                  <a:gd name="connsiteY138" fmla="*/ 307219 h 617202"/>
                  <a:gd name="connsiteX139" fmla="*/ 242041 w 618020"/>
                  <a:gd name="connsiteY139" fmla="*/ 275056 h 617202"/>
                  <a:gd name="connsiteX140" fmla="*/ 308193 w 618020"/>
                  <a:gd name="connsiteY140" fmla="*/ 354281 h 617202"/>
                  <a:gd name="connsiteX141" fmla="*/ 311804 w 618020"/>
                  <a:gd name="connsiteY141" fmla="*/ 412963 h 617202"/>
                  <a:gd name="connsiteX142" fmla="*/ 291966 w 618020"/>
                  <a:gd name="connsiteY142" fmla="*/ 436909 h 617202"/>
                  <a:gd name="connsiteX143" fmla="*/ 284621 w 618020"/>
                  <a:gd name="connsiteY143" fmla="*/ 435954 h 617202"/>
                  <a:gd name="connsiteX144" fmla="*/ 228221 w 618020"/>
                  <a:gd name="connsiteY144" fmla="*/ 364200 h 617202"/>
                  <a:gd name="connsiteX145" fmla="*/ 141983 w 618020"/>
                  <a:gd name="connsiteY145" fmla="*/ 348595 h 617202"/>
                  <a:gd name="connsiteX146" fmla="*/ 99113 w 618020"/>
                  <a:gd name="connsiteY146" fmla="*/ 359925 h 617202"/>
                  <a:gd name="connsiteX147" fmla="*/ 99528 w 618020"/>
                  <a:gd name="connsiteY147" fmla="*/ 347765 h 617202"/>
                  <a:gd name="connsiteX148" fmla="*/ 125798 w 618020"/>
                  <a:gd name="connsiteY148" fmla="*/ 344570 h 617202"/>
                  <a:gd name="connsiteX149" fmla="*/ 130902 w 618020"/>
                  <a:gd name="connsiteY149" fmla="*/ 350297 h 617202"/>
                  <a:gd name="connsiteX150" fmla="*/ 99113 w 618020"/>
                  <a:gd name="connsiteY150" fmla="*/ 359759 h 617202"/>
                  <a:gd name="connsiteX151" fmla="*/ 69648 w 618020"/>
                  <a:gd name="connsiteY151" fmla="*/ 401094 h 617202"/>
                  <a:gd name="connsiteX152" fmla="*/ 120237 w 618020"/>
                  <a:gd name="connsiteY152" fmla="*/ 375778 h 617202"/>
                  <a:gd name="connsiteX153" fmla="*/ 136837 w 618020"/>
                  <a:gd name="connsiteY153" fmla="*/ 374492 h 617202"/>
                  <a:gd name="connsiteX154" fmla="*/ 134472 w 618020"/>
                  <a:gd name="connsiteY154" fmla="*/ 404663 h 617202"/>
                  <a:gd name="connsiteX155" fmla="*/ 88821 w 618020"/>
                  <a:gd name="connsiteY155" fmla="*/ 413834 h 617202"/>
                  <a:gd name="connsiteX156" fmla="*/ 69648 w 618020"/>
                  <a:gd name="connsiteY156" fmla="*/ 400928 h 61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618020" h="617202">
                    <a:moveTo>
                      <a:pt x="120444" y="617104"/>
                    </a:moveTo>
                    <a:cubicBezTo>
                      <a:pt x="139659" y="616316"/>
                      <a:pt x="171781" y="607269"/>
                      <a:pt x="166095" y="582244"/>
                    </a:cubicBezTo>
                    <a:cubicBezTo>
                      <a:pt x="164362" y="571076"/>
                      <a:pt x="153905" y="563432"/>
                      <a:pt x="142739" y="565166"/>
                    </a:cubicBezTo>
                    <a:cubicBezTo>
                      <a:pt x="134225" y="566486"/>
                      <a:pt x="127452" y="573002"/>
                      <a:pt x="125798" y="581455"/>
                    </a:cubicBezTo>
                    <a:cubicBezTo>
                      <a:pt x="124601" y="586132"/>
                      <a:pt x="126378" y="591063"/>
                      <a:pt x="130280" y="593905"/>
                    </a:cubicBezTo>
                    <a:cubicBezTo>
                      <a:pt x="117422" y="593436"/>
                      <a:pt x="104682" y="591270"/>
                      <a:pt x="92390" y="587473"/>
                    </a:cubicBezTo>
                    <a:cubicBezTo>
                      <a:pt x="81666" y="581978"/>
                      <a:pt x="72165" y="574367"/>
                      <a:pt x="64460" y="565104"/>
                    </a:cubicBezTo>
                    <a:cubicBezTo>
                      <a:pt x="48222" y="545952"/>
                      <a:pt x="37467" y="522765"/>
                      <a:pt x="33335" y="497998"/>
                    </a:cubicBezTo>
                    <a:cubicBezTo>
                      <a:pt x="28852" y="469985"/>
                      <a:pt x="37900" y="440644"/>
                      <a:pt x="54707" y="417611"/>
                    </a:cubicBezTo>
                    <a:cubicBezTo>
                      <a:pt x="61406" y="425882"/>
                      <a:pt x="69513" y="432908"/>
                      <a:pt x="78653" y="438361"/>
                    </a:cubicBezTo>
                    <a:cubicBezTo>
                      <a:pt x="113431" y="459112"/>
                      <a:pt x="151321" y="427447"/>
                      <a:pt x="152566" y="391051"/>
                    </a:cubicBezTo>
                    <a:cubicBezTo>
                      <a:pt x="152347" y="385465"/>
                      <a:pt x="151624" y="379908"/>
                      <a:pt x="150408" y="374450"/>
                    </a:cubicBezTo>
                    <a:cubicBezTo>
                      <a:pt x="239344" y="379845"/>
                      <a:pt x="227142" y="472267"/>
                      <a:pt x="162858" y="464631"/>
                    </a:cubicBezTo>
                    <a:cubicBezTo>
                      <a:pt x="150740" y="463220"/>
                      <a:pt x="140655" y="455501"/>
                      <a:pt x="130363" y="466499"/>
                    </a:cubicBezTo>
                    <a:cubicBezTo>
                      <a:pt x="110941" y="487249"/>
                      <a:pt x="136796" y="507418"/>
                      <a:pt x="155844" y="511278"/>
                    </a:cubicBezTo>
                    <a:cubicBezTo>
                      <a:pt x="188754" y="517876"/>
                      <a:pt x="175889" y="507916"/>
                      <a:pt x="171739" y="529165"/>
                    </a:cubicBezTo>
                    <a:cubicBezTo>
                      <a:pt x="170522" y="535452"/>
                      <a:pt x="170893" y="541943"/>
                      <a:pt x="172818" y="548047"/>
                    </a:cubicBezTo>
                    <a:cubicBezTo>
                      <a:pt x="176500" y="558850"/>
                      <a:pt x="185378" y="567075"/>
                      <a:pt x="196432" y="569918"/>
                    </a:cubicBezTo>
                    <a:cubicBezTo>
                      <a:pt x="210315" y="573284"/>
                      <a:pt x="224974" y="570566"/>
                      <a:pt x="236729" y="562448"/>
                    </a:cubicBezTo>
                    <a:cubicBezTo>
                      <a:pt x="244205" y="557410"/>
                      <a:pt x="249498" y="549732"/>
                      <a:pt x="251545" y="540951"/>
                    </a:cubicBezTo>
                    <a:cubicBezTo>
                      <a:pt x="252624" y="543565"/>
                      <a:pt x="253537" y="546014"/>
                      <a:pt x="253993" y="546885"/>
                    </a:cubicBezTo>
                    <a:cubicBezTo>
                      <a:pt x="257687" y="554148"/>
                      <a:pt x="269058" y="556140"/>
                      <a:pt x="273457" y="548794"/>
                    </a:cubicBezTo>
                    <a:cubicBezTo>
                      <a:pt x="288107" y="524143"/>
                      <a:pt x="293709" y="492270"/>
                      <a:pt x="290057" y="461353"/>
                    </a:cubicBezTo>
                    <a:cubicBezTo>
                      <a:pt x="309106" y="464382"/>
                      <a:pt x="320477" y="454256"/>
                      <a:pt x="327076" y="439980"/>
                    </a:cubicBezTo>
                    <a:cubicBezTo>
                      <a:pt x="359446" y="436452"/>
                      <a:pt x="392813" y="436369"/>
                      <a:pt x="425142" y="433008"/>
                    </a:cubicBezTo>
                    <a:cubicBezTo>
                      <a:pt x="426682" y="432912"/>
                      <a:pt x="428147" y="432298"/>
                      <a:pt x="429292" y="431265"/>
                    </a:cubicBezTo>
                    <a:cubicBezTo>
                      <a:pt x="430002" y="430140"/>
                      <a:pt x="430520" y="428907"/>
                      <a:pt x="430828" y="427613"/>
                    </a:cubicBezTo>
                    <a:cubicBezTo>
                      <a:pt x="434563" y="395325"/>
                      <a:pt x="434729" y="362249"/>
                      <a:pt x="438671" y="329920"/>
                    </a:cubicBezTo>
                    <a:cubicBezTo>
                      <a:pt x="452989" y="323529"/>
                      <a:pt x="463239" y="312241"/>
                      <a:pt x="460417" y="293151"/>
                    </a:cubicBezTo>
                    <a:cubicBezTo>
                      <a:pt x="491294" y="297301"/>
                      <a:pt x="523249" y="291947"/>
                      <a:pt x="548067" y="277546"/>
                    </a:cubicBezTo>
                    <a:cubicBezTo>
                      <a:pt x="555495" y="273396"/>
                      <a:pt x="553628" y="261818"/>
                      <a:pt x="546407" y="258083"/>
                    </a:cubicBezTo>
                    <a:cubicBezTo>
                      <a:pt x="545535" y="257626"/>
                      <a:pt x="543128" y="256672"/>
                      <a:pt x="540514" y="255551"/>
                    </a:cubicBezTo>
                    <a:cubicBezTo>
                      <a:pt x="549320" y="253617"/>
                      <a:pt x="557064" y="248410"/>
                      <a:pt x="562177" y="240984"/>
                    </a:cubicBezTo>
                    <a:cubicBezTo>
                      <a:pt x="570469" y="229339"/>
                      <a:pt x="573357" y="214691"/>
                      <a:pt x="570104" y="200770"/>
                    </a:cubicBezTo>
                    <a:cubicBezTo>
                      <a:pt x="567381" y="189692"/>
                      <a:pt x="559272" y="180725"/>
                      <a:pt x="548523" y="176907"/>
                    </a:cubicBezTo>
                    <a:cubicBezTo>
                      <a:pt x="542439" y="174893"/>
                      <a:pt x="535944" y="174451"/>
                      <a:pt x="529641" y="175621"/>
                    </a:cubicBezTo>
                    <a:cubicBezTo>
                      <a:pt x="508351" y="179522"/>
                      <a:pt x="518186" y="192470"/>
                      <a:pt x="511961" y="159519"/>
                    </a:cubicBezTo>
                    <a:cubicBezTo>
                      <a:pt x="508351" y="140387"/>
                      <a:pt x="488430" y="114324"/>
                      <a:pt x="467473" y="133498"/>
                    </a:cubicBezTo>
                    <a:cubicBezTo>
                      <a:pt x="456392" y="143665"/>
                      <a:pt x="463945" y="153833"/>
                      <a:pt x="465232" y="165951"/>
                    </a:cubicBezTo>
                    <a:cubicBezTo>
                      <a:pt x="472121" y="230443"/>
                      <a:pt x="379574" y="241565"/>
                      <a:pt x="375217" y="152547"/>
                    </a:cubicBezTo>
                    <a:cubicBezTo>
                      <a:pt x="380674" y="153806"/>
                      <a:pt x="386227" y="154597"/>
                      <a:pt x="391817" y="154912"/>
                    </a:cubicBezTo>
                    <a:cubicBezTo>
                      <a:pt x="428213" y="154082"/>
                      <a:pt x="460417" y="116566"/>
                      <a:pt x="439999" y="81581"/>
                    </a:cubicBezTo>
                    <a:cubicBezTo>
                      <a:pt x="434587" y="72337"/>
                      <a:pt x="427561" y="64141"/>
                      <a:pt x="419249" y="57386"/>
                    </a:cubicBezTo>
                    <a:cubicBezTo>
                      <a:pt x="442489" y="40785"/>
                      <a:pt x="471996" y="32112"/>
                      <a:pt x="499926" y="36926"/>
                    </a:cubicBezTo>
                    <a:cubicBezTo>
                      <a:pt x="524611" y="41363"/>
                      <a:pt x="547644" y="52357"/>
                      <a:pt x="566618" y="68757"/>
                    </a:cubicBezTo>
                    <a:cubicBezTo>
                      <a:pt x="575781" y="76590"/>
                      <a:pt x="583276" y="86187"/>
                      <a:pt x="588654" y="96977"/>
                    </a:cubicBezTo>
                    <a:cubicBezTo>
                      <a:pt x="592302" y="109318"/>
                      <a:pt x="594315" y="122085"/>
                      <a:pt x="594630" y="134950"/>
                    </a:cubicBezTo>
                    <a:cubicBezTo>
                      <a:pt x="591850" y="130966"/>
                      <a:pt x="586895" y="129117"/>
                      <a:pt x="582180" y="130302"/>
                    </a:cubicBezTo>
                    <a:cubicBezTo>
                      <a:pt x="571066" y="132344"/>
                      <a:pt x="563713" y="143009"/>
                      <a:pt x="565754" y="154123"/>
                    </a:cubicBezTo>
                    <a:cubicBezTo>
                      <a:pt x="567311" y="162583"/>
                      <a:pt x="573988" y="169167"/>
                      <a:pt x="582471" y="170599"/>
                    </a:cubicBezTo>
                    <a:cubicBezTo>
                      <a:pt x="607371" y="176658"/>
                      <a:pt x="616833" y="144661"/>
                      <a:pt x="617871" y="125447"/>
                    </a:cubicBezTo>
                    <a:cubicBezTo>
                      <a:pt x="622394" y="41491"/>
                      <a:pt x="502250" y="-5322"/>
                      <a:pt x="437551" y="22733"/>
                    </a:cubicBezTo>
                    <a:cubicBezTo>
                      <a:pt x="424333" y="28487"/>
                      <a:pt x="412061" y="36211"/>
                      <a:pt x="401155" y="45641"/>
                    </a:cubicBezTo>
                    <a:cubicBezTo>
                      <a:pt x="376814" y="33850"/>
                      <a:pt x="348893" y="31802"/>
                      <a:pt x="323092" y="39914"/>
                    </a:cubicBezTo>
                    <a:cubicBezTo>
                      <a:pt x="313144" y="43065"/>
                      <a:pt x="303767" y="47802"/>
                      <a:pt x="295328" y="53941"/>
                    </a:cubicBezTo>
                    <a:cubicBezTo>
                      <a:pt x="262459" y="4929"/>
                      <a:pt x="181118" y="-20760"/>
                      <a:pt x="136837" y="20741"/>
                    </a:cubicBezTo>
                    <a:cubicBezTo>
                      <a:pt x="108243" y="47509"/>
                      <a:pt x="98657" y="92786"/>
                      <a:pt x="120776" y="119720"/>
                    </a:cubicBezTo>
                    <a:cubicBezTo>
                      <a:pt x="130601" y="131102"/>
                      <a:pt x="144260" y="138485"/>
                      <a:pt x="159164" y="140470"/>
                    </a:cubicBezTo>
                    <a:cubicBezTo>
                      <a:pt x="182405" y="144620"/>
                      <a:pt x="201744" y="134203"/>
                      <a:pt x="200250" y="107933"/>
                    </a:cubicBezTo>
                    <a:cubicBezTo>
                      <a:pt x="198881" y="84237"/>
                      <a:pt x="178462" y="79256"/>
                      <a:pt x="158749" y="78343"/>
                    </a:cubicBezTo>
                    <a:cubicBezTo>
                      <a:pt x="149038" y="77928"/>
                      <a:pt x="150449" y="92952"/>
                      <a:pt x="160077" y="93367"/>
                    </a:cubicBezTo>
                    <a:cubicBezTo>
                      <a:pt x="172196" y="123800"/>
                      <a:pt x="167285" y="132930"/>
                      <a:pt x="145345" y="120757"/>
                    </a:cubicBezTo>
                    <a:cubicBezTo>
                      <a:pt x="124262" y="103687"/>
                      <a:pt x="118175" y="84582"/>
                      <a:pt x="127084" y="63445"/>
                    </a:cubicBezTo>
                    <a:cubicBezTo>
                      <a:pt x="132153" y="48911"/>
                      <a:pt x="141303" y="36145"/>
                      <a:pt x="153437" y="26675"/>
                    </a:cubicBezTo>
                    <a:cubicBezTo>
                      <a:pt x="186638" y="2729"/>
                      <a:pt x="241377" y="18915"/>
                      <a:pt x="269639" y="45226"/>
                    </a:cubicBezTo>
                    <a:cubicBezTo>
                      <a:pt x="275361" y="50443"/>
                      <a:pt x="280358" y="56403"/>
                      <a:pt x="284496" y="62947"/>
                    </a:cubicBezTo>
                    <a:cubicBezTo>
                      <a:pt x="266859" y="80128"/>
                      <a:pt x="256068" y="102870"/>
                      <a:pt x="249013" y="128020"/>
                    </a:cubicBezTo>
                    <a:cubicBezTo>
                      <a:pt x="238828" y="162841"/>
                      <a:pt x="239465" y="199935"/>
                      <a:pt x="250839" y="234386"/>
                    </a:cubicBezTo>
                    <a:cubicBezTo>
                      <a:pt x="249387" y="236544"/>
                      <a:pt x="247436" y="238536"/>
                      <a:pt x="247436" y="238785"/>
                    </a:cubicBezTo>
                    <a:lnTo>
                      <a:pt x="247436" y="238785"/>
                    </a:lnTo>
                    <a:lnTo>
                      <a:pt x="245071" y="241233"/>
                    </a:lnTo>
                    <a:cubicBezTo>
                      <a:pt x="242177" y="244008"/>
                      <a:pt x="239114" y="246600"/>
                      <a:pt x="235899" y="248994"/>
                    </a:cubicBezTo>
                    <a:cubicBezTo>
                      <a:pt x="201114" y="237618"/>
                      <a:pt x="163720" y="236924"/>
                      <a:pt x="128537" y="247002"/>
                    </a:cubicBezTo>
                    <a:cubicBezTo>
                      <a:pt x="103346" y="253725"/>
                      <a:pt x="79898" y="264847"/>
                      <a:pt x="62509" y="282277"/>
                    </a:cubicBezTo>
                    <a:cubicBezTo>
                      <a:pt x="55943" y="278168"/>
                      <a:pt x="49955" y="273200"/>
                      <a:pt x="44706" y="267503"/>
                    </a:cubicBezTo>
                    <a:cubicBezTo>
                      <a:pt x="18726" y="239034"/>
                      <a:pt x="3205" y="184253"/>
                      <a:pt x="27358" y="151302"/>
                    </a:cubicBezTo>
                    <a:cubicBezTo>
                      <a:pt x="36875" y="139402"/>
                      <a:pt x="49587" y="130462"/>
                      <a:pt x="64003" y="125530"/>
                    </a:cubicBezTo>
                    <a:cubicBezTo>
                      <a:pt x="85252" y="116898"/>
                      <a:pt x="104273" y="123233"/>
                      <a:pt x="121067" y="144537"/>
                    </a:cubicBezTo>
                    <a:cubicBezTo>
                      <a:pt x="132991" y="166670"/>
                      <a:pt x="123806" y="171471"/>
                      <a:pt x="93510" y="158938"/>
                    </a:cubicBezTo>
                    <a:cubicBezTo>
                      <a:pt x="93178" y="149309"/>
                      <a:pt x="78155" y="147732"/>
                      <a:pt x="78487" y="157444"/>
                    </a:cubicBezTo>
                    <a:cubicBezTo>
                      <a:pt x="79151" y="177322"/>
                      <a:pt x="83882" y="197824"/>
                      <a:pt x="107538" y="199442"/>
                    </a:cubicBezTo>
                    <a:cubicBezTo>
                      <a:pt x="133766" y="201268"/>
                      <a:pt x="144307" y="182053"/>
                      <a:pt x="140738" y="158772"/>
                    </a:cubicBezTo>
                    <a:cubicBezTo>
                      <a:pt x="130197" y="93574"/>
                      <a:pt x="58650" y="96272"/>
                      <a:pt x="21465" y="135075"/>
                    </a:cubicBezTo>
                    <a:cubicBezTo>
                      <a:pt x="-20575" y="178692"/>
                      <a:pt x="4035" y="260324"/>
                      <a:pt x="52466" y="293773"/>
                    </a:cubicBezTo>
                    <a:cubicBezTo>
                      <a:pt x="46340" y="302166"/>
                      <a:pt x="41590" y="311482"/>
                      <a:pt x="38398" y="321371"/>
                    </a:cubicBezTo>
                    <a:cubicBezTo>
                      <a:pt x="29991" y="347081"/>
                      <a:pt x="31713" y="375031"/>
                      <a:pt x="43212" y="399517"/>
                    </a:cubicBezTo>
                    <a:cubicBezTo>
                      <a:pt x="33604" y="410298"/>
                      <a:pt x="25685" y="422471"/>
                      <a:pt x="19722" y="435622"/>
                    </a:cubicBezTo>
                    <a:cubicBezTo>
                      <a:pt x="-9079" y="499990"/>
                      <a:pt x="36489" y="620590"/>
                      <a:pt x="120444" y="617104"/>
                    </a:cubicBezTo>
                    <a:close/>
                    <a:moveTo>
                      <a:pt x="216103" y="265594"/>
                    </a:moveTo>
                    <a:cubicBezTo>
                      <a:pt x="191576" y="281489"/>
                      <a:pt x="159953" y="294935"/>
                      <a:pt x="145843" y="296886"/>
                    </a:cubicBezTo>
                    <a:cubicBezTo>
                      <a:pt x="125254" y="299978"/>
                      <a:pt x="104237" y="298476"/>
                      <a:pt x="84297" y="292487"/>
                    </a:cubicBezTo>
                    <a:cubicBezTo>
                      <a:pt x="110443" y="270574"/>
                      <a:pt x="151487" y="261112"/>
                      <a:pt x="183899" y="261610"/>
                    </a:cubicBezTo>
                    <a:cubicBezTo>
                      <a:pt x="194748" y="261740"/>
                      <a:pt x="205549" y="263076"/>
                      <a:pt x="216103" y="265594"/>
                    </a:cubicBezTo>
                    <a:close/>
                    <a:moveTo>
                      <a:pt x="293585" y="85565"/>
                    </a:moveTo>
                    <a:cubicBezTo>
                      <a:pt x="299359" y="105582"/>
                      <a:pt x="300620" y="126630"/>
                      <a:pt x="297279" y="147193"/>
                    </a:cubicBezTo>
                    <a:cubicBezTo>
                      <a:pt x="295162" y="161262"/>
                      <a:pt x="281342" y="192844"/>
                      <a:pt x="265157" y="217038"/>
                    </a:cubicBezTo>
                    <a:cubicBezTo>
                      <a:pt x="262807" y="206477"/>
                      <a:pt x="261596" y="195695"/>
                      <a:pt x="261546" y="184876"/>
                    </a:cubicBezTo>
                    <a:cubicBezTo>
                      <a:pt x="261339" y="152381"/>
                      <a:pt x="271382" y="111461"/>
                      <a:pt x="293585" y="85565"/>
                    </a:cubicBezTo>
                    <a:close/>
                    <a:moveTo>
                      <a:pt x="375009" y="139225"/>
                    </a:moveTo>
                    <a:cubicBezTo>
                      <a:pt x="375258" y="133954"/>
                      <a:pt x="375673" y="128435"/>
                      <a:pt x="376503" y="122625"/>
                    </a:cubicBezTo>
                    <a:cubicBezTo>
                      <a:pt x="379682" y="103524"/>
                      <a:pt x="388750" y="85895"/>
                      <a:pt x="402441" y="72201"/>
                    </a:cubicBezTo>
                    <a:cubicBezTo>
                      <a:pt x="408500" y="77231"/>
                      <a:pt x="412849" y="84017"/>
                      <a:pt x="414891" y="91624"/>
                    </a:cubicBezTo>
                    <a:cubicBezTo>
                      <a:pt x="430952" y="111917"/>
                      <a:pt x="411862" y="131921"/>
                      <a:pt x="405180" y="137274"/>
                    </a:cubicBezTo>
                    <a:cubicBezTo>
                      <a:pt x="401362" y="140262"/>
                      <a:pt x="388123" y="140802"/>
                      <a:pt x="375009" y="139225"/>
                    </a:cubicBezTo>
                    <a:close/>
                    <a:moveTo>
                      <a:pt x="345087" y="127729"/>
                    </a:moveTo>
                    <a:cubicBezTo>
                      <a:pt x="341892" y="119886"/>
                      <a:pt x="339070" y="104945"/>
                      <a:pt x="348615" y="101501"/>
                    </a:cubicBezTo>
                    <a:cubicBezTo>
                      <a:pt x="352574" y="100440"/>
                      <a:pt x="356728" y="100341"/>
                      <a:pt x="360733" y="101210"/>
                    </a:cubicBezTo>
                    <a:cubicBezTo>
                      <a:pt x="356309" y="111385"/>
                      <a:pt x="352968" y="121999"/>
                      <a:pt x="350773" y="132875"/>
                    </a:cubicBezTo>
                    <a:cubicBezTo>
                      <a:pt x="348370" y="131823"/>
                      <a:pt x="346374" y="130017"/>
                      <a:pt x="345087" y="127729"/>
                    </a:cubicBezTo>
                    <a:close/>
                    <a:moveTo>
                      <a:pt x="410907" y="314482"/>
                    </a:moveTo>
                    <a:cubicBezTo>
                      <a:pt x="392813" y="319088"/>
                      <a:pt x="369905" y="314108"/>
                      <a:pt x="352267" y="310332"/>
                    </a:cubicBezTo>
                    <a:cubicBezTo>
                      <a:pt x="314916" y="302032"/>
                      <a:pt x="288190" y="275886"/>
                      <a:pt x="273789" y="243267"/>
                    </a:cubicBezTo>
                    <a:cubicBezTo>
                      <a:pt x="289476" y="221728"/>
                      <a:pt x="301927" y="190437"/>
                      <a:pt x="306990" y="174085"/>
                    </a:cubicBezTo>
                    <a:cubicBezTo>
                      <a:pt x="316286" y="142960"/>
                      <a:pt x="317821" y="105941"/>
                      <a:pt x="305745" y="74235"/>
                    </a:cubicBezTo>
                    <a:lnTo>
                      <a:pt x="306865" y="73322"/>
                    </a:lnTo>
                    <a:cubicBezTo>
                      <a:pt x="329603" y="57252"/>
                      <a:pt x="358737" y="53243"/>
                      <a:pt x="384969" y="62573"/>
                    </a:cubicBezTo>
                    <a:cubicBezTo>
                      <a:pt x="376794" y="72277"/>
                      <a:pt x="369826" y="82938"/>
                      <a:pt x="364219" y="94321"/>
                    </a:cubicBezTo>
                    <a:cubicBezTo>
                      <a:pt x="353180" y="90503"/>
                      <a:pt x="338364" y="92537"/>
                      <a:pt x="335169" y="104738"/>
                    </a:cubicBezTo>
                    <a:cubicBezTo>
                      <a:pt x="332687" y="118236"/>
                      <a:pt x="336787" y="132107"/>
                      <a:pt x="346208" y="142088"/>
                    </a:cubicBezTo>
                    <a:cubicBezTo>
                      <a:pt x="347117" y="142908"/>
                      <a:pt x="348121" y="143618"/>
                      <a:pt x="349196" y="144205"/>
                    </a:cubicBezTo>
                    <a:cubicBezTo>
                      <a:pt x="345187" y="173782"/>
                      <a:pt x="350146" y="203881"/>
                      <a:pt x="363431" y="230609"/>
                    </a:cubicBezTo>
                    <a:cubicBezTo>
                      <a:pt x="377541" y="259120"/>
                      <a:pt x="404101" y="278044"/>
                      <a:pt x="434189" y="287590"/>
                    </a:cubicBezTo>
                    <a:cubicBezTo>
                      <a:pt x="434849" y="289994"/>
                      <a:pt x="435144" y="292485"/>
                      <a:pt x="435061" y="294977"/>
                    </a:cubicBezTo>
                    <a:cubicBezTo>
                      <a:pt x="435061" y="294977"/>
                      <a:pt x="438256" y="308713"/>
                      <a:pt x="410741" y="314482"/>
                    </a:cubicBezTo>
                    <a:close/>
                    <a:moveTo>
                      <a:pt x="332056" y="424210"/>
                    </a:moveTo>
                    <a:cubicBezTo>
                      <a:pt x="333990" y="415320"/>
                      <a:pt x="334978" y="406248"/>
                      <a:pt x="335003" y="397151"/>
                    </a:cubicBezTo>
                    <a:cubicBezTo>
                      <a:pt x="335700" y="371765"/>
                      <a:pt x="331164" y="346508"/>
                      <a:pt x="321681" y="322948"/>
                    </a:cubicBezTo>
                    <a:cubicBezTo>
                      <a:pt x="342971" y="333946"/>
                      <a:pt x="369365" y="337183"/>
                      <a:pt x="395593" y="337307"/>
                    </a:cubicBezTo>
                    <a:cubicBezTo>
                      <a:pt x="404632" y="337403"/>
                      <a:pt x="413659" y="336569"/>
                      <a:pt x="422527" y="334817"/>
                    </a:cubicBezTo>
                    <a:cubicBezTo>
                      <a:pt x="419581" y="362664"/>
                      <a:pt x="419622" y="390469"/>
                      <a:pt x="416385" y="418731"/>
                    </a:cubicBezTo>
                    <a:cubicBezTo>
                      <a:pt x="388704" y="421221"/>
                      <a:pt x="360152" y="421595"/>
                      <a:pt x="332264" y="424210"/>
                    </a:cubicBezTo>
                    <a:close/>
                    <a:moveTo>
                      <a:pt x="141983" y="348595"/>
                    </a:moveTo>
                    <a:cubicBezTo>
                      <a:pt x="141396" y="347521"/>
                      <a:pt x="140686" y="346516"/>
                      <a:pt x="139867" y="345607"/>
                    </a:cubicBezTo>
                    <a:cubicBezTo>
                      <a:pt x="130057" y="336104"/>
                      <a:pt x="116319" y="331825"/>
                      <a:pt x="102848" y="334070"/>
                    </a:cubicBezTo>
                    <a:cubicBezTo>
                      <a:pt x="90398" y="337100"/>
                      <a:pt x="88406" y="351874"/>
                      <a:pt x="92099" y="363121"/>
                    </a:cubicBezTo>
                    <a:cubicBezTo>
                      <a:pt x="80607" y="368694"/>
                      <a:pt x="69847" y="375662"/>
                      <a:pt x="60061" y="383871"/>
                    </a:cubicBezTo>
                    <a:cubicBezTo>
                      <a:pt x="51047" y="357522"/>
                      <a:pt x="55413" y="328434"/>
                      <a:pt x="71764" y="305891"/>
                    </a:cubicBezTo>
                    <a:cubicBezTo>
                      <a:pt x="72055" y="305476"/>
                      <a:pt x="72387" y="305144"/>
                      <a:pt x="72677" y="304771"/>
                    </a:cubicBezTo>
                    <a:cubicBezTo>
                      <a:pt x="104259" y="317221"/>
                      <a:pt x="141278" y="316100"/>
                      <a:pt x="172528" y="307219"/>
                    </a:cubicBezTo>
                    <a:cubicBezTo>
                      <a:pt x="188879" y="302530"/>
                      <a:pt x="220336" y="290619"/>
                      <a:pt x="242041" y="275056"/>
                    </a:cubicBezTo>
                    <a:cubicBezTo>
                      <a:pt x="274536" y="289831"/>
                      <a:pt x="300142" y="316889"/>
                      <a:pt x="308193" y="354281"/>
                    </a:cubicBezTo>
                    <a:cubicBezTo>
                      <a:pt x="311887" y="371960"/>
                      <a:pt x="316493" y="394952"/>
                      <a:pt x="311804" y="412963"/>
                    </a:cubicBezTo>
                    <a:cubicBezTo>
                      <a:pt x="305703" y="440229"/>
                      <a:pt x="292132" y="436909"/>
                      <a:pt x="291966" y="436909"/>
                    </a:cubicBezTo>
                    <a:cubicBezTo>
                      <a:pt x="289485" y="436942"/>
                      <a:pt x="287012" y="436618"/>
                      <a:pt x="284621" y="435954"/>
                    </a:cubicBezTo>
                    <a:cubicBezTo>
                      <a:pt x="275532" y="405742"/>
                      <a:pt x="256815" y="378932"/>
                      <a:pt x="228221" y="364200"/>
                    </a:cubicBezTo>
                    <a:cubicBezTo>
                      <a:pt x="201681" y="350496"/>
                      <a:pt x="171643" y="345060"/>
                      <a:pt x="141983" y="348595"/>
                    </a:cubicBezTo>
                    <a:close/>
                    <a:moveTo>
                      <a:pt x="99113" y="359925"/>
                    </a:moveTo>
                    <a:cubicBezTo>
                      <a:pt x="98317" y="355895"/>
                      <a:pt x="98460" y="351733"/>
                      <a:pt x="99528" y="347765"/>
                    </a:cubicBezTo>
                    <a:cubicBezTo>
                      <a:pt x="103139" y="338303"/>
                      <a:pt x="118037" y="341291"/>
                      <a:pt x="125798" y="344570"/>
                    </a:cubicBezTo>
                    <a:cubicBezTo>
                      <a:pt x="128083" y="345865"/>
                      <a:pt x="129877" y="347877"/>
                      <a:pt x="130902" y="350297"/>
                    </a:cubicBezTo>
                    <a:cubicBezTo>
                      <a:pt x="120005" y="352335"/>
                      <a:pt x="109350" y="355505"/>
                      <a:pt x="99113" y="359759"/>
                    </a:cubicBezTo>
                    <a:close/>
                    <a:moveTo>
                      <a:pt x="69648" y="401094"/>
                    </a:moveTo>
                    <a:cubicBezTo>
                      <a:pt x="83471" y="387606"/>
                      <a:pt x="101153" y="378758"/>
                      <a:pt x="120237" y="375778"/>
                    </a:cubicBezTo>
                    <a:cubicBezTo>
                      <a:pt x="126130" y="375031"/>
                      <a:pt x="131650" y="374658"/>
                      <a:pt x="136837" y="374492"/>
                    </a:cubicBezTo>
                    <a:cubicBezTo>
                      <a:pt x="138248" y="387606"/>
                      <a:pt x="137543" y="400845"/>
                      <a:pt x="134472" y="404663"/>
                    </a:cubicBezTo>
                    <a:cubicBezTo>
                      <a:pt x="129118" y="411261"/>
                      <a:pt x="108907" y="430103"/>
                      <a:pt x="88821" y="413834"/>
                    </a:cubicBezTo>
                    <a:cubicBezTo>
                      <a:pt x="81235" y="411647"/>
                      <a:pt x="74529" y="407132"/>
                      <a:pt x="69648" y="4009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endParaRPr lang="fa-IR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0ABF71A8-8B5E-FBAE-31F3-10E595F51724}"/>
                  </a:ext>
                </a:extLst>
              </p:cNvPr>
              <p:cNvSpPr/>
              <p:nvPr/>
            </p:nvSpPr>
            <p:spPr>
              <a:xfrm rot="18879937" flipH="1" flipV="1">
                <a:off x="9081524" y="1760818"/>
                <a:ext cx="781761" cy="780728"/>
              </a:xfrm>
              <a:custGeom>
                <a:avLst/>
                <a:gdLst>
                  <a:gd name="connsiteX0" fmla="*/ 120444 w 618020"/>
                  <a:gd name="connsiteY0" fmla="*/ 617104 h 617202"/>
                  <a:gd name="connsiteX1" fmla="*/ 166095 w 618020"/>
                  <a:gd name="connsiteY1" fmla="*/ 582244 h 617202"/>
                  <a:gd name="connsiteX2" fmla="*/ 142739 w 618020"/>
                  <a:gd name="connsiteY2" fmla="*/ 565166 h 617202"/>
                  <a:gd name="connsiteX3" fmla="*/ 125798 w 618020"/>
                  <a:gd name="connsiteY3" fmla="*/ 581455 h 617202"/>
                  <a:gd name="connsiteX4" fmla="*/ 130280 w 618020"/>
                  <a:gd name="connsiteY4" fmla="*/ 593905 h 617202"/>
                  <a:gd name="connsiteX5" fmla="*/ 92390 w 618020"/>
                  <a:gd name="connsiteY5" fmla="*/ 587473 h 617202"/>
                  <a:gd name="connsiteX6" fmla="*/ 64460 w 618020"/>
                  <a:gd name="connsiteY6" fmla="*/ 565104 h 617202"/>
                  <a:gd name="connsiteX7" fmla="*/ 33335 w 618020"/>
                  <a:gd name="connsiteY7" fmla="*/ 497998 h 617202"/>
                  <a:gd name="connsiteX8" fmla="*/ 54707 w 618020"/>
                  <a:gd name="connsiteY8" fmla="*/ 417611 h 617202"/>
                  <a:gd name="connsiteX9" fmla="*/ 78653 w 618020"/>
                  <a:gd name="connsiteY9" fmla="*/ 438361 h 617202"/>
                  <a:gd name="connsiteX10" fmla="*/ 152566 w 618020"/>
                  <a:gd name="connsiteY10" fmla="*/ 391051 h 617202"/>
                  <a:gd name="connsiteX11" fmla="*/ 150408 w 618020"/>
                  <a:gd name="connsiteY11" fmla="*/ 374450 h 617202"/>
                  <a:gd name="connsiteX12" fmla="*/ 162858 w 618020"/>
                  <a:gd name="connsiteY12" fmla="*/ 464631 h 617202"/>
                  <a:gd name="connsiteX13" fmla="*/ 130363 w 618020"/>
                  <a:gd name="connsiteY13" fmla="*/ 466499 h 617202"/>
                  <a:gd name="connsiteX14" fmla="*/ 155844 w 618020"/>
                  <a:gd name="connsiteY14" fmla="*/ 511278 h 617202"/>
                  <a:gd name="connsiteX15" fmla="*/ 171739 w 618020"/>
                  <a:gd name="connsiteY15" fmla="*/ 529165 h 617202"/>
                  <a:gd name="connsiteX16" fmla="*/ 172818 w 618020"/>
                  <a:gd name="connsiteY16" fmla="*/ 548047 h 617202"/>
                  <a:gd name="connsiteX17" fmla="*/ 196432 w 618020"/>
                  <a:gd name="connsiteY17" fmla="*/ 569918 h 617202"/>
                  <a:gd name="connsiteX18" fmla="*/ 236729 w 618020"/>
                  <a:gd name="connsiteY18" fmla="*/ 562448 h 617202"/>
                  <a:gd name="connsiteX19" fmla="*/ 251545 w 618020"/>
                  <a:gd name="connsiteY19" fmla="*/ 540951 h 617202"/>
                  <a:gd name="connsiteX20" fmla="*/ 253993 w 618020"/>
                  <a:gd name="connsiteY20" fmla="*/ 546885 h 617202"/>
                  <a:gd name="connsiteX21" fmla="*/ 273457 w 618020"/>
                  <a:gd name="connsiteY21" fmla="*/ 548794 h 617202"/>
                  <a:gd name="connsiteX22" fmla="*/ 290057 w 618020"/>
                  <a:gd name="connsiteY22" fmla="*/ 461353 h 617202"/>
                  <a:gd name="connsiteX23" fmla="*/ 327076 w 618020"/>
                  <a:gd name="connsiteY23" fmla="*/ 439980 h 617202"/>
                  <a:gd name="connsiteX24" fmla="*/ 425142 w 618020"/>
                  <a:gd name="connsiteY24" fmla="*/ 433008 h 617202"/>
                  <a:gd name="connsiteX25" fmla="*/ 429292 w 618020"/>
                  <a:gd name="connsiteY25" fmla="*/ 431265 h 617202"/>
                  <a:gd name="connsiteX26" fmla="*/ 430828 w 618020"/>
                  <a:gd name="connsiteY26" fmla="*/ 427613 h 617202"/>
                  <a:gd name="connsiteX27" fmla="*/ 438671 w 618020"/>
                  <a:gd name="connsiteY27" fmla="*/ 329920 h 617202"/>
                  <a:gd name="connsiteX28" fmla="*/ 460417 w 618020"/>
                  <a:gd name="connsiteY28" fmla="*/ 293151 h 617202"/>
                  <a:gd name="connsiteX29" fmla="*/ 548067 w 618020"/>
                  <a:gd name="connsiteY29" fmla="*/ 277546 h 617202"/>
                  <a:gd name="connsiteX30" fmla="*/ 546407 w 618020"/>
                  <a:gd name="connsiteY30" fmla="*/ 258083 h 617202"/>
                  <a:gd name="connsiteX31" fmla="*/ 540514 w 618020"/>
                  <a:gd name="connsiteY31" fmla="*/ 255551 h 617202"/>
                  <a:gd name="connsiteX32" fmla="*/ 562177 w 618020"/>
                  <a:gd name="connsiteY32" fmla="*/ 240984 h 617202"/>
                  <a:gd name="connsiteX33" fmla="*/ 570104 w 618020"/>
                  <a:gd name="connsiteY33" fmla="*/ 200770 h 617202"/>
                  <a:gd name="connsiteX34" fmla="*/ 548523 w 618020"/>
                  <a:gd name="connsiteY34" fmla="*/ 176907 h 617202"/>
                  <a:gd name="connsiteX35" fmla="*/ 529641 w 618020"/>
                  <a:gd name="connsiteY35" fmla="*/ 175621 h 617202"/>
                  <a:gd name="connsiteX36" fmla="*/ 511961 w 618020"/>
                  <a:gd name="connsiteY36" fmla="*/ 159519 h 617202"/>
                  <a:gd name="connsiteX37" fmla="*/ 467473 w 618020"/>
                  <a:gd name="connsiteY37" fmla="*/ 133498 h 617202"/>
                  <a:gd name="connsiteX38" fmla="*/ 465232 w 618020"/>
                  <a:gd name="connsiteY38" fmla="*/ 165951 h 617202"/>
                  <a:gd name="connsiteX39" fmla="*/ 375217 w 618020"/>
                  <a:gd name="connsiteY39" fmla="*/ 152547 h 617202"/>
                  <a:gd name="connsiteX40" fmla="*/ 391817 w 618020"/>
                  <a:gd name="connsiteY40" fmla="*/ 154912 h 617202"/>
                  <a:gd name="connsiteX41" fmla="*/ 439999 w 618020"/>
                  <a:gd name="connsiteY41" fmla="*/ 81581 h 617202"/>
                  <a:gd name="connsiteX42" fmla="*/ 419249 w 618020"/>
                  <a:gd name="connsiteY42" fmla="*/ 57386 h 617202"/>
                  <a:gd name="connsiteX43" fmla="*/ 499926 w 618020"/>
                  <a:gd name="connsiteY43" fmla="*/ 36926 h 617202"/>
                  <a:gd name="connsiteX44" fmla="*/ 566618 w 618020"/>
                  <a:gd name="connsiteY44" fmla="*/ 68757 h 617202"/>
                  <a:gd name="connsiteX45" fmla="*/ 588654 w 618020"/>
                  <a:gd name="connsiteY45" fmla="*/ 96977 h 617202"/>
                  <a:gd name="connsiteX46" fmla="*/ 594630 w 618020"/>
                  <a:gd name="connsiteY46" fmla="*/ 134950 h 617202"/>
                  <a:gd name="connsiteX47" fmla="*/ 582180 w 618020"/>
                  <a:gd name="connsiteY47" fmla="*/ 130302 h 617202"/>
                  <a:gd name="connsiteX48" fmla="*/ 565754 w 618020"/>
                  <a:gd name="connsiteY48" fmla="*/ 154123 h 617202"/>
                  <a:gd name="connsiteX49" fmla="*/ 582471 w 618020"/>
                  <a:gd name="connsiteY49" fmla="*/ 170599 h 617202"/>
                  <a:gd name="connsiteX50" fmla="*/ 617871 w 618020"/>
                  <a:gd name="connsiteY50" fmla="*/ 125447 h 617202"/>
                  <a:gd name="connsiteX51" fmla="*/ 437551 w 618020"/>
                  <a:gd name="connsiteY51" fmla="*/ 22733 h 617202"/>
                  <a:gd name="connsiteX52" fmla="*/ 401155 w 618020"/>
                  <a:gd name="connsiteY52" fmla="*/ 45641 h 617202"/>
                  <a:gd name="connsiteX53" fmla="*/ 323092 w 618020"/>
                  <a:gd name="connsiteY53" fmla="*/ 39914 h 617202"/>
                  <a:gd name="connsiteX54" fmla="*/ 295328 w 618020"/>
                  <a:gd name="connsiteY54" fmla="*/ 53941 h 617202"/>
                  <a:gd name="connsiteX55" fmla="*/ 136837 w 618020"/>
                  <a:gd name="connsiteY55" fmla="*/ 20741 h 617202"/>
                  <a:gd name="connsiteX56" fmla="*/ 120776 w 618020"/>
                  <a:gd name="connsiteY56" fmla="*/ 119720 h 617202"/>
                  <a:gd name="connsiteX57" fmla="*/ 159164 w 618020"/>
                  <a:gd name="connsiteY57" fmla="*/ 140470 h 617202"/>
                  <a:gd name="connsiteX58" fmla="*/ 200250 w 618020"/>
                  <a:gd name="connsiteY58" fmla="*/ 107933 h 617202"/>
                  <a:gd name="connsiteX59" fmla="*/ 158749 w 618020"/>
                  <a:gd name="connsiteY59" fmla="*/ 78343 h 617202"/>
                  <a:gd name="connsiteX60" fmla="*/ 160077 w 618020"/>
                  <a:gd name="connsiteY60" fmla="*/ 93367 h 617202"/>
                  <a:gd name="connsiteX61" fmla="*/ 145345 w 618020"/>
                  <a:gd name="connsiteY61" fmla="*/ 120757 h 617202"/>
                  <a:gd name="connsiteX62" fmla="*/ 127084 w 618020"/>
                  <a:gd name="connsiteY62" fmla="*/ 63445 h 617202"/>
                  <a:gd name="connsiteX63" fmla="*/ 153437 w 618020"/>
                  <a:gd name="connsiteY63" fmla="*/ 26675 h 617202"/>
                  <a:gd name="connsiteX64" fmla="*/ 269639 w 618020"/>
                  <a:gd name="connsiteY64" fmla="*/ 45226 h 617202"/>
                  <a:gd name="connsiteX65" fmla="*/ 284496 w 618020"/>
                  <a:gd name="connsiteY65" fmla="*/ 62947 h 617202"/>
                  <a:gd name="connsiteX66" fmla="*/ 249013 w 618020"/>
                  <a:gd name="connsiteY66" fmla="*/ 128020 h 617202"/>
                  <a:gd name="connsiteX67" fmla="*/ 250839 w 618020"/>
                  <a:gd name="connsiteY67" fmla="*/ 234386 h 617202"/>
                  <a:gd name="connsiteX68" fmla="*/ 247436 w 618020"/>
                  <a:gd name="connsiteY68" fmla="*/ 238785 h 617202"/>
                  <a:gd name="connsiteX69" fmla="*/ 247436 w 618020"/>
                  <a:gd name="connsiteY69" fmla="*/ 238785 h 617202"/>
                  <a:gd name="connsiteX70" fmla="*/ 245071 w 618020"/>
                  <a:gd name="connsiteY70" fmla="*/ 241233 h 617202"/>
                  <a:gd name="connsiteX71" fmla="*/ 235899 w 618020"/>
                  <a:gd name="connsiteY71" fmla="*/ 248994 h 617202"/>
                  <a:gd name="connsiteX72" fmla="*/ 128537 w 618020"/>
                  <a:gd name="connsiteY72" fmla="*/ 247002 h 617202"/>
                  <a:gd name="connsiteX73" fmla="*/ 62509 w 618020"/>
                  <a:gd name="connsiteY73" fmla="*/ 282277 h 617202"/>
                  <a:gd name="connsiteX74" fmla="*/ 44706 w 618020"/>
                  <a:gd name="connsiteY74" fmla="*/ 267503 h 617202"/>
                  <a:gd name="connsiteX75" fmla="*/ 27358 w 618020"/>
                  <a:gd name="connsiteY75" fmla="*/ 151302 h 617202"/>
                  <a:gd name="connsiteX76" fmla="*/ 64003 w 618020"/>
                  <a:gd name="connsiteY76" fmla="*/ 125530 h 617202"/>
                  <a:gd name="connsiteX77" fmla="*/ 121067 w 618020"/>
                  <a:gd name="connsiteY77" fmla="*/ 144537 h 617202"/>
                  <a:gd name="connsiteX78" fmla="*/ 93510 w 618020"/>
                  <a:gd name="connsiteY78" fmla="*/ 158938 h 617202"/>
                  <a:gd name="connsiteX79" fmla="*/ 78487 w 618020"/>
                  <a:gd name="connsiteY79" fmla="*/ 157444 h 617202"/>
                  <a:gd name="connsiteX80" fmla="*/ 107538 w 618020"/>
                  <a:gd name="connsiteY80" fmla="*/ 199442 h 617202"/>
                  <a:gd name="connsiteX81" fmla="*/ 140738 w 618020"/>
                  <a:gd name="connsiteY81" fmla="*/ 158772 h 617202"/>
                  <a:gd name="connsiteX82" fmla="*/ 21465 w 618020"/>
                  <a:gd name="connsiteY82" fmla="*/ 135075 h 617202"/>
                  <a:gd name="connsiteX83" fmla="*/ 52466 w 618020"/>
                  <a:gd name="connsiteY83" fmla="*/ 293773 h 617202"/>
                  <a:gd name="connsiteX84" fmla="*/ 38398 w 618020"/>
                  <a:gd name="connsiteY84" fmla="*/ 321371 h 617202"/>
                  <a:gd name="connsiteX85" fmla="*/ 43212 w 618020"/>
                  <a:gd name="connsiteY85" fmla="*/ 399517 h 617202"/>
                  <a:gd name="connsiteX86" fmla="*/ 19722 w 618020"/>
                  <a:gd name="connsiteY86" fmla="*/ 435622 h 617202"/>
                  <a:gd name="connsiteX87" fmla="*/ 120444 w 618020"/>
                  <a:gd name="connsiteY87" fmla="*/ 617104 h 617202"/>
                  <a:gd name="connsiteX88" fmla="*/ 216103 w 618020"/>
                  <a:gd name="connsiteY88" fmla="*/ 265594 h 617202"/>
                  <a:gd name="connsiteX89" fmla="*/ 145843 w 618020"/>
                  <a:gd name="connsiteY89" fmla="*/ 296886 h 617202"/>
                  <a:gd name="connsiteX90" fmla="*/ 84297 w 618020"/>
                  <a:gd name="connsiteY90" fmla="*/ 292487 h 617202"/>
                  <a:gd name="connsiteX91" fmla="*/ 183899 w 618020"/>
                  <a:gd name="connsiteY91" fmla="*/ 261610 h 617202"/>
                  <a:gd name="connsiteX92" fmla="*/ 216103 w 618020"/>
                  <a:gd name="connsiteY92" fmla="*/ 265594 h 617202"/>
                  <a:gd name="connsiteX93" fmla="*/ 293585 w 618020"/>
                  <a:gd name="connsiteY93" fmla="*/ 85565 h 617202"/>
                  <a:gd name="connsiteX94" fmla="*/ 297279 w 618020"/>
                  <a:gd name="connsiteY94" fmla="*/ 147193 h 617202"/>
                  <a:gd name="connsiteX95" fmla="*/ 265157 w 618020"/>
                  <a:gd name="connsiteY95" fmla="*/ 217038 h 617202"/>
                  <a:gd name="connsiteX96" fmla="*/ 261546 w 618020"/>
                  <a:gd name="connsiteY96" fmla="*/ 184876 h 617202"/>
                  <a:gd name="connsiteX97" fmla="*/ 293585 w 618020"/>
                  <a:gd name="connsiteY97" fmla="*/ 85565 h 617202"/>
                  <a:gd name="connsiteX98" fmla="*/ 375009 w 618020"/>
                  <a:gd name="connsiteY98" fmla="*/ 139225 h 617202"/>
                  <a:gd name="connsiteX99" fmla="*/ 376503 w 618020"/>
                  <a:gd name="connsiteY99" fmla="*/ 122625 h 617202"/>
                  <a:gd name="connsiteX100" fmla="*/ 402441 w 618020"/>
                  <a:gd name="connsiteY100" fmla="*/ 72201 h 617202"/>
                  <a:gd name="connsiteX101" fmla="*/ 414891 w 618020"/>
                  <a:gd name="connsiteY101" fmla="*/ 91624 h 617202"/>
                  <a:gd name="connsiteX102" fmla="*/ 405180 w 618020"/>
                  <a:gd name="connsiteY102" fmla="*/ 137274 h 617202"/>
                  <a:gd name="connsiteX103" fmla="*/ 375009 w 618020"/>
                  <a:gd name="connsiteY103" fmla="*/ 139225 h 617202"/>
                  <a:gd name="connsiteX104" fmla="*/ 345087 w 618020"/>
                  <a:gd name="connsiteY104" fmla="*/ 127729 h 617202"/>
                  <a:gd name="connsiteX105" fmla="*/ 348615 w 618020"/>
                  <a:gd name="connsiteY105" fmla="*/ 101501 h 617202"/>
                  <a:gd name="connsiteX106" fmla="*/ 360733 w 618020"/>
                  <a:gd name="connsiteY106" fmla="*/ 101210 h 617202"/>
                  <a:gd name="connsiteX107" fmla="*/ 350773 w 618020"/>
                  <a:gd name="connsiteY107" fmla="*/ 132875 h 617202"/>
                  <a:gd name="connsiteX108" fmla="*/ 345087 w 618020"/>
                  <a:gd name="connsiteY108" fmla="*/ 127729 h 617202"/>
                  <a:gd name="connsiteX109" fmla="*/ 410907 w 618020"/>
                  <a:gd name="connsiteY109" fmla="*/ 314482 h 617202"/>
                  <a:gd name="connsiteX110" fmla="*/ 352267 w 618020"/>
                  <a:gd name="connsiteY110" fmla="*/ 310332 h 617202"/>
                  <a:gd name="connsiteX111" fmla="*/ 273789 w 618020"/>
                  <a:gd name="connsiteY111" fmla="*/ 243267 h 617202"/>
                  <a:gd name="connsiteX112" fmla="*/ 306990 w 618020"/>
                  <a:gd name="connsiteY112" fmla="*/ 174085 h 617202"/>
                  <a:gd name="connsiteX113" fmla="*/ 305745 w 618020"/>
                  <a:gd name="connsiteY113" fmla="*/ 74235 h 617202"/>
                  <a:gd name="connsiteX114" fmla="*/ 306865 w 618020"/>
                  <a:gd name="connsiteY114" fmla="*/ 73322 h 617202"/>
                  <a:gd name="connsiteX115" fmla="*/ 384969 w 618020"/>
                  <a:gd name="connsiteY115" fmla="*/ 62573 h 617202"/>
                  <a:gd name="connsiteX116" fmla="*/ 364219 w 618020"/>
                  <a:gd name="connsiteY116" fmla="*/ 94321 h 617202"/>
                  <a:gd name="connsiteX117" fmla="*/ 335169 w 618020"/>
                  <a:gd name="connsiteY117" fmla="*/ 104738 h 617202"/>
                  <a:gd name="connsiteX118" fmla="*/ 346208 w 618020"/>
                  <a:gd name="connsiteY118" fmla="*/ 142088 h 617202"/>
                  <a:gd name="connsiteX119" fmla="*/ 349196 w 618020"/>
                  <a:gd name="connsiteY119" fmla="*/ 144205 h 617202"/>
                  <a:gd name="connsiteX120" fmla="*/ 363431 w 618020"/>
                  <a:gd name="connsiteY120" fmla="*/ 230609 h 617202"/>
                  <a:gd name="connsiteX121" fmla="*/ 434189 w 618020"/>
                  <a:gd name="connsiteY121" fmla="*/ 287590 h 617202"/>
                  <a:gd name="connsiteX122" fmla="*/ 435061 w 618020"/>
                  <a:gd name="connsiteY122" fmla="*/ 294977 h 617202"/>
                  <a:gd name="connsiteX123" fmla="*/ 410741 w 618020"/>
                  <a:gd name="connsiteY123" fmla="*/ 314482 h 617202"/>
                  <a:gd name="connsiteX124" fmla="*/ 332056 w 618020"/>
                  <a:gd name="connsiteY124" fmla="*/ 424210 h 617202"/>
                  <a:gd name="connsiteX125" fmla="*/ 335003 w 618020"/>
                  <a:gd name="connsiteY125" fmla="*/ 397151 h 617202"/>
                  <a:gd name="connsiteX126" fmla="*/ 321681 w 618020"/>
                  <a:gd name="connsiteY126" fmla="*/ 322948 h 617202"/>
                  <a:gd name="connsiteX127" fmla="*/ 395593 w 618020"/>
                  <a:gd name="connsiteY127" fmla="*/ 337307 h 617202"/>
                  <a:gd name="connsiteX128" fmla="*/ 422527 w 618020"/>
                  <a:gd name="connsiteY128" fmla="*/ 334817 h 617202"/>
                  <a:gd name="connsiteX129" fmla="*/ 416385 w 618020"/>
                  <a:gd name="connsiteY129" fmla="*/ 418731 h 617202"/>
                  <a:gd name="connsiteX130" fmla="*/ 332264 w 618020"/>
                  <a:gd name="connsiteY130" fmla="*/ 424210 h 617202"/>
                  <a:gd name="connsiteX131" fmla="*/ 141983 w 618020"/>
                  <a:gd name="connsiteY131" fmla="*/ 348595 h 617202"/>
                  <a:gd name="connsiteX132" fmla="*/ 139867 w 618020"/>
                  <a:gd name="connsiteY132" fmla="*/ 345607 h 617202"/>
                  <a:gd name="connsiteX133" fmla="*/ 102848 w 618020"/>
                  <a:gd name="connsiteY133" fmla="*/ 334070 h 617202"/>
                  <a:gd name="connsiteX134" fmla="*/ 92099 w 618020"/>
                  <a:gd name="connsiteY134" fmla="*/ 363121 h 617202"/>
                  <a:gd name="connsiteX135" fmla="*/ 60061 w 618020"/>
                  <a:gd name="connsiteY135" fmla="*/ 383871 h 617202"/>
                  <a:gd name="connsiteX136" fmla="*/ 71764 w 618020"/>
                  <a:gd name="connsiteY136" fmla="*/ 305891 h 617202"/>
                  <a:gd name="connsiteX137" fmla="*/ 72677 w 618020"/>
                  <a:gd name="connsiteY137" fmla="*/ 304771 h 617202"/>
                  <a:gd name="connsiteX138" fmla="*/ 172528 w 618020"/>
                  <a:gd name="connsiteY138" fmla="*/ 307219 h 617202"/>
                  <a:gd name="connsiteX139" fmla="*/ 242041 w 618020"/>
                  <a:gd name="connsiteY139" fmla="*/ 275056 h 617202"/>
                  <a:gd name="connsiteX140" fmla="*/ 308193 w 618020"/>
                  <a:gd name="connsiteY140" fmla="*/ 354281 h 617202"/>
                  <a:gd name="connsiteX141" fmla="*/ 311804 w 618020"/>
                  <a:gd name="connsiteY141" fmla="*/ 412963 h 617202"/>
                  <a:gd name="connsiteX142" fmla="*/ 291966 w 618020"/>
                  <a:gd name="connsiteY142" fmla="*/ 436909 h 617202"/>
                  <a:gd name="connsiteX143" fmla="*/ 284621 w 618020"/>
                  <a:gd name="connsiteY143" fmla="*/ 435954 h 617202"/>
                  <a:gd name="connsiteX144" fmla="*/ 228221 w 618020"/>
                  <a:gd name="connsiteY144" fmla="*/ 364200 h 617202"/>
                  <a:gd name="connsiteX145" fmla="*/ 141983 w 618020"/>
                  <a:gd name="connsiteY145" fmla="*/ 348595 h 617202"/>
                  <a:gd name="connsiteX146" fmla="*/ 99113 w 618020"/>
                  <a:gd name="connsiteY146" fmla="*/ 359925 h 617202"/>
                  <a:gd name="connsiteX147" fmla="*/ 99528 w 618020"/>
                  <a:gd name="connsiteY147" fmla="*/ 347765 h 617202"/>
                  <a:gd name="connsiteX148" fmla="*/ 125798 w 618020"/>
                  <a:gd name="connsiteY148" fmla="*/ 344570 h 617202"/>
                  <a:gd name="connsiteX149" fmla="*/ 130902 w 618020"/>
                  <a:gd name="connsiteY149" fmla="*/ 350297 h 617202"/>
                  <a:gd name="connsiteX150" fmla="*/ 99113 w 618020"/>
                  <a:gd name="connsiteY150" fmla="*/ 359759 h 617202"/>
                  <a:gd name="connsiteX151" fmla="*/ 69648 w 618020"/>
                  <a:gd name="connsiteY151" fmla="*/ 401094 h 617202"/>
                  <a:gd name="connsiteX152" fmla="*/ 120237 w 618020"/>
                  <a:gd name="connsiteY152" fmla="*/ 375778 h 617202"/>
                  <a:gd name="connsiteX153" fmla="*/ 136837 w 618020"/>
                  <a:gd name="connsiteY153" fmla="*/ 374492 h 617202"/>
                  <a:gd name="connsiteX154" fmla="*/ 134472 w 618020"/>
                  <a:gd name="connsiteY154" fmla="*/ 404663 h 617202"/>
                  <a:gd name="connsiteX155" fmla="*/ 88821 w 618020"/>
                  <a:gd name="connsiteY155" fmla="*/ 413834 h 617202"/>
                  <a:gd name="connsiteX156" fmla="*/ 69648 w 618020"/>
                  <a:gd name="connsiteY156" fmla="*/ 400928 h 61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618020" h="617202">
                    <a:moveTo>
                      <a:pt x="120444" y="617104"/>
                    </a:moveTo>
                    <a:cubicBezTo>
                      <a:pt x="139659" y="616316"/>
                      <a:pt x="171781" y="607269"/>
                      <a:pt x="166095" y="582244"/>
                    </a:cubicBezTo>
                    <a:cubicBezTo>
                      <a:pt x="164362" y="571076"/>
                      <a:pt x="153905" y="563432"/>
                      <a:pt x="142739" y="565166"/>
                    </a:cubicBezTo>
                    <a:cubicBezTo>
                      <a:pt x="134225" y="566486"/>
                      <a:pt x="127452" y="573002"/>
                      <a:pt x="125798" y="581455"/>
                    </a:cubicBezTo>
                    <a:cubicBezTo>
                      <a:pt x="124601" y="586132"/>
                      <a:pt x="126378" y="591063"/>
                      <a:pt x="130280" y="593905"/>
                    </a:cubicBezTo>
                    <a:cubicBezTo>
                      <a:pt x="117422" y="593436"/>
                      <a:pt x="104682" y="591270"/>
                      <a:pt x="92390" y="587473"/>
                    </a:cubicBezTo>
                    <a:cubicBezTo>
                      <a:pt x="81666" y="581978"/>
                      <a:pt x="72165" y="574367"/>
                      <a:pt x="64460" y="565104"/>
                    </a:cubicBezTo>
                    <a:cubicBezTo>
                      <a:pt x="48222" y="545952"/>
                      <a:pt x="37467" y="522765"/>
                      <a:pt x="33335" y="497998"/>
                    </a:cubicBezTo>
                    <a:cubicBezTo>
                      <a:pt x="28852" y="469985"/>
                      <a:pt x="37900" y="440644"/>
                      <a:pt x="54707" y="417611"/>
                    </a:cubicBezTo>
                    <a:cubicBezTo>
                      <a:pt x="61406" y="425882"/>
                      <a:pt x="69513" y="432908"/>
                      <a:pt x="78653" y="438361"/>
                    </a:cubicBezTo>
                    <a:cubicBezTo>
                      <a:pt x="113431" y="459112"/>
                      <a:pt x="151321" y="427447"/>
                      <a:pt x="152566" y="391051"/>
                    </a:cubicBezTo>
                    <a:cubicBezTo>
                      <a:pt x="152347" y="385465"/>
                      <a:pt x="151624" y="379908"/>
                      <a:pt x="150408" y="374450"/>
                    </a:cubicBezTo>
                    <a:cubicBezTo>
                      <a:pt x="239344" y="379845"/>
                      <a:pt x="227142" y="472267"/>
                      <a:pt x="162858" y="464631"/>
                    </a:cubicBezTo>
                    <a:cubicBezTo>
                      <a:pt x="150740" y="463220"/>
                      <a:pt x="140655" y="455501"/>
                      <a:pt x="130363" y="466499"/>
                    </a:cubicBezTo>
                    <a:cubicBezTo>
                      <a:pt x="110941" y="487249"/>
                      <a:pt x="136796" y="507418"/>
                      <a:pt x="155844" y="511278"/>
                    </a:cubicBezTo>
                    <a:cubicBezTo>
                      <a:pt x="188754" y="517876"/>
                      <a:pt x="175889" y="507916"/>
                      <a:pt x="171739" y="529165"/>
                    </a:cubicBezTo>
                    <a:cubicBezTo>
                      <a:pt x="170522" y="535452"/>
                      <a:pt x="170893" y="541943"/>
                      <a:pt x="172818" y="548047"/>
                    </a:cubicBezTo>
                    <a:cubicBezTo>
                      <a:pt x="176500" y="558850"/>
                      <a:pt x="185378" y="567075"/>
                      <a:pt x="196432" y="569918"/>
                    </a:cubicBezTo>
                    <a:cubicBezTo>
                      <a:pt x="210315" y="573284"/>
                      <a:pt x="224974" y="570566"/>
                      <a:pt x="236729" y="562448"/>
                    </a:cubicBezTo>
                    <a:cubicBezTo>
                      <a:pt x="244205" y="557410"/>
                      <a:pt x="249498" y="549732"/>
                      <a:pt x="251545" y="540951"/>
                    </a:cubicBezTo>
                    <a:cubicBezTo>
                      <a:pt x="252624" y="543565"/>
                      <a:pt x="253537" y="546014"/>
                      <a:pt x="253993" y="546885"/>
                    </a:cubicBezTo>
                    <a:cubicBezTo>
                      <a:pt x="257687" y="554148"/>
                      <a:pt x="269058" y="556140"/>
                      <a:pt x="273457" y="548794"/>
                    </a:cubicBezTo>
                    <a:cubicBezTo>
                      <a:pt x="288107" y="524143"/>
                      <a:pt x="293709" y="492270"/>
                      <a:pt x="290057" y="461353"/>
                    </a:cubicBezTo>
                    <a:cubicBezTo>
                      <a:pt x="309106" y="464382"/>
                      <a:pt x="320477" y="454256"/>
                      <a:pt x="327076" y="439980"/>
                    </a:cubicBezTo>
                    <a:cubicBezTo>
                      <a:pt x="359446" y="436452"/>
                      <a:pt x="392813" y="436369"/>
                      <a:pt x="425142" y="433008"/>
                    </a:cubicBezTo>
                    <a:cubicBezTo>
                      <a:pt x="426682" y="432912"/>
                      <a:pt x="428147" y="432298"/>
                      <a:pt x="429292" y="431265"/>
                    </a:cubicBezTo>
                    <a:cubicBezTo>
                      <a:pt x="430002" y="430140"/>
                      <a:pt x="430520" y="428907"/>
                      <a:pt x="430828" y="427613"/>
                    </a:cubicBezTo>
                    <a:cubicBezTo>
                      <a:pt x="434563" y="395325"/>
                      <a:pt x="434729" y="362249"/>
                      <a:pt x="438671" y="329920"/>
                    </a:cubicBezTo>
                    <a:cubicBezTo>
                      <a:pt x="452989" y="323529"/>
                      <a:pt x="463239" y="312241"/>
                      <a:pt x="460417" y="293151"/>
                    </a:cubicBezTo>
                    <a:cubicBezTo>
                      <a:pt x="491294" y="297301"/>
                      <a:pt x="523249" y="291947"/>
                      <a:pt x="548067" y="277546"/>
                    </a:cubicBezTo>
                    <a:cubicBezTo>
                      <a:pt x="555495" y="273396"/>
                      <a:pt x="553628" y="261818"/>
                      <a:pt x="546407" y="258083"/>
                    </a:cubicBezTo>
                    <a:cubicBezTo>
                      <a:pt x="545535" y="257626"/>
                      <a:pt x="543128" y="256672"/>
                      <a:pt x="540514" y="255551"/>
                    </a:cubicBezTo>
                    <a:cubicBezTo>
                      <a:pt x="549320" y="253617"/>
                      <a:pt x="557064" y="248410"/>
                      <a:pt x="562177" y="240984"/>
                    </a:cubicBezTo>
                    <a:cubicBezTo>
                      <a:pt x="570469" y="229339"/>
                      <a:pt x="573357" y="214691"/>
                      <a:pt x="570104" y="200770"/>
                    </a:cubicBezTo>
                    <a:cubicBezTo>
                      <a:pt x="567381" y="189692"/>
                      <a:pt x="559272" y="180725"/>
                      <a:pt x="548523" y="176907"/>
                    </a:cubicBezTo>
                    <a:cubicBezTo>
                      <a:pt x="542439" y="174893"/>
                      <a:pt x="535944" y="174451"/>
                      <a:pt x="529641" y="175621"/>
                    </a:cubicBezTo>
                    <a:cubicBezTo>
                      <a:pt x="508351" y="179522"/>
                      <a:pt x="518186" y="192470"/>
                      <a:pt x="511961" y="159519"/>
                    </a:cubicBezTo>
                    <a:cubicBezTo>
                      <a:pt x="508351" y="140387"/>
                      <a:pt x="488430" y="114324"/>
                      <a:pt x="467473" y="133498"/>
                    </a:cubicBezTo>
                    <a:cubicBezTo>
                      <a:pt x="456392" y="143665"/>
                      <a:pt x="463945" y="153833"/>
                      <a:pt x="465232" y="165951"/>
                    </a:cubicBezTo>
                    <a:cubicBezTo>
                      <a:pt x="472121" y="230443"/>
                      <a:pt x="379574" y="241565"/>
                      <a:pt x="375217" y="152547"/>
                    </a:cubicBezTo>
                    <a:cubicBezTo>
                      <a:pt x="380674" y="153806"/>
                      <a:pt x="386227" y="154597"/>
                      <a:pt x="391817" y="154912"/>
                    </a:cubicBezTo>
                    <a:cubicBezTo>
                      <a:pt x="428213" y="154082"/>
                      <a:pt x="460417" y="116566"/>
                      <a:pt x="439999" y="81581"/>
                    </a:cubicBezTo>
                    <a:cubicBezTo>
                      <a:pt x="434587" y="72337"/>
                      <a:pt x="427561" y="64141"/>
                      <a:pt x="419249" y="57386"/>
                    </a:cubicBezTo>
                    <a:cubicBezTo>
                      <a:pt x="442489" y="40785"/>
                      <a:pt x="471996" y="32112"/>
                      <a:pt x="499926" y="36926"/>
                    </a:cubicBezTo>
                    <a:cubicBezTo>
                      <a:pt x="524611" y="41363"/>
                      <a:pt x="547644" y="52357"/>
                      <a:pt x="566618" y="68757"/>
                    </a:cubicBezTo>
                    <a:cubicBezTo>
                      <a:pt x="575781" y="76590"/>
                      <a:pt x="583276" y="86187"/>
                      <a:pt x="588654" y="96977"/>
                    </a:cubicBezTo>
                    <a:cubicBezTo>
                      <a:pt x="592302" y="109318"/>
                      <a:pt x="594315" y="122085"/>
                      <a:pt x="594630" y="134950"/>
                    </a:cubicBezTo>
                    <a:cubicBezTo>
                      <a:pt x="591850" y="130966"/>
                      <a:pt x="586895" y="129117"/>
                      <a:pt x="582180" y="130302"/>
                    </a:cubicBezTo>
                    <a:cubicBezTo>
                      <a:pt x="571066" y="132344"/>
                      <a:pt x="563713" y="143009"/>
                      <a:pt x="565754" y="154123"/>
                    </a:cubicBezTo>
                    <a:cubicBezTo>
                      <a:pt x="567311" y="162583"/>
                      <a:pt x="573988" y="169167"/>
                      <a:pt x="582471" y="170599"/>
                    </a:cubicBezTo>
                    <a:cubicBezTo>
                      <a:pt x="607371" y="176658"/>
                      <a:pt x="616833" y="144661"/>
                      <a:pt x="617871" y="125447"/>
                    </a:cubicBezTo>
                    <a:cubicBezTo>
                      <a:pt x="622394" y="41491"/>
                      <a:pt x="502250" y="-5322"/>
                      <a:pt x="437551" y="22733"/>
                    </a:cubicBezTo>
                    <a:cubicBezTo>
                      <a:pt x="424333" y="28487"/>
                      <a:pt x="412061" y="36211"/>
                      <a:pt x="401155" y="45641"/>
                    </a:cubicBezTo>
                    <a:cubicBezTo>
                      <a:pt x="376814" y="33850"/>
                      <a:pt x="348893" y="31802"/>
                      <a:pt x="323092" y="39914"/>
                    </a:cubicBezTo>
                    <a:cubicBezTo>
                      <a:pt x="313144" y="43065"/>
                      <a:pt x="303767" y="47802"/>
                      <a:pt x="295328" y="53941"/>
                    </a:cubicBezTo>
                    <a:cubicBezTo>
                      <a:pt x="262459" y="4929"/>
                      <a:pt x="181118" y="-20760"/>
                      <a:pt x="136837" y="20741"/>
                    </a:cubicBezTo>
                    <a:cubicBezTo>
                      <a:pt x="108243" y="47509"/>
                      <a:pt x="98657" y="92786"/>
                      <a:pt x="120776" y="119720"/>
                    </a:cubicBezTo>
                    <a:cubicBezTo>
                      <a:pt x="130601" y="131102"/>
                      <a:pt x="144260" y="138485"/>
                      <a:pt x="159164" y="140470"/>
                    </a:cubicBezTo>
                    <a:cubicBezTo>
                      <a:pt x="182405" y="144620"/>
                      <a:pt x="201744" y="134203"/>
                      <a:pt x="200250" y="107933"/>
                    </a:cubicBezTo>
                    <a:cubicBezTo>
                      <a:pt x="198881" y="84237"/>
                      <a:pt x="178462" y="79256"/>
                      <a:pt x="158749" y="78343"/>
                    </a:cubicBezTo>
                    <a:cubicBezTo>
                      <a:pt x="149038" y="77928"/>
                      <a:pt x="150449" y="92952"/>
                      <a:pt x="160077" y="93367"/>
                    </a:cubicBezTo>
                    <a:cubicBezTo>
                      <a:pt x="172196" y="123800"/>
                      <a:pt x="167285" y="132930"/>
                      <a:pt x="145345" y="120757"/>
                    </a:cubicBezTo>
                    <a:cubicBezTo>
                      <a:pt x="124262" y="103687"/>
                      <a:pt x="118175" y="84582"/>
                      <a:pt x="127084" y="63445"/>
                    </a:cubicBezTo>
                    <a:cubicBezTo>
                      <a:pt x="132153" y="48911"/>
                      <a:pt x="141303" y="36145"/>
                      <a:pt x="153437" y="26675"/>
                    </a:cubicBezTo>
                    <a:cubicBezTo>
                      <a:pt x="186638" y="2729"/>
                      <a:pt x="241377" y="18915"/>
                      <a:pt x="269639" y="45226"/>
                    </a:cubicBezTo>
                    <a:cubicBezTo>
                      <a:pt x="275361" y="50443"/>
                      <a:pt x="280358" y="56403"/>
                      <a:pt x="284496" y="62947"/>
                    </a:cubicBezTo>
                    <a:cubicBezTo>
                      <a:pt x="266859" y="80128"/>
                      <a:pt x="256068" y="102870"/>
                      <a:pt x="249013" y="128020"/>
                    </a:cubicBezTo>
                    <a:cubicBezTo>
                      <a:pt x="238828" y="162841"/>
                      <a:pt x="239465" y="199935"/>
                      <a:pt x="250839" y="234386"/>
                    </a:cubicBezTo>
                    <a:cubicBezTo>
                      <a:pt x="249387" y="236544"/>
                      <a:pt x="247436" y="238536"/>
                      <a:pt x="247436" y="238785"/>
                    </a:cubicBezTo>
                    <a:lnTo>
                      <a:pt x="247436" y="238785"/>
                    </a:lnTo>
                    <a:lnTo>
                      <a:pt x="245071" y="241233"/>
                    </a:lnTo>
                    <a:cubicBezTo>
                      <a:pt x="242177" y="244008"/>
                      <a:pt x="239114" y="246600"/>
                      <a:pt x="235899" y="248994"/>
                    </a:cubicBezTo>
                    <a:cubicBezTo>
                      <a:pt x="201114" y="237618"/>
                      <a:pt x="163720" y="236924"/>
                      <a:pt x="128537" y="247002"/>
                    </a:cubicBezTo>
                    <a:cubicBezTo>
                      <a:pt x="103346" y="253725"/>
                      <a:pt x="79898" y="264847"/>
                      <a:pt x="62509" y="282277"/>
                    </a:cubicBezTo>
                    <a:cubicBezTo>
                      <a:pt x="55943" y="278168"/>
                      <a:pt x="49955" y="273200"/>
                      <a:pt x="44706" y="267503"/>
                    </a:cubicBezTo>
                    <a:cubicBezTo>
                      <a:pt x="18726" y="239034"/>
                      <a:pt x="3205" y="184253"/>
                      <a:pt x="27358" y="151302"/>
                    </a:cubicBezTo>
                    <a:cubicBezTo>
                      <a:pt x="36875" y="139402"/>
                      <a:pt x="49587" y="130462"/>
                      <a:pt x="64003" y="125530"/>
                    </a:cubicBezTo>
                    <a:cubicBezTo>
                      <a:pt x="85252" y="116898"/>
                      <a:pt x="104273" y="123233"/>
                      <a:pt x="121067" y="144537"/>
                    </a:cubicBezTo>
                    <a:cubicBezTo>
                      <a:pt x="132991" y="166670"/>
                      <a:pt x="123806" y="171471"/>
                      <a:pt x="93510" y="158938"/>
                    </a:cubicBezTo>
                    <a:cubicBezTo>
                      <a:pt x="93178" y="149309"/>
                      <a:pt x="78155" y="147732"/>
                      <a:pt x="78487" y="157444"/>
                    </a:cubicBezTo>
                    <a:cubicBezTo>
                      <a:pt x="79151" y="177322"/>
                      <a:pt x="83882" y="197824"/>
                      <a:pt x="107538" y="199442"/>
                    </a:cubicBezTo>
                    <a:cubicBezTo>
                      <a:pt x="133766" y="201268"/>
                      <a:pt x="144307" y="182053"/>
                      <a:pt x="140738" y="158772"/>
                    </a:cubicBezTo>
                    <a:cubicBezTo>
                      <a:pt x="130197" y="93574"/>
                      <a:pt x="58650" y="96272"/>
                      <a:pt x="21465" y="135075"/>
                    </a:cubicBezTo>
                    <a:cubicBezTo>
                      <a:pt x="-20575" y="178692"/>
                      <a:pt x="4035" y="260324"/>
                      <a:pt x="52466" y="293773"/>
                    </a:cubicBezTo>
                    <a:cubicBezTo>
                      <a:pt x="46340" y="302166"/>
                      <a:pt x="41590" y="311482"/>
                      <a:pt x="38398" y="321371"/>
                    </a:cubicBezTo>
                    <a:cubicBezTo>
                      <a:pt x="29991" y="347081"/>
                      <a:pt x="31713" y="375031"/>
                      <a:pt x="43212" y="399517"/>
                    </a:cubicBezTo>
                    <a:cubicBezTo>
                      <a:pt x="33604" y="410298"/>
                      <a:pt x="25685" y="422471"/>
                      <a:pt x="19722" y="435622"/>
                    </a:cubicBezTo>
                    <a:cubicBezTo>
                      <a:pt x="-9079" y="499990"/>
                      <a:pt x="36489" y="620590"/>
                      <a:pt x="120444" y="617104"/>
                    </a:cubicBezTo>
                    <a:close/>
                    <a:moveTo>
                      <a:pt x="216103" y="265594"/>
                    </a:moveTo>
                    <a:cubicBezTo>
                      <a:pt x="191576" y="281489"/>
                      <a:pt x="159953" y="294935"/>
                      <a:pt x="145843" y="296886"/>
                    </a:cubicBezTo>
                    <a:cubicBezTo>
                      <a:pt x="125254" y="299978"/>
                      <a:pt x="104237" y="298476"/>
                      <a:pt x="84297" y="292487"/>
                    </a:cubicBezTo>
                    <a:cubicBezTo>
                      <a:pt x="110443" y="270574"/>
                      <a:pt x="151487" y="261112"/>
                      <a:pt x="183899" y="261610"/>
                    </a:cubicBezTo>
                    <a:cubicBezTo>
                      <a:pt x="194748" y="261740"/>
                      <a:pt x="205549" y="263076"/>
                      <a:pt x="216103" y="265594"/>
                    </a:cubicBezTo>
                    <a:close/>
                    <a:moveTo>
                      <a:pt x="293585" y="85565"/>
                    </a:moveTo>
                    <a:cubicBezTo>
                      <a:pt x="299359" y="105582"/>
                      <a:pt x="300620" y="126630"/>
                      <a:pt x="297279" y="147193"/>
                    </a:cubicBezTo>
                    <a:cubicBezTo>
                      <a:pt x="295162" y="161262"/>
                      <a:pt x="281342" y="192844"/>
                      <a:pt x="265157" y="217038"/>
                    </a:cubicBezTo>
                    <a:cubicBezTo>
                      <a:pt x="262807" y="206477"/>
                      <a:pt x="261596" y="195695"/>
                      <a:pt x="261546" y="184876"/>
                    </a:cubicBezTo>
                    <a:cubicBezTo>
                      <a:pt x="261339" y="152381"/>
                      <a:pt x="271382" y="111461"/>
                      <a:pt x="293585" y="85565"/>
                    </a:cubicBezTo>
                    <a:close/>
                    <a:moveTo>
                      <a:pt x="375009" y="139225"/>
                    </a:moveTo>
                    <a:cubicBezTo>
                      <a:pt x="375258" y="133954"/>
                      <a:pt x="375673" y="128435"/>
                      <a:pt x="376503" y="122625"/>
                    </a:cubicBezTo>
                    <a:cubicBezTo>
                      <a:pt x="379682" y="103524"/>
                      <a:pt x="388750" y="85895"/>
                      <a:pt x="402441" y="72201"/>
                    </a:cubicBezTo>
                    <a:cubicBezTo>
                      <a:pt x="408500" y="77231"/>
                      <a:pt x="412849" y="84017"/>
                      <a:pt x="414891" y="91624"/>
                    </a:cubicBezTo>
                    <a:cubicBezTo>
                      <a:pt x="430952" y="111917"/>
                      <a:pt x="411862" y="131921"/>
                      <a:pt x="405180" y="137274"/>
                    </a:cubicBezTo>
                    <a:cubicBezTo>
                      <a:pt x="401362" y="140262"/>
                      <a:pt x="388123" y="140802"/>
                      <a:pt x="375009" y="139225"/>
                    </a:cubicBezTo>
                    <a:close/>
                    <a:moveTo>
                      <a:pt x="345087" y="127729"/>
                    </a:moveTo>
                    <a:cubicBezTo>
                      <a:pt x="341892" y="119886"/>
                      <a:pt x="339070" y="104945"/>
                      <a:pt x="348615" y="101501"/>
                    </a:cubicBezTo>
                    <a:cubicBezTo>
                      <a:pt x="352574" y="100440"/>
                      <a:pt x="356728" y="100341"/>
                      <a:pt x="360733" y="101210"/>
                    </a:cubicBezTo>
                    <a:cubicBezTo>
                      <a:pt x="356309" y="111385"/>
                      <a:pt x="352968" y="121999"/>
                      <a:pt x="350773" y="132875"/>
                    </a:cubicBezTo>
                    <a:cubicBezTo>
                      <a:pt x="348370" y="131823"/>
                      <a:pt x="346374" y="130017"/>
                      <a:pt x="345087" y="127729"/>
                    </a:cubicBezTo>
                    <a:close/>
                    <a:moveTo>
                      <a:pt x="410907" y="314482"/>
                    </a:moveTo>
                    <a:cubicBezTo>
                      <a:pt x="392813" y="319088"/>
                      <a:pt x="369905" y="314108"/>
                      <a:pt x="352267" y="310332"/>
                    </a:cubicBezTo>
                    <a:cubicBezTo>
                      <a:pt x="314916" y="302032"/>
                      <a:pt x="288190" y="275886"/>
                      <a:pt x="273789" y="243267"/>
                    </a:cubicBezTo>
                    <a:cubicBezTo>
                      <a:pt x="289476" y="221728"/>
                      <a:pt x="301927" y="190437"/>
                      <a:pt x="306990" y="174085"/>
                    </a:cubicBezTo>
                    <a:cubicBezTo>
                      <a:pt x="316286" y="142960"/>
                      <a:pt x="317821" y="105941"/>
                      <a:pt x="305745" y="74235"/>
                    </a:cubicBezTo>
                    <a:lnTo>
                      <a:pt x="306865" y="73322"/>
                    </a:lnTo>
                    <a:cubicBezTo>
                      <a:pt x="329603" y="57252"/>
                      <a:pt x="358737" y="53243"/>
                      <a:pt x="384969" y="62573"/>
                    </a:cubicBezTo>
                    <a:cubicBezTo>
                      <a:pt x="376794" y="72277"/>
                      <a:pt x="369826" y="82938"/>
                      <a:pt x="364219" y="94321"/>
                    </a:cubicBezTo>
                    <a:cubicBezTo>
                      <a:pt x="353180" y="90503"/>
                      <a:pt x="338364" y="92537"/>
                      <a:pt x="335169" y="104738"/>
                    </a:cubicBezTo>
                    <a:cubicBezTo>
                      <a:pt x="332687" y="118236"/>
                      <a:pt x="336787" y="132107"/>
                      <a:pt x="346208" y="142088"/>
                    </a:cubicBezTo>
                    <a:cubicBezTo>
                      <a:pt x="347117" y="142908"/>
                      <a:pt x="348121" y="143618"/>
                      <a:pt x="349196" y="144205"/>
                    </a:cubicBezTo>
                    <a:cubicBezTo>
                      <a:pt x="345187" y="173782"/>
                      <a:pt x="350146" y="203881"/>
                      <a:pt x="363431" y="230609"/>
                    </a:cubicBezTo>
                    <a:cubicBezTo>
                      <a:pt x="377541" y="259120"/>
                      <a:pt x="404101" y="278044"/>
                      <a:pt x="434189" y="287590"/>
                    </a:cubicBezTo>
                    <a:cubicBezTo>
                      <a:pt x="434849" y="289994"/>
                      <a:pt x="435144" y="292485"/>
                      <a:pt x="435061" y="294977"/>
                    </a:cubicBezTo>
                    <a:cubicBezTo>
                      <a:pt x="435061" y="294977"/>
                      <a:pt x="438256" y="308713"/>
                      <a:pt x="410741" y="314482"/>
                    </a:cubicBezTo>
                    <a:close/>
                    <a:moveTo>
                      <a:pt x="332056" y="424210"/>
                    </a:moveTo>
                    <a:cubicBezTo>
                      <a:pt x="333990" y="415320"/>
                      <a:pt x="334978" y="406248"/>
                      <a:pt x="335003" y="397151"/>
                    </a:cubicBezTo>
                    <a:cubicBezTo>
                      <a:pt x="335700" y="371765"/>
                      <a:pt x="331164" y="346508"/>
                      <a:pt x="321681" y="322948"/>
                    </a:cubicBezTo>
                    <a:cubicBezTo>
                      <a:pt x="342971" y="333946"/>
                      <a:pt x="369365" y="337183"/>
                      <a:pt x="395593" y="337307"/>
                    </a:cubicBezTo>
                    <a:cubicBezTo>
                      <a:pt x="404632" y="337403"/>
                      <a:pt x="413659" y="336569"/>
                      <a:pt x="422527" y="334817"/>
                    </a:cubicBezTo>
                    <a:cubicBezTo>
                      <a:pt x="419581" y="362664"/>
                      <a:pt x="419622" y="390469"/>
                      <a:pt x="416385" y="418731"/>
                    </a:cubicBezTo>
                    <a:cubicBezTo>
                      <a:pt x="388704" y="421221"/>
                      <a:pt x="360152" y="421595"/>
                      <a:pt x="332264" y="424210"/>
                    </a:cubicBezTo>
                    <a:close/>
                    <a:moveTo>
                      <a:pt x="141983" y="348595"/>
                    </a:moveTo>
                    <a:cubicBezTo>
                      <a:pt x="141396" y="347521"/>
                      <a:pt x="140686" y="346516"/>
                      <a:pt x="139867" y="345607"/>
                    </a:cubicBezTo>
                    <a:cubicBezTo>
                      <a:pt x="130057" y="336104"/>
                      <a:pt x="116319" y="331825"/>
                      <a:pt x="102848" y="334070"/>
                    </a:cubicBezTo>
                    <a:cubicBezTo>
                      <a:pt x="90398" y="337100"/>
                      <a:pt x="88406" y="351874"/>
                      <a:pt x="92099" y="363121"/>
                    </a:cubicBezTo>
                    <a:cubicBezTo>
                      <a:pt x="80607" y="368694"/>
                      <a:pt x="69847" y="375662"/>
                      <a:pt x="60061" y="383871"/>
                    </a:cubicBezTo>
                    <a:cubicBezTo>
                      <a:pt x="51047" y="357522"/>
                      <a:pt x="55413" y="328434"/>
                      <a:pt x="71764" y="305891"/>
                    </a:cubicBezTo>
                    <a:cubicBezTo>
                      <a:pt x="72055" y="305476"/>
                      <a:pt x="72387" y="305144"/>
                      <a:pt x="72677" y="304771"/>
                    </a:cubicBezTo>
                    <a:cubicBezTo>
                      <a:pt x="104259" y="317221"/>
                      <a:pt x="141278" y="316100"/>
                      <a:pt x="172528" y="307219"/>
                    </a:cubicBezTo>
                    <a:cubicBezTo>
                      <a:pt x="188879" y="302530"/>
                      <a:pt x="220336" y="290619"/>
                      <a:pt x="242041" y="275056"/>
                    </a:cubicBezTo>
                    <a:cubicBezTo>
                      <a:pt x="274536" y="289831"/>
                      <a:pt x="300142" y="316889"/>
                      <a:pt x="308193" y="354281"/>
                    </a:cubicBezTo>
                    <a:cubicBezTo>
                      <a:pt x="311887" y="371960"/>
                      <a:pt x="316493" y="394952"/>
                      <a:pt x="311804" y="412963"/>
                    </a:cubicBezTo>
                    <a:cubicBezTo>
                      <a:pt x="305703" y="440229"/>
                      <a:pt x="292132" y="436909"/>
                      <a:pt x="291966" y="436909"/>
                    </a:cubicBezTo>
                    <a:cubicBezTo>
                      <a:pt x="289485" y="436942"/>
                      <a:pt x="287012" y="436618"/>
                      <a:pt x="284621" y="435954"/>
                    </a:cubicBezTo>
                    <a:cubicBezTo>
                      <a:pt x="275532" y="405742"/>
                      <a:pt x="256815" y="378932"/>
                      <a:pt x="228221" y="364200"/>
                    </a:cubicBezTo>
                    <a:cubicBezTo>
                      <a:pt x="201681" y="350496"/>
                      <a:pt x="171643" y="345060"/>
                      <a:pt x="141983" y="348595"/>
                    </a:cubicBezTo>
                    <a:close/>
                    <a:moveTo>
                      <a:pt x="99113" y="359925"/>
                    </a:moveTo>
                    <a:cubicBezTo>
                      <a:pt x="98317" y="355895"/>
                      <a:pt x="98460" y="351733"/>
                      <a:pt x="99528" y="347765"/>
                    </a:cubicBezTo>
                    <a:cubicBezTo>
                      <a:pt x="103139" y="338303"/>
                      <a:pt x="118037" y="341291"/>
                      <a:pt x="125798" y="344570"/>
                    </a:cubicBezTo>
                    <a:cubicBezTo>
                      <a:pt x="128083" y="345865"/>
                      <a:pt x="129877" y="347877"/>
                      <a:pt x="130902" y="350297"/>
                    </a:cubicBezTo>
                    <a:cubicBezTo>
                      <a:pt x="120005" y="352335"/>
                      <a:pt x="109350" y="355505"/>
                      <a:pt x="99113" y="359759"/>
                    </a:cubicBezTo>
                    <a:close/>
                    <a:moveTo>
                      <a:pt x="69648" y="401094"/>
                    </a:moveTo>
                    <a:cubicBezTo>
                      <a:pt x="83471" y="387606"/>
                      <a:pt x="101153" y="378758"/>
                      <a:pt x="120237" y="375778"/>
                    </a:cubicBezTo>
                    <a:cubicBezTo>
                      <a:pt x="126130" y="375031"/>
                      <a:pt x="131650" y="374658"/>
                      <a:pt x="136837" y="374492"/>
                    </a:cubicBezTo>
                    <a:cubicBezTo>
                      <a:pt x="138248" y="387606"/>
                      <a:pt x="137543" y="400845"/>
                      <a:pt x="134472" y="404663"/>
                    </a:cubicBezTo>
                    <a:cubicBezTo>
                      <a:pt x="129118" y="411261"/>
                      <a:pt x="108907" y="430103"/>
                      <a:pt x="88821" y="413834"/>
                    </a:cubicBezTo>
                    <a:cubicBezTo>
                      <a:pt x="81235" y="411647"/>
                      <a:pt x="74529" y="407132"/>
                      <a:pt x="69648" y="4009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endParaRPr lang="fa-IR"/>
              </a:p>
            </p:txBody>
          </p:sp>
        </p:grp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DF809F26-FC29-9371-CEA5-6E6F78383752}"/>
              </a:ext>
            </a:extLst>
          </p:cNvPr>
          <p:cNvSpPr txBox="1"/>
          <p:nvPr/>
        </p:nvSpPr>
        <p:spPr>
          <a:xfrm>
            <a:off x="1220788" y="2198449"/>
            <a:ext cx="2702560" cy="26161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20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600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6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7281451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750"/>
                            </p:stCondLst>
                            <p:childTnLst>
                              <p:par>
                                <p:cTn id="1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25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25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25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8" grpId="0"/>
      <p:bldP spid="44" grpId="0"/>
      <p:bldP spid="5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28DCA0B-FECE-1FBD-DE42-C7F89C5BCA8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DD00AA37-2654-2600-E051-35BFAE33B817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F9BB9E6-BE37-2961-DFBF-B9032F56979A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aphicFrame>
        <p:nvGraphicFramePr>
          <p:cNvPr id="5" name="Table 33">
            <a:extLst>
              <a:ext uri="{FF2B5EF4-FFF2-40B4-BE49-F238E27FC236}">
                <a16:creationId xmlns:a16="http://schemas.microsoft.com/office/drawing/2014/main" id="{DBB843CA-AEDB-B014-CB0E-67A2670BFBF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7550809"/>
              </p:ext>
            </p:extLst>
          </p:nvPr>
        </p:nvGraphicFramePr>
        <p:xfrm>
          <a:off x="873759" y="1099443"/>
          <a:ext cx="10363201" cy="457533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15612">
                  <a:extLst>
                    <a:ext uri="{9D8B030D-6E8A-4147-A177-3AD203B41FA5}">
                      <a16:colId xmlns:a16="http://schemas.microsoft.com/office/drawing/2014/main" val="3378702949"/>
                    </a:ext>
                  </a:extLst>
                </a:gridCol>
                <a:gridCol w="2234566">
                  <a:extLst>
                    <a:ext uri="{9D8B030D-6E8A-4147-A177-3AD203B41FA5}">
                      <a16:colId xmlns:a16="http://schemas.microsoft.com/office/drawing/2014/main" val="1545850872"/>
                    </a:ext>
                  </a:extLst>
                </a:gridCol>
                <a:gridCol w="2313023">
                  <a:extLst>
                    <a:ext uri="{9D8B030D-6E8A-4147-A177-3AD203B41FA5}">
                      <a16:colId xmlns:a16="http://schemas.microsoft.com/office/drawing/2014/main" val="869321772"/>
                    </a:ext>
                  </a:extLst>
                </a:gridCol>
              </a:tblGrid>
              <a:tr h="573552">
                <a:tc>
                  <a:txBody>
                    <a:bodyPr/>
                    <a:lstStyle/>
                    <a:p>
                      <a:pPr algn="ctr"/>
                      <a:r>
                        <a:rPr lang="fa-IR" dirty="0">
                          <a:solidFill>
                            <a:schemeClr val="bg1"/>
                          </a:solidFill>
                          <a:latin typeface="Shabnam" panose="020B0603030804020204" pitchFamily="34" charset="-78"/>
                          <a:cs typeface="Shabnam" panose="020B0603030804020204" pitchFamily="34" charset="-78"/>
                        </a:rPr>
                        <a:t>عنوان پژوهش</a:t>
                      </a:r>
                      <a:endParaRPr lang="en-US" dirty="0">
                        <a:solidFill>
                          <a:schemeClr val="bg1"/>
                        </a:solidFill>
                        <a:latin typeface="Shabnam" panose="020B0603030804020204" pitchFamily="34" charset="-78"/>
                        <a:cs typeface="Shabnam" panose="020B0603030804020204" pitchFamily="34" charset="-78"/>
                      </a:endParaRPr>
                    </a:p>
                  </a:txBody>
                  <a:tcPr>
                    <a:solidFill>
                      <a:srgbClr val="01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dirty="0">
                          <a:solidFill>
                            <a:schemeClr val="bg1"/>
                          </a:solidFill>
                          <a:latin typeface="Shabnam" panose="020B0603030804020204" pitchFamily="34" charset="-78"/>
                          <a:cs typeface="Shabnam" panose="020B0603030804020204" pitchFamily="34" charset="-78"/>
                        </a:rPr>
                        <a:t>پژهشگران</a:t>
                      </a:r>
                      <a:endParaRPr lang="en-US" dirty="0">
                        <a:solidFill>
                          <a:schemeClr val="bg1"/>
                        </a:solidFill>
                        <a:latin typeface="Shabnam" panose="020B0603030804020204" pitchFamily="34" charset="-78"/>
                        <a:cs typeface="Shabnam" panose="020B0603030804020204" pitchFamily="34" charset="-78"/>
                      </a:endParaRPr>
                    </a:p>
                  </a:txBody>
                  <a:tcPr>
                    <a:solidFill>
                      <a:srgbClr val="01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dirty="0">
                          <a:solidFill>
                            <a:schemeClr val="bg1"/>
                          </a:solidFill>
                          <a:latin typeface="Shabnam" panose="020B0603030804020204" pitchFamily="34" charset="-78"/>
                          <a:cs typeface="Shabnam" panose="020B0603030804020204" pitchFamily="34" charset="-78"/>
                        </a:rPr>
                        <a:t>سال پژوهش</a:t>
                      </a:r>
                      <a:endParaRPr lang="en-US" dirty="0">
                        <a:solidFill>
                          <a:schemeClr val="bg1"/>
                        </a:solidFill>
                        <a:latin typeface="Shabnam" panose="020B0603030804020204" pitchFamily="34" charset="-78"/>
                        <a:cs typeface="Shabnam" panose="020B0603030804020204" pitchFamily="34" charset="-78"/>
                      </a:endParaRPr>
                    </a:p>
                  </a:txBody>
                  <a:tcPr>
                    <a:solidFill>
                      <a:srgbClr val="01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2089578"/>
                  </a:ext>
                </a:extLst>
              </a:tr>
              <a:tr h="800357">
                <a:tc>
                  <a:txBody>
                    <a:bodyPr/>
                    <a:lstStyle/>
                    <a:p>
                      <a:pPr algn="ctr"/>
                      <a:r>
                        <a:rPr lang="fa-IR" sz="1400" dirty="0">
                          <a:solidFill>
                            <a:srgbClr val="012060"/>
                          </a:solidFill>
                          <a:latin typeface="Shabnam" panose="020B0603030804020204" pitchFamily="34" charset="-78"/>
                          <a:cs typeface="Shabnam" panose="020B0603030804020204" pitchFamily="34" charset="-78"/>
                        </a:rPr>
                        <a:t>فروشگاه مینارو ارائه دهنده انواع فایل های کاربردی با بهترین کیفیت این متن تست می باشد</a:t>
                      </a:r>
                      <a:r>
                        <a:rPr lang="en-US" sz="1400" dirty="0">
                          <a:solidFill>
                            <a:srgbClr val="012060"/>
                          </a:solidFill>
                          <a:latin typeface="Shabnam" panose="020B0603030804020204" pitchFamily="34" charset="-78"/>
                          <a:cs typeface="Shabnam" panose="020B0603030804020204" pitchFamily="34" charset="-78"/>
                        </a:rPr>
                        <a:t> 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1206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سید رضا رحمانی</a:t>
                      </a:r>
                      <a:endParaRPr kumimoji="0" lang="en-US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12060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fa-IR" sz="1800" b="1" kern="1200" dirty="0">
                          <a:solidFill>
                            <a:srgbClr val="012060"/>
                          </a:solidFill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عنوان پژوهشگر</a:t>
                      </a:r>
                      <a:endParaRPr lang="en-US" sz="1800" b="1" kern="1200" dirty="0">
                        <a:solidFill>
                          <a:srgbClr val="012060"/>
                        </a:solidFill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</a:txBody>
                  <a:tcPr anchor="ctr">
                    <a:solidFill>
                      <a:srgbClr val="D4CB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9181480"/>
                  </a:ext>
                </a:extLst>
              </a:tr>
              <a:tr h="800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1206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فروشگاه مینارو ارائه دهنده انواع فایل های کاربردی با بهترین کیفیت این متن تست می باشد</a:t>
                      </a: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1206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 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1206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سید رضا رحمانی</a:t>
                      </a:r>
                      <a:endParaRPr kumimoji="0" lang="en-US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12060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12060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1206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عنوان پژوهشگر</a:t>
                      </a:r>
                      <a:endParaRPr kumimoji="0" lang="en-US" sz="1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12060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</a:txBody>
                  <a:tcPr anchor="ctr">
                    <a:solidFill>
                      <a:srgbClr val="D4CB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2021027"/>
                  </a:ext>
                </a:extLst>
              </a:tr>
              <a:tr h="800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1206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فروشگاه مینارو ارائه دهنده انواع فایل های کاربردی با بهترین کیفیت این متن تست می باشد</a:t>
                      </a: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1206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 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1206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سید رضا رحمانی</a:t>
                      </a:r>
                      <a:endParaRPr kumimoji="0" lang="en-US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12060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12060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1206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عنوان پژوهشگر</a:t>
                      </a:r>
                      <a:endParaRPr kumimoji="0" lang="en-US" sz="1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12060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</a:txBody>
                  <a:tcPr anchor="ctr">
                    <a:solidFill>
                      <a:srgbClr val="D4CB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2384669"/>
                  </a:ext>
                </a:extLst>
              </a:tr>
              <a:tr h="800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1206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فروشگاه مینارو ارائه دهنده انواع فایل های کاربردی با بهترین کیفیت این متن تست می باشد</a:t>
                      </a: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1206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 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1206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سید رضا رحمانی</a:t>
                      </a:r>
                      <a:endParaRPr kumimoji="0" lang="en-US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12060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12060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1206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عنوان پژوهشگر</a:t>
                      </a:r>
                      <a:endParaRPr kumimoji="0" lang="en-US" sz="1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12060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</a:txBody>
                  <a:tcPr anchor="ctr">
                    <a:solidFill>
                      <a:srgbClr val="D4CB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8830305"/>
                  </a:ext>
                </a:extLst>
              </a:tr>
              <a:tr h="800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1206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فروشگاه مینارو ارائه دهنده انواع فایل های کاربردی با بهترین کیفیت این متن تست می باشد</a:t>
                      </a: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1206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 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1206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سید رضا رحمانی</a:t>
                      </a:r>
                      <a:endParaRPr kumimoji="0" lang="en-US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12060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12060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12060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عنوان پژوهشگر</a:t>
                      </a:r>
                      <a:endParaRPr kumimoji="0" lang="en-US" sz="1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12060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</a:txBody>
                  <a:tcPr anchor="ctr">
                    <a:solidFill>
                      <a:srgbClr val="D4CB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937708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8348837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71EB752-775D-57A1-1B9F-3A7874B1076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14</a:t>
            </a:fld>
            <a:endParaRPr lang="en-US" dirty="0"/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A69774FA-182E-A071-0E8D-539FB7A5EC64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533" t="1508" r="16041"/>
          <a:stretch/>
        </p:blipFill>
        <p:spPr>
          <a:xfrm>
            <a:off x="7994650" y="1015891"/>
            <a:ext cx="3154363" cy="4588569"/>
          </a:xfrm>
        </p:spPr>
      </p:pic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01CC504B-EB0C-D83D-31BA-BC8FD9556674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53" t="1854" r="2611" b="36596"/>
          <a:stretch/>
        </p:blipFill>
        <p:spPr>
          <a:xfrm>
            <a:off x="4672634" y="1015891"/>
            <a:ext cx="3154363" cy="4588569"/>
          </a:xfrm>
        </p:spPr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8CD9B235-D48B-E36A-F9B2-BFB514F5E87F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C33CDAB-C6C1-FD20-3466-CBFBDF41459D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E9A13DC-C8D8-AD9A-272E-C0CA01BED8AC}"/>
              </a:ext>
            </a:extLst>
          </p:cNvPr>
          <p:cNvSpPr/>
          <p:nvPr/>
        </p:nvSpPr>
        <p:spPr>
          <a:xfrm rot="16200000">
            <a:off x="2497377" y="-431074"/>
            <a:ext cx="524115" cy="341804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rtl="1"/>
            <a:r>
              <a:rPr lang="fa-IR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54A166E-8B22-1BAC-4AC2-E16EE0864ECE}"/>
              </a:ext>
            </a:extLst>
          </p:cNvPr>
          <p:cNvSpPr/>
          <p:nvPr/>
        </p:nvSpPr>
        <p:spPr>
          <a:xfrm>
            <a:off x="1050412" y="1546586"/>
            <a:ext cx="3418040" cy="405787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CBF013F-6E5C-52C2-3752-4148171E2704}"/>
              </a:ext>
            </a:extLst>
          </p:cNvPr>
          <p:cNvSpPr txBox="1"/>
          <p:nvPr/>
        </p:nvSpPr>
        <p:spPr>
          <a:xfrm>
            <a:off x="1101979" y="1718197"/>
            <a:ext cx="3292446" cy="36933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6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9759219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28DCA0B-FECE-1FBD-DE42-C7F89C5BCA8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15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DD00AA37-2654-2600-E051-35BFAE33B817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F9BB9E6-BE37-2961-DFBF-B9032F56979A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Rectangle: Diagonal Corners Rounded 4">
            <a:extLst>
              <a:ext uri="{FF2B5EF4-FFF2-40B4-BE49-F238E27FC236}">
                <a16:creationId xmlns:a16="http://schemas.microsoft.com/office/drawing/2014/main" id="{598602F7-E70D-0B83-27A7-AFD344E8D296}"/>
              </a:ext>
            </a:extLst>
          </p:cNvPr>
          <p:cNvSpPr/>
          <p:nvPr/>
        </p:nvSpPr>
        <p:spPr>
          <a:xfrm>
            <a:off x="1255781" y="2785445"/>
            <a:ext cx="1606908" cy="596900"/>
          </a:xfrm>
          <a:prstGeom prst="round2DiagRect">
            <a:avLst>
              <a:gd name="adj1" fmla="val 50000"/>
              <a:gd name="adj2" fmla="val 0"/>
            </a:avLst>
          </a:prstGeom>
          <a:ln>
            <a:noFill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Diagonal Corners Rounded 5">
            <a:extLst>
              <a:ext uri="{FF2B5EF4-FFF2-40B4-BE49-F238E27FC236}">
                <a16:creationId xmlns:a16="http://schemas.microsoft.com/office/drawing/2014/main" id="{6DF214AF-CC10-74CE-9B69-7BEAF241ED48}"/>
              </a:ext>
            </a:extLst>
          </p:cNvPr>
          <p:cNvSpPr/>
          <p:nvPr/>
        </p:nvSpPr>
        <p:spPr>
          <a:xfrm>
            <a:off x="4563131" y="2785445"/>
            <a:ext cx="1606908" cy="596900"/>
          </a:xfrm>
          <a:prstGeom prst="round2DiagRect">
            <a:avLst>
              <a:gd name="adj1" fmla="val 50000"/>
              <a:gd name="adj2" fmla="val 0"/>
            </a:avLst>
          </a:prstGeom>
          <a:ln>
            <a:noFill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Diagonal Corners Rounded 6">
            <a:extLst>
              <a:ext uri="{FF2B5EF4-FFF2-40B4-BE49-F238E27FC236}">
                <a16:creationId xmlns:a16="http://schemas.microsoft.com/office/drawing/2014/main" id="{A7DF89C3-361B-66D5-CC76-8D092F25F3F0}"/>
              </a:ext>
            </a:extLst>
          </p:cNvPr>
          <p:cNvSpPr/>
          <p:nvPr/>
        </p:nvSpPr>
        <p:spPr>
          <a:xfrm>
            <a:off x="7870481" y="2785445"/>
            <a:ext cx="1606908" cy="596900"/>
          </a:xfrm>
          <a:prstGeom prst="round2DiagRect">
            <a:avLst>
              <a:gd name="adj1" fmla="val 50000"/>
              <a:gd name="adj2" fmla="val 0"/>
            </a:avLst>
          </a:prstGeom>
          <a:ln>
            <a:noFill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5CCC6E9-CA48-3345-0B24-FA93281D0F70}"/>
              </a:ext>
            </a:extLst>
          </p:cNvPr>
          <p:cNvSpPr txBox="1"/>
          <p:nvPr/>
        </p:nvSpPr>
        <p:spPr>
          <a:xfrm>
            <a:off x="1735268" y="2899229"/>
            <a:ext cx="6479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2025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FD85DA9-C203-7006-7019-80166AB54A56}"/>
              </a:ext>
            </a:extLst>
          </p:cNvPr>
          <p:cNvSpPr txBox="1"/>
          <p:nvPr/>
        </p:nvSpPr>
        <p:spPr>
          <a:xfrm>
            <a:off x="5041817" y="2899229"/>
            <a:ext cx="6495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2027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3A82CED-970F-0732-C6C9-198C0E56B985}"/>
              </a:ext>
            </a:extLst>
          </p:cNvPr>
          <p:cNvSpPr txBox="1"/>
          <p:nvPr/>
        </p:nvSpPr>
        <p:spPr>
          <a:xfrm>
            <a:off x="8358785" y="2899229"/>
            <a:ext cx="6303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2029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" name="Rectangle: Diagonal Corners Rounded 10">
            <a:extLst>
              <a:ext uri="{FF2B5EF4-FFF2-40B4-BE49-F238E27FC236}">
                <a16:creationId xmlns:a16="http://schemas.microsoft.com/office/drawing/2014/main" id="{00740144-DFA3-961F-CBB9-68F543845B44}"/>
              </a:ext>
            </a:extLst>
          </p:cNvPr>
          <p:cNvSpPr/>
          <p:nvPr/>
        </p:nvSpPr>
        <p:spPr>
          <a:xfrm flipV="1">
            <a:off x="9524157" y="3772716"/>
            <a:ext cx="1606908" cy="594360"/>
          </a:xfrm>
          <a:prstGeom prst="round2DiagRect">
            <a:avLst>
              <a:gd name="adj1" fmla="val 50000"/>
              <a:gd name="adj2" fmla="val 0"/>
            </a:avLst>
          </a:prstGeom>
          <a:ln>
            <a:noFill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: Diagonal Corners Rounded 11">
            <a:extLst>
              <a:ext uri="{FF2B5EF4-FFF2-40B4-BE49-F238E27FC236}">
                <a16:creationId xmlns:a16="http://schemas.microsoft.com/office/drawing/2014/main" id="{0DC35E3E-B878-DB13-094A-E10DE3B30399}"/>
              </a:ext>
            </a:extLst>
          </p:cNvPr>
          <p:cNvSpPr/>
          <p:nvPr/>
        </p:nvSpPr>
        <p:spPr>
          <a:xfrm flipV="1">
            <a:off x="6216806" y="3772716"/>
            <a:ext cx="1606908" cy="594360"/>
          </a:xfrm>
          <a:prstGeom prst="round2DiagRect">
            <a:avLst>
              <a:gd name="adj1" fmla="val 50000"/>
              <a:gd name="adj2" fmla="val 0"/>
            </a:avLst>
          </a:prstGeom>
          <a:ln>
            <a:noFill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: Diagonal Corners Rounded 12">
            <a:extLst>
              <a:ext uri="{FF2B5EF4-FFF2-40B4-BE49-F238E27FC236}">
                <a16:creationId xmlns:a16="http://schemas.microsoft.com/office/drawing/2014/main" id="{E63429E8-1861-46E4-6D05-BD8C28775C97}"/>
              </a:ext>
            </a:extLst>
          </p:cNvPr>
          <p:cNvSpPr/>
          <p:nvPr/>
        </p:nvSpPr>
        <p:spPr>
          <a:xfrm flipV="1">
            <a:off x="2909456" y="3772716"/>
            <a:ext cx="1606908" cy="594360"/>
          </a:xfrm>
          <a:prstGeom prst="round2DiagRect">
            <a:avLst>
              <a:gd name="adj1" fmla="val 50000"/>
              <a:gd name="adj2" fmla="val 0"/>
            </a:avLst>
          </a:prstGeom>
          <a:ln>
            <a:noFill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79E5D0A-F1AA-99CE-FBB6-D5B8AB7AA938}"/>
              </a:ext>
            </a:extLst>
          </p:cNvPr>
          <p:cNvSpPr txBox="1"/>
          <p:nvPr/>
        </p:nvSpPr>
        <p:spPr>
          <a:xfrm>
            <a:off x="10006051" y="3885230"/>
            <a:ext cx="6431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2030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E89B2EF-A4BB-C7DF-41FA-7E890B4E7644}"/>
              </a:ext>
            </a:extLst>
          </p:cNvPr>
          <p:cNvSpPr txBox="1"/>
          <p:nvPr/>
        </p:nvSpPr>
        <p:spPr>
          <a:xfrm>
            <a:off x="6698699" y="3885230"/>
            <a:ext cx="6431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2028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D050453-421B-F875-EE33-09DE07555ED2}"/>
              </a:ext>
            </a:extLst>
          </p:cNvPr>
          <p:cNvSpPr txBox="1"/>
          <p:nvPr/>
        </p:nvSpPr>
        <p:spPr>
          <a:xfrm>
            <a:off x="3399363" y="3885230"/>
            <a:ext cx="6270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2026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A561B11-6593-25D0-5A5B-7077A5760897}"/>
              </a:ext>
            </a:extLst>
          </p:cNvPr>
          <p:cNvGrpSpPr/>
          <p:nvPr/>
        </p:nvGrpSpPr>
        <p:grpSpPr>
          <a:xfrm>
            <a:off x="1255781" y="3517012"/>
            <a:ext cx="9875284" cy="119972"/>
            <a:chOff x="695947" y="4084839"/>
            <a:chExt cx="9875284" cy="119972"/>
          </a:xfrm>
        </p:grpSpPr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C1959F31-2447-F194-6A67-6576CAAD3AC1}"/>
                </a:ext>
              </a:extLst>
            </p:cNvPr>
            <p:cNvCxnSpPr>
              <a:cxnSpLocks/>
            </p:cNvCxnSpPr>
            <p:nvPr/>
          </p:nvCxnSpPr>
          <p:spPr>
            <a:xfrm>
              <a:off x="695947" y="4144825"/>
              <a:ext cx="9875284" cy="0"/>
            </a:xfrm>
            <a:prstGeom prst="line">
              <a:avLst/>
            </a:prstGeom>
            <a:ln>
              <a:solidFill>
                <a:srgbClr val="012060"/>
              </a:solidFill>
              <a:headEnd type="oval"/>
              <a:tailEnd type="oval"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</p:cxn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91950D12-E867-E70D-6B4A-74F6DE02795C}"/>
                </a:ext>
              </a:extLst>
            </p:cNvPr>
            <p:cNvSpPr/>
            <p:nvPr/>
          </p:nvSpPr>
          <p:spPr>
            <a:xfrm>
              <a:off x="1439415" y="4084839"/>
              <a:ext cx="119972" cy="119972"/>
            </a:xfrm>
            <a:prstGeom prst="ellipse">
              <a:avLst/>
            </a:prstGeom>
            <a:ln>
              <a:solidFill>
                <a:srgbClr val="012060"/>
              </a:solidFill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DF4B9BA2-3860-0CAD-8B83-80B10D8DBEF5}"/>
                </a:ext>
              </a:extLst>
            </p:cNvPr>
            <p:cNvSpPr/>
            <p:nvPr/>
          </p:nvSpPr>
          <p:spPr>
            <a:xfrm>
              <a:off x="3014215" y="4084839"/>
              <a:ext cx="119972" cy="119972"/>
            </a:xfrm>
            <a:prstGeom prst="ellipse">
              <a:avLst/>
            </a:prstGeom>
            <a:ln>
              <a:solidFill>
                <a:srgbClr val="012060"/>
              </a:solidFill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5000D0C3-BEC0-5027-8C11-57B302DFF6CE}"/>
                </a:ext>
              </a:extLst>
            </p:cNvPr>
            <p:cNvSpPr/>
            <p:nvPr/>
          </p:nvSpPr>
          <p:spPr>
            <a:xfrm>
              <a:off x="4671565" y="4084839"/>
              <a:ext cx="119972" cy="119972"/>
            </a:xfrm>
            <a:prstGeom prst="ellipse">
              <a:avLst/>
            </a:prstGeom>
            <a:ln>
              <a:solidFill>
                <a:srgbClr val="012060"/>
              </a:solidFill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A6A8C8A4-CED9-62F4-1EA4-DD90F1BADA85}"/>
                </a:ext>
              </a:extLst>
            </p:cNvPr>
            <p:cNvSpPr/>
            <p:nvPr/>
          </p:nvSpPr>
          <p:spPr>
            <a:xfrm>
              <a:off x="6392415" y="4084839"/>
              <a:ext cx="119972" cy="119972"/>
            </a:xfrm>
            <a:prstGeom prst="ellipse">
              <a:avLst/>
            </a:prstGeom>
            <a:ln>
              <a:solidFill>
                <a:srgbClr val="012060"/>
              </a:solidFill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48415392-D6C3-91ED-BCE1-BA1116E5BEE4}"/>
                </a:ext>
              </a:extLst>
            </p:cNvPr>
            <p:cNvSpPr/>
            <p:nvPr/>
          </p:nvSpPr>
          <p:spPr>
            <a:xfrm>
              <a:off x="7930749" y="4084839"/>
              <a:ext cx="119972" cy="119972"/>
            </a:xfrm>
            <a:prstGeom prst="ellipse">
              <a:avLst/>
            </a:prstGeom>
            <a:ln>
              <a:solidFill>
                <a:srgbClr val="012060"/>
              </a:solidFill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44D02DCC-291A-1935-DE1C-96A12E8B6A3C}"/>
                </a:ext>
              </a:extLst>
            </p:cNvPr>
            <p:cNvSpPr/>
            <p:nvPr/>
          </p:nvSpPr>
          <p:spPr>
            <a:xfrm>
              <a:off x="9687122" y="4084839"/>
              <a:ext cx="119972" cy="119972"/>
            </a:xfrm>
            <a:prstGeom prst="ellipse">
              <a:avLst/>
            </a:prstGeom>
            <a:ln>
              <a:solidFill>
                <a:srgbClr val="012060"/>
              </a:solidFill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53E96D6C-A0BA-5449-917C-2BD5F1F7026A}"/>
              </a:ext>
            </a:extLst>
          </p:cNvPr>
          <p:cNvSpPr txBox="1"/>
          <p:nvPr/>
        </p:nvSpPr>
        <p:spPr>
          <a:xfrm>
            <a:off x="2453478" y="4357091"/>
            <a:ext cx="2586735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79F735B-483B-5B7B-2EFA-2F4A58990208}"/>
              </a:ext>
            </a:extLst>
          </p:cNvPr>
          <p:cNvSpPr txBox="1"/>
          <p:nvPr/>
        </p:nvSpPr>
        <p:spPr>
          <a:xfrm>
            <a:off x="5760828" y="4357091"/>
            <a:ext cx="2586735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C7699D9-D91A-F505-52C1-64E095B05CF3}"/>
              </a:ext>
            </a:extLst>
          </p:cNvPr>
          <p:cNvSpPr txBox="1"/>
          <p:nvPr/>
        </p:nvSpPr>
        <p:spPr>
          <a:xfrm>
            <a:off x="9013574" y="4357091"/>
            <a:ext cx="2586735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B9395C6-514C-F322-88FD-AD6CEC477075}"/>
              </a:ext>
            </a:extLst>
          </p:cNvPr>
          <p:cNvSpPr txBox="1"/>
          <p:nvPr/>
        </p:nvSpPr>
        <p:spPr>
          <a:xfrm>
            <a:off x="796368" y="1541761"/>
            <a:ext cx="2586735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F726B15-F129-3916-B6D8-989C60083627}"/>
              </a:ext>
            </a:extLst>
          </p:cNvPr>
          <p:cNvSpPr txBox="1"/>
          <p:nvPr/>
        </p:nvSpPr>
        <p:spPr>
          <a:xfrm>
            <a:off x="4103718" y="1541761"/>
            <a:ext cx="2586735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AF12A5B-9922-9364-933B-E6D06F5B7E4E}"/>
              </a:ext>
            </a:extLst>
          </p:cNvPr>
          <p:cNvSpPr txBox="1"/>
          <p:nvPr/>
        </p:nvSpPr>
        <p:spPr>
          <a:xfrm>
            <a:off x="7356464" y="1541761"/>
            <a:ext cx="2586735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5019081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75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75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75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75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675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750"/>
                            </p:stCondLst>
                            <p:childTnLst>
                              <p:par>
                                <p:cTn id="4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8750"/>
                            </p:stCondLst>
                            <p:childTnLst>
                              <p:par>
                                <p:cTn id="5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9750"/>
                            </p:stCondLst>
                            <p:childTnLst>
                              <p:par>
                                <p:cTn id="6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750"/>
                            </p:stCondLst>
                            <p:childTnLst>
                              <p:par>
                                <p:cTn id="6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1750"/>
                            </p:stCondLst>
                            <p:childTnLst>
                              <p:par>
                                <p:cTn id="7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2750"/>
                            </p:stCondLst>
                            <p:childTnLst>
                              <p:par>
                                <p:cTn id="7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375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475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5750"/>
                            </p:stCondLst>
                            <p:childTnLst>
                              <p:par>
                                <p:cTn id="9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675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775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8750"/>
                            </p:stCondLst>
                            <p:childTnLst>
                              <p:par>
                                <p:cTn id="10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6" grpId="0" animBg="1"/>
      <p:bldP spid="7" grpId="0" animBg="1"/>
      <p:bldP spid="8" grpId="0"/>
      <p:bldP spid="9" grpId="0"/>
      <p:bldP spid="10" grpId="0"/>
      <p:bldP spid="11" grpId="0" animBg="1"/>
      <p:bldP spid="12" grpId="0" animBg="1"/>
      <p:bldP spid="13" grpId="0" animBg="1"/>
      <p:bldP spid="14" grpId="0"/>
      <p:bldP spid="15" grpId="0"/>
      <p:bldP spid="16" grpId="0"/>
      <p:bldP spid="25" grpId="0"/>
      <p:bldP spid="26" grpId="0"/>
      <p:bldP spid="27" grpId="0"/>
      <p:bldP spid="28" grpId="0"/>
      <p:bldP spid="29" grpId="0"/>
      <p:bldP spid="3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DFE375C-7C9B-9D3B-FA1E-1C489A2F490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16</a:t>
            </a:fld>
            <a:endParaRPr lang="en-US" dirty="0"/>
          </a:p>
        </p:txBody>
      </p:sp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54240011-A74B-38A9-4620-DC487E8F04F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387" b="12387"/>
          <a:stretch>
            <a:fillRect/>
          </a:stretch>
        </p:blipFill>
        <p:spPr/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F799BB11-3C67-DAB7-8FFB-A826D48771C1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215" b="25215"/>
          <a:stretch>
            <a:fillRect/>
          </a:stretch>
        </p:blipFill>
        <p:spPr/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1966B1A6-CDD9-5C2F-717F-D46C8DBC7402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CBD87E7-3A25-DB33-F6AF-AEFDF933A32A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CE52D080-503E-25DF-4286-7773E129F238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868" b="21868"/>
          <a:stretch>
            <a:fillRect/>
          </a:stretch>
        </p:blipFill>
        <p:spPr/>
      </p:pic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FB3DF43-262B-0A74-EE25-A7D1E86FD723}"/>
              </a:ext>
            </a:extLst>
          </p:cNvPr>
          <p:cNvCxnSpPr>
            <a:cxnSpLocks/>
          </p:cNvCxnSpPr>
          <p:nvPr/>
        </p:nvCxnSpPr>
        <p:spPr>
          <a:xfrm>
            <a:off x="4450402" y="1531909"/>
            <a:ext cx="0" cy="3457082"/>
          </a:xfrm>
          <a:prstGeom prst="line">
            <a:avLst/>
          </a:prstGeom>
          <a:ln w="3810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grpSp>
        <p:nvGrpSpPr>
          <p:cNvPr id="24" name="Group 23">
            <a:extLst>
              <a:ext uri="{FF2B5EF4-FFF2-40B4-BE49-F238E27FC236}">
                <a16:creationId xmlns:a16="http://schemas.microsoft.com/office/drawing/2014/main" id="{A5305D9E-FEE8-AF41-8619-6A9EEA9F0A7D}"/>
              </a:ext>
            </a:extLst>
          </p:cNvPr>
          <p:cNvGrpSpPr/>
          <p:nvPr/>
        </p:nvGrpSpPr>
        <p:grpSpPr>
          <a:xfrm>
            <a:off x="4246132" y="1461246"/>
            <a:ext cx="408590" cy="407764"/>
            <a:chOff x="2136261" y="4973028"/>
            <a:chExt cx="408590" cy="407764"/>
          </a:xfrm>
        </p:grpSpPr>
        <p:sp>
          <p:nvSpPr>
            <p:cNvPr id="22" name="Google Shape;493;p21">
              <a:extLst>
                <a:ext uri="{FF2B5EF4-FFF2-40B4-BE49-F238E27FC236}">
                  <a16:creationId xmlns:a16="http://schemas.microsoft.com/office/drawing/2014/main" id="{A79837ED-4702-92A8-625D-F31D42C73F4B}"/>
                </a:ext>
              </a:extLst>
            </p:cNvPr>
            <p:cNvSpPr/>
            <p:nvPr/>
          </p:nvSpPr>
          <p:spPr>
            <a:xfrm flipH="1">
              <a:off x="2136261" y="4973028"/>
              <a:ext cx="408590" cy="407764"/>
            </a:xfrm>
            <a:custGeom>
              <a:avLst/>
              <a:gdLst/>
              <a:ahLst/>
              <a:cxnLst/>
              <a:rect l="l" t="t" r="r" b="b"/>
              <a:pathLst>
                <a:path w="7478" h="7490" extrusionOk="0">
                  <a:moveTo>
                    <a:pt x="3739" y="1"/>
                  </a:moveTo>
                  <a:cubicBezTo>
                    <a:pt x="1668" y="1"/>
                    <a:pt x="1" y="1680"/>
                    <a:pt x="1" y="3751"/>
                  </a:cubicBezTo>
                  <a:cubicBezTo>
                    <a:pt x="1" y="5811"/>
                    <a:pt x="1668" y="7490"/>
                    <a:pt x="3739" y="7490"/>
                  </a:cubicBezTo>
                  <a:cubicBezTo>
                    <a:pt x="5799" y="7490"/>
                    <a:pt x="7478" y="5811"/>
                    <a:pt x="7478" y="3751"/>
                  </a:cubicBezTo>
                  <a:cubicBezTo>
                    <a:pt x="7478" y="1680"/>
                    <a:pt x="5799" y="1"/>
                    <a:pt x="3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" name="Google Shape;494;p21">
              <a:extLst>
                <a:ext uri="{FF2B5EF4-FFF2-40B4-BE49-F238E27FC236}">
                  <a16:creationId xmlns:a16="http://schemas.microsoft.com/office/drawing/2014/main" id="{3FAF21EE-C2E9-7DB0-968E-91BC9BB21C4D}"/>
                </a:ext>
              </a:extLst>
            </p:cNvPr>
            <p:cNvSpPr/>
            <p:nvPr/>
          </p:nvSpPr>
          <p:spPr>
            <a:xfrm flipH="1">
              <a:off x="2207130" y="5043691"/>
              <a:ext cx="266802" cy="266436"/>
            </a:xfrm>
            <a:custGeom>
              <a:avLst/>
              <a:gdLst/>
              <a:ahLst/>
              <a:cxnLst/>
              <a:rect l="l" t="t" r="r" b="b"/>
              <a:pathLst>
                <a:path w="4883" h="4894" extrusionOk="0">
                  <a:moveTo>
                    <a:pt x="2441" y="1"/>
                  </a:moveTo>
                  <a:cubicBezTo>
                    <a:pt x="1084" y="1"/>
                    <a:pt x="1" y="1096"/>
                    <a:pt x="1" y="2453"/>
                  </a:cubicBezTo>
                  <a:cubicBezTo>
                    <a:pt x="1" y="3799"/>
                    <a:pt x="1084" y="4894"/>
                    <a:pt x="2441" y="4894"/>
                  </a:cubicBezTo>
                  <a:cubicBezTo>
                    <a:pt x="3787" y="4894"/>
                    <a:pt x="4882" y="3799"/>
                    <a:pt x="4882" y="2453"/>
                  </a:cubicBezTo>
                  <a:cubicBezTo>
                    <a:pt x="4882" y="1096"/>
                    <a:pt x="3787" y="1"/>
                    <a:pt x="2441" y="1"/>
                  </a:cubicBezTo>
                  <a:close/>
                </a:path>
              </a:pathLst>
            </a:custGeom>
            <a:ln/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BFFB3A0-8116-C007-A8D7-0C31C9B66738}"/>
              </a:ext>
            </a:extLst>
          </p:cNvPr>
          <p:cNvGrpSpPr/>
          <p:nvPr/>
        </p:nvGrpSpPr>
        <p:grpSpPr>
          <a:xfrm>
            <a:off x="4246132" y="3068236"/>
            <a:ext cx="408590" cy="407764"/>
            <a:chOff x="2136261" y="4973028"/>
            <a:chExt cx="408590" cy="407764"/>
          </a:xfrm>
        </p:grpSpPr>
        <p:sp>
          <p:nvSpPr>
            <p:cNvPr id="26" name="Google Shape;493;p21">
              <a:extLst>
                <a:ext uri="{FF2B5EF4-FFF2-40B4-BE49-F238E27FC236}">
                  <a16:creationId xmlns:a16="http://schemas.microsoft.com/office/drawing/2014/main" id="{B1FFE71A-EE75-29E7-BC5A-3691410286D7}"/>
                </a:ext>
              </a:extLst>
            </p:cNvPr>
            <p:cNvSpPr/>
            <p:nvPr/>
          </p:nvSpPr>
          <p:spPr>
            <a:xfrm flipH="1">
              <a:off x="2136261" y="4973028"/>
              <a:ext cx="408590" cy="407764"/>
            </a:xfrm>
            <a:custGeom>
              <a:avLst/>
              <a:gdLst/>
              <a:ahLst/>
              <a:cxnLst/>
              <a:rect l="l" t="t" r="r" b="b"/>
              <a:pathLst>
                <a:path w="7478" h="7490" extrusionOk="0">
                  <a:moveTo>
                    <a:pt x="3739" y="1"/>
                  </a:moveTo>
                  <a:cubicBezTo>
                    <a:pt x="1668" y="1"/>
                    <a:pt x="1" y="1680"/>
                    <a:pt x="1" y="3751"/>
                  </a:cubicBezTo>
                  <a:cubicBezTo>
                    <a:pt x="1" y="5811"/>
                    <a:pt x="1668" y="7490"/>
                    <a:pt x="3739" y="7490"/>
                  </a:cubicBezTo>
                  <a:cubicBezTo>
                    <a:pt x="5799" y="7490"/>
                    <a:pt x="7478" y="5811"/>
                    <a:pt x="7478" y="3751"/>
                  </a:cubicBezTo>
                  <a:cubicBezTo>
                    <a:pt x="7478" y="1680"/>
                    <a:pt x="5799" y="1"/>
                    <a:pt x="3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" name="Google Shape;494;p21">
              <a:extLst>
                <a:ext uri="{FF2B5EF4-FFF2-40B4-BE49-F238E27FC236}">
                  <a16:creationId xmlns:a16="http://schemas.microsoft.com/office/drawing/2014/main" id="{E572FDC9-F6F5-32A8-FD71-F6BE98DA88E9}"/>
                </a:ext>
              </a:extLst>
            </p:cNvPr>
            <p:cNvSpPr/>
            <p:nvPr/>
          </p:nvSpPr>
          <p:spPr>
            <a:xfrm flipH="1">
              <a:off x="2207130" y="5043691"/>
              <a:ext cx="266802" cy="266436"/>
            </a:xfrm>
            <a:custGeom>
              <a:avLst/>
              <a:gdLst/>
              <a:ahLst/>
              <a:cxnLst/>
              <a:rect l="l" t="t" r="r" b="b"/>
              <a:pathLst>
                <a:path w="4883" h="4894" extrusionOk="0">
                  <a:moveTo>
                    <a:pt x="2441" y="1"/>
                  </a:moveTo>
                  <a:cubicBezTo>
                    <a:pt x="1084" y="1"/>
                    <a:pt x="1" y="1096"/>
                    <a:pt x="1" y="2453"/>
                  </a:cubicBezTo>
                  <a:cubicBezTo>
                    <a:pt x="1" y="3799"/>
                    <a:pt x="1084" y="4894"/>
                    <a:pt x="2441" y="4894"/>
                  </a:cubicBezTo>
                  <a:cubicBezTo>
                    <a:pt x="3787" y="4894"/>
                    <a:pt x="4882" y="3799"/>
                    <a:pt x="4882" y="2453"/>
                  </a:cubicBezTo>
                  <a:cubicBezTo>
                    <a:pt x="4882" y="1096"/>
                    <a:pt x="3787" y="1"/>
                    <a:pt x="2441" y="1"/>
                  </a:cubicBezTo>
                  <a:close/>
                </a:path>
              </a:pathLst>
            </a:custGeom>
            <a:ln/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D0BD755-085F-C32A-BB63-30E4201EAA90}"/>
              </a:ext>
            </a:extLst>
          </p:cNvPr>
          <p:cNvGrpSpPr/>
          <p:nvPr/>
        </p:nvGrpSpPr>
        <p:grpSpPr>
          <a:xfrm>
            <a:off x="4246132" y="4675225"/>
            <a:ext cx="408590" cy="407764"/>
            <a:chOff x="2136261" y="4973028"/>
            <a:chExt cx="408590" cy="407764"/>
          </a:xfrm>
        </p:grpSpPr>
        <p:sp>
          <p:nvSpPr>
            <p:cNvPr id="29" name="Google Shape;493;p21">
              <a:extLst>
                <a:ext uri="{FF2B5EF4-FFF2-40B4-BE49-F238E27FC236}">
                  <a16:creationId xmlns:a16="http://schemas.microsoft.com/office/drawing/2014/main" id="{AD93DDD6-9623-D183-9B24-850CCE361B1C}"/>
                </a:ext>
              </a:extLst>
            </p:cNvPr>
            <p:cNvSpPr/>
            <p:nvPr/>
          </p:nvSpPr>
          <p:spPr>
            <a:xfrm flipH="1">
              <a:off x="2136261" y="4973028"/>
              <a:ext cx="408590" cy="407764"/>
            </a:xfrm>
            <a:custGeom>
              <a:avLst/>
              <a:gdLst/>
              <a:ahLst/>
              <a:cxnLst/>
              <a:rect l="l" t="t" r="r" b="b"/>
              <a:pathLst>
                <a:path w="7478" h="7490" extrusionOk="0">
                  <a:moveTo>
                    <a:pt x="3739" y="1"/>
                  </a:moveTo>
                  <a:cubicBezTo>
                    <a:pt x="1668" y="1"/>
                    <a:pt x="1" y="1680"/>
                    <a:pt x="1" y="3751"/>
                  </a:cubicBezTo>
                  <a:cubicBezTo>
                    <a:pt x="1" y="5811"/>
                    <a:pt x="1668" y="7490"/>
                    <a:pt x="3739" y="7490"/>
                  </a:cubicBezTo>
                  <a:cubicBezTo>
                    <a:pt x="5799" y="7490"/>
                    <a:pt x="7478" y="5811"/>
                    <a:pt x="7478" y="3751"/>
                  </a:cubicBezTo>
                  <a:cubicBezTo>
                    <a:pt x="7478" y="1680"/>
                    <a:pt x="5799" y="1"/>
                    <a:pt x="3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" name="Google Shape;494;p21">
              <a:extLst>
                <a:ext uri="{FF2B5EF4-FFF2-40B4-BE49-F238E27FC236}">
                  <a16:creationId xmlns:a16="http://schemas.microsoft.com/office/drawing/2014/main" id="{E9561D5F-E999-8498-E162-DE67D5CFCB76}"/>
                </a:ext>
              </a:extLst>
            </p:cNvPr>
            <p:cNvSpPr/>
            <p:nvPr/>
          </p:nvSpPr>
          <p:spPr>
            <a:xfrm flipH="1">
              <a:off x="2207130" y="5043691"/>
              <a:ext cx="266802" cy="266436"/>
            </a:xfrm>
            <a:custGeom>
              <a:avLst/>
              <a:gdLst/>
              <a:ahLst/>
              <a:cxnLst/>
              <a:rect l="l" t="t" r="r" b="b"/>
              <a:pathLst>
                <a:path w="4883" h="4894" extrusionOk="0">
                  <a:moveTo>
                    <a:pt x="2441" y="1"/>
                  </a:moveTo>
                  <a:cubicBezTo>
                    <a:pt x="1084" y="1"/>
                    <a:pt x="1" y="1096"/>
                    <a:pt x="1" y="2453"/>
                  </a:cubicBezTo>
                  <a:cubicBezTo>
                    <a:pt x="1" y="3799"/>
                    <a:pt x="1084" y="4894"/>
                    <a:pt x="2441" y="4894"/>
                  </a:cubicBezTo>
                  <a:cubicBezTo>
                    <a:pt x="3787" y="4894"/>
                    <a:pt x="4882" y="3799"/>
                    <a:pt x="4882" y="2453"/>
                  </a:cubicBezTo>
                  <a:cubicBezTo>
                    <a:pt x="4882" y="1096"/>
                    <a:pt x="3787" y="1"/>
                    <a:pt x="2441" y="1"/>
                  </a:cubicBezTo>
                  <a:close/>
                </a:path>
              </a:pathLst>
            </a:custGeom>
            <a:ln/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ADF4684F-023A-0F2F-A082-8D9F9C2588B2}"/>
              </a:ext>
            </a:extLst>
          </p:cNvPr>
          <p:cNvSpPr txBox="1"/>
          <p:nvPr/>
        </p:nvSpPr>
        <p:spPr>
          <a:xfrm>
            <a:off x="613447" y="928202"/>
            <a:ext cx="3555795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32044D2-8C94-4E9F-386B-795E7A80D161}"/>
              </a:ext>
            </a:extLst>
          </p:cNvPr>
          <p:cNvSpPr txBox="1"/>
          <p:nvPr/>
        </p:nvSpPr>
        <p:spPr>
          <a:xfrm>
            <a:off x="613447" y="2502929"/>
            <a:ext cx="3555795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9462DF6-3492-9F66-C5E5-85A8C1BB35B7}"/>
              </a:ext>
            </a:extLst>
          </p:cNvPr>
          <p:cNvSpPr txBox="1"/>
          <p:nvPr/>
        </p:nvSpPr>
        <p:spPr>
          <a:xfrm>
            <a:off x="613447" y="4077656"/>
            <a:ext cx="3555795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7129366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75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25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75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25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75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25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33" grpId="0"/>
      <p:bldP spid="34" grpId="0"/>
      <p:bldP spid="3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28DCA0B-FECE-1FBD-DE42-C7F89C5BCA8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17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DD00AA37-2654-2600-E051-35BFAE33B817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F9BB9E6-BE37-2961-DFBF-B9032F56979A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516B3C8-1AE5-C106-4262-FDFF9749174A}"/>
              </a:ext>
            </a:extLst>
          </p:cNvPr>
          <p:cNvGrpSpPr/>
          <p:nvPr/>
        </p:nvGrpSpPr>
        <p:grpSpPr>
          <a:xfrm>
            <a:off x="8734497" y="1664808"/>
            <a:ext cx="2271727" cy="3715984"/>
            <a:chOff x="6614501" y="2158180"/>
            <a:chExt cx="1773952" cy="2912291"/>
          </a:xfrm>
        </p:grpSpPr>
        <p:sp>
          <p:nvSpPr>
            <p:cNvPr id="33" name="Google Shape;460;p21">
              <a:extLst>
                <a:ext uri="{FF2B5EF4-FFF2-40B4-BE49-F238E27FC236}">
                  <a16:creationId xmlns:a16="http://schemas.microsoft.com/office/drawing/2014/main" id="{6D6F4B60-1629-9CB8-36F5-F2DD52E73F6C}"/>
                </a:ext>
              </a:extLst>
            </p:cNvPr>
            <p:cNvSpPr/>
            <p:nvPr/>
          </p:nvSpPr>
          <p:spPr>
            <a:xfrm flipH="1">
              <a:off x="6614501" y="2158180"/>
              <a:ext cx="1773952" cy="2267221"/>
            </a:xfrm>
            <a:custGeom>
              <a:avLst/>
              <a:gdLst/>
              <a:ahLst/>
              <a:cxnLst/>
              <a:rect l="l" t="t" r="r" b="b"/>
              <a:pathLst>
                <a:path w="41577" h="53138" extrusionOk="0">
                  <a:moveTo>
                    <a:pt x="2334" y="0"/>
                  </a:moveTo>
                  <a:cubicBezTo>
                    <a:pt x="1048" y="0"/>
                    <a:pt x="0" y="1036"/>
                    <a:pt x="0" y="2322"/>
                  </a:cubicBezTo>
                  <a:lnTo>
                    <a:pt x="0" y="50804"/>
                  </a:lnTo>
                  <a:cubicBezTo>
                    <a:pt x="0" y="50899"/>
                    <a:pt x="12" y="50983"/>
                    <a:pt x="12" y="51066"/>
                  </a:cubicBezTo>
                  <a:cubicBezTo>
                    <a:pt x="36" y="51280"/>
                    <a:pt x="96" y="51495"/>
                    <a:pt x="179" y="51697"/>
                  </a:cubicBezTo>
                  <a:cubicBezTo>
                    <a:pt x="524" y="52543"/>
                    <a:pt x="1358" y="53138"/>
                    <a:pt x="2334" y="53138"/>
                  </a:cubicBezTo>
                  <a:lnTo>
                    <a:pt x="39255" y="53138"/>
                  </a:lnTo>
                  <a:cubicBezTo>
                    <a:pt x="40541" y="53138"/>
                    <a:pt x="41577" y="52090"/>
                    <a:pt x="41577" y="50804"/>
                  </a:cubicBezTo>
                  <a:lnTo>
                    <a:pt x="41577" y="2322"/>
                  </a:lnTo>
                  <a:cubicBezTo>
                    <a:pt x="41577" y="1036"/>
                    <a:pt x="40541" y="0"/>
                    <a:pt x="3925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" name="Google Shape;461;p21">
              <a:extLst>
                <a:ext uri="{FF2B5EF4-FFF2-40B4-BE49-F238E27FC236}">
                  <a16:creationId xmlns:a16="http://schemas.microsoft.com/office/drawing/2014/main" id="{98F7B3DD-D84B-D611-A0BA-C295672F4B1C}"/>
                </a:ext>
              </a:extLst>
            </p:cNvPr>
            <p:cNvSpPr/>
            <p:nvPr/>
          </p:nvSpPr>
          <p:spPr>
            <a:xfrm flipH="1">
              <a:off x="6614501" y="4280515"/>
              <a:ext cx="1773952" cy="144811"/>
            </a:xfrm>
            <a:custGeom>
              <a:avLst/>
              <a:gdLst/>
              <a:ahLst/>
              <a:cxnLst/>
              <a:rect l="l" t="t" r="r" b="b"/>
              <a:pathLst>
                <a:path w="41577" h="3394" extrusionOk="0">
                  <a:moveTo>
                    <a:pt x="0" y="1"/>
                  </a:moveTo>
                  <a:lnTo>
                    <a:pt x="0" y="1060"/>
                  </a:lnTo>
                  <a:cubicBezTo>
                    <a:pt x="0" y="1155"/>
                    <a:pt x="12" y="1239"/>
                    <a:pt x="12" y="1322"/>
                  </a:cubicBezTo>
                  <a:cubicBezTo>
                    <a:pt x="36" y="1536"/>
                    <a:pt x="96" y="1751"/>
                    <a:pt x="179" y="1953"/>
                  </a:cubicBezTo>
                  <a:cubicBezTo>
                    <a:pt x="524" y="2799"/>
                    <a:pt x="1358" y="3394"/>
                    <a:pt x="2334" y="3394"/>
                  </a:cubicBezTo>
                  <a:lnTo>
                    <a:pt x="39255" y="3394"/>
                  </a:lnTo>
                  <a:cubicBezTo>
                    <a:pt x="40541" y="3394"/>
                    <a:pt x="41577" y="2346"/>
                    <a:pt x="41577" y="1060"/>
                  </a:cubicBezTo>
                  <a:lnTo>
                    <a:pt x="41577" y="1"/>
                  </a:lnTo>
                  <a:cubicBezTo>
                    <a:pt x="41577" y="1286"/>
                    <a:pt x="40541" y="2322"/>
                    <a:pt x="39255" y="2322"/>
                  </a:cubicBezTo>
                  <a:lnTo>
                    <a:pt x="2334" y="2322"/>
                  </a:lnTo>
                  <a:cubicBezTo>
                    <a:pt x="1358" y="2322"/>
                    <a:pt x="524" y="1727"/>
                    <a:pt x="179" y="882"/>
                  </a:cubicBezTo>
                  <a:cubicBezTo>
                    <a:pt x="96" y="691"/>
                    <a:pt x="36" y="477"/>
                    <a:pt x="12" y="263"/>
                  </a:cubicBezTo>
                  <a:cubicBezTo>
                    <a:pt x="12" y="167"/>
                    <a:pt x="0" y="84"/>
                    <a:pt x="0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" name="Google Shape;464;p21">
              <a:extLst>
                <a:ext uri="{FF2B5EF4-FFF2-40B4-BE49-F238E27FC236}">
                  <a16:creationId xmlns:a16="http://schemas.microsoft.com/office/drawing/2014/main" id="{81B690A3-B00F-9C2E-3B69-CD93A0655F97}"/>
                </a:ext>
              </a:extLst>
            </p:cNvPr>
            <p:cNvSpPr/>
            <p:nvPr/>
          </p:nvSpPr>
          <p:spPr>
            <a:xfrm flipH="1">
              <a:off x="6711016" y="4425278"/>
              <a:ext cx="1580416" cy="127573"/>
            </a:xfrm>
            <a:custGeom>
              <a:avLst/>
              <a:gdLst/>
              <a:ahLst/>
              <a:cxnLst/>
              <a:rect l="l" t="t" r="r" b="b"/>
              <a:pathLst>
                <a:path w="37041" h="2990" extrusionOk="0">
                  <a:moveTo>
                    <a:pt x="0" y="1"/>
                  </a:moveTo>
                  <a:cubicBezTo>
                    <a:pt x="0" y="1656"/>
                    <a:pt x="1334" y="2989"/>
                    <a:pt x="2989" y="2989"/>
                  </a:cubicBezTo>
                  <a:lnTo>
                    <a:pt x="34040" y="2989"/>
                  </a:lnTo>
                  <a:cubicBezTo>
                    <a:pt x="35695" y="2989"/>
                    <a:pt x="37041" y="1656"/>
                    <a:pt x="37041" y="1"/>
                  </a:cubicBezTo>
                  <a:close/>
                </a:path>
              </a:pathLst>
            </a:custGeom>
            <a:ln>
              <a:noFill/>
              <a:headEnd type="none" w="sm" len="sm"/>
              <a:tailEnd type="none" w="sm" len="sm"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" name="Google Shape;465;p21">
              <a:extLst>
                <a:ext uri="{FF2B5EF4-FFF2-40B4-BE49-F238E27FC236}">
                  <a16:creationId xmlns:a16="http://schemas.microsoft.com/office/drawing/2014/main" id="{A818E16F-8C12-4387-11B4-A0C8AC6A3F32}"/>
                </a:ext>
              </a:extLst>
            </p:cNvPr>
            <p:cNvSpPr/>
            <p:nvPr/>
          </p:nvSpPr>
          <p:spPr>
            <a:xfrm flipH="1">
              <a:off x="7341947" y="4750898"/>
              <a:ext cx="319061" cy="319573"/>
            </a:xfrm>
            <a:custGeom>
              <a:avLst/>
              <a:gdLst/>
              <a:ahLst/>
              <a:cxnLst/>
              <a:rect l="l" t="t" r="r" b="b"/>
              <a:pathLst>
                <a:path w="7478" h="7490" extrusionOk="0">
                  <a:moveTo>
                    <a:pt x="3739" y="1"/>
                  </a:moveTo>
                  <a:cubicBezTo>
                    <a:pt x="1667" y="1"/>
                    <a:pt x="0" y="1680"/>
                    <a:pt x="0" y="3751"/>
                  </a:cubicBezTo>
                  <a:cubicBezTo>
                    <a:pt x="0" y="5811"/>
                    <a:pt x="1667" y="7490"/>
                    <a:pt x="3739" y="7490"/>
                  </a:cubicBezTo>
                  <a:cubicBezTo>
                    <a:pt x="5810" y="7490"/>
                    <a:pt x="7477" y="5811"/>
                    <a:pt x="7477" y="3751"/>
                  </a:cubicBezTo>
                  <a:cubicBezTo>
                    <a:pt x="7477" y="1680"/>
                    <a:pt x="5810" y="1"/>
                    <a:pt x="3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" name="Google Shape;466;p21">
              <a:extLst>
                <a:ext uri="{FF2B5EF4-FFF2-40B4-BE49-F238E27FC236}">
                  <a16:creationId xmlns:a16="http://schemas.microsoft.com/office/drawing/2014/main" id="{49EAAA3C-C7A8-E56E-9856-6668215B37F7}"/>
                </a:ext>
              </a:extLst>
            </p:cNvPr>
            <p:cNvSpPr/>
            <p:nvPr/>
          </p:nvSpPr>
          <p:spPr>
            <a:xfrm flipH="1">
              <a:off x="7397330" y="4806278"/>
              <a:ext cx="208341" cy="208811"/>
            </a:xfrm>
            <a:custGeom>
              <a:avLst/>
              <a:gdLst/>
              <a:ahLst/>
              <a:cxnLst/>
              <a:rect l="l" t="t" r="r" b="b"/>
              <a:pathLst>
                <a:path w="4883" h="4894" extrusionOk="0">
                  <a:moveTo>
                    <a:pt x="2442" y="1"/>
                  </a:moveTo>
                  <a:cubicBezTo>
                    <a:pt x="1096" y="1"/>
                    <a:pt x="1" y="1096"/>
                    <a:pt x="1" y="2453"/>
                  </a:cubicBezTo>
                  <a:cubicBezTo>
                    <a:pt x="1" y="3799"/>
                    <a:pt x="1096" y="4894"/>
                    <a:pt x="2442" y="4894"/>
                  </a:cubicBezTo>
                  <a:cubicBezTo>
                    <a:pt x="3787" y="4894"/>
                    <a:pt x="4882" y="3799"/>
                    <a:pt x="4882" y="2453"/>
                  </a:cubicBezTo>
                  <a:cubicBezTo>
                    <a:pt x="4882" y="1096"/>
                    <a:pt x="3787" y="1"/>
                    <a:pt x="2442" y="1"/>
                  </a:cubicBezTo>
                  <a:close/>
                </a:path>
              </a:pathLst>
            </a:custGeom>
            <a:ln/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" name="Google Shape;467;p21">
              <a:extLst>
                <a:ext uri="{FF2B5EF4-FFF2-40B4-BE49-F238E27FC236}">
                  <a16:creationId xmlns:a16="http://schemas.microsoft.com/office/drawing/2014/main" id="{5B684E70-B558-9B89-E400-F7A75B6ECC6B}"/>
                </a:ext>
              </a:extLst>
            </p:cNvPr>
            <p:cNvSpPr/>
            <p:nvPr/>
          </p:nvSpPr>
          <p:spPr>
            <a:xfrm flipH="1">
              <a:off x="7352101" y="4552804"/>
              <a:ext cx="298240" cy="286549"/>
            </a:xfrm>
            <a:custGeom>
              <a:avLst/>
              <a:gdLst/>
              <a:ahLst/>
              <a:cxnLst/>
              <a:rect l="l" t="t" r="r" b="b"/>
              <a:pathLst>
                <a:path w="6990" h="6716" extrusionOk="0">
                  <a:moveTo>
                    <a:pt x="0" y="0"/>
                  </a:moveTo>
                  <a:lnTo>
                    <a:pt x="3489" y="6715"/>
                  </a:lnTo>
                  <a:lnTo>
                    <a:pt x="6989" y="0"/>
                  </a:lnTo>
                  <a:close/>
                </a:path>
              </a:pathLst>
            </a:custGeom>
            <a:ln>
              <a:noFill/>
              <a:headEnd type="none" w="sm" len="sm"/>
              <a:tailEnd type="none" w="sm" len="sm"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9818CEAC-1AA9-7074-3399-BD0937F4B405}"/>
              </a:ext>
            </a:extLst>
          </p:cNvPr>
          <p:cNvGrpSpPr/>
          <p:nvPr/>
        </p:nvGrpSpPr>
        <p:grpSpPr>
          <a:xfrm>
            <a:off x="6224726" y="1664808"/>
            <a:ext cx="2271783" cy="3715984"/>
            <a:chOff x="4654664" y="2158180"/>
            <a:chExt cx="1773995" cy="2912291"/>
          </a:xfrm>
        </p:grpSpPr>
        <p:sp>
          <p:nvSpPr>
            <p:cNvPr id="42" name="Google Shape;471;p21">
              <a:extLst>
                <a:ext uri="{FF2B5EF4-FFF2-40B4-BE49-F238E27FC236}">
                  <a16:creationId xmlns:a16="http://schemas.microsoft.com/office/drawing/2014/main" id="{29D86DF0-88D8-2989-7B53-4B9AAF65ADA7}"/>
                </a:ext>
              </a:extLst>
            </p:cNvPr>
            <p:cNvSpPr/>
            <p:nvPr/>
          </p:nvSpPr>
          <p:spPr>
            <a:xfrm flipH="1">
              <a:off x="5381640" y="4750898"/>
              <a:ext cx="319573" cy="319573"/>
            </a:xfrm>
            <a:custGeom>
              <a:avLst/>
              <a:gdLst/>
              <a:ahLst/>
              <a:cxnLst/>
              <a:rect l="l" t="t" r="r" b="b"/>
              <a:pathLst>
                <a:path w="7490" h="7490" extrusionOk="0">
                  <a:moveTo>
                    <a:pt x="3739" y="1"/>
                  </a:moveTo>
                  <a:cubicBezTo>
                    <a:pt x="1679" y="1"/>
                    <a:pt x="0" y="1680"/>
                    <a:pt x="0" y="3751"/>
                  </a:cubicBezTo>
                  <a:cubicBezTo>
                    <a:pt x="0" y="5811"/>
                    <a:pt x="1679" y="7490"/>
                    <a:pt x="3739" y="7490"/>
                  </a:cubicBezTo>
                  <a:cubicBezTo>
                    <a:pt x="5811" y="7490"/>
                    <a:pt x="7489" y="5811"/>
                    <a:pt x="7489" y="3751"/>
                  </a:cubicBezTo>
                  <a:cubicBezTo>
                    <a:pt x="7489" y="1680"/>
                    <a:pt x="5811" y="1"/>
                    <a:pt x="3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" name="Google Shape;472;p21">
              <a:extLst>
                <a:ext uri="{FF2B5EF4-FFF2-40B4-BE49-F238E27FC236}">
                  <a16:creationId xmlns:a16="http://schemas.microsoft.com/office/drawing/2014/main" id="{A7F6C52A-6E97-FAC9-B35C-0FF4315C3C02}"/>
                </a:ext>
              </a:extLst>
            </p:cNvPr>
            <p:cNvSpPr/>
            <p:nvPr/>
          </p:nvSpPr>
          <p:spPr>
            <a:xfrm flipH="1">
              <a:off x="5437024" y="4806278"/>
              <a:ext cx="208811" cy="208811"/>
            </a:xfrm>
            <a:custGeom>
              <a:avLst/>
              <a:gdLst/>
              <a:ahLst/>
              <a:cxnLst/>
              <a:rect l="l" t="t" r="r" b="b"/>
              <a:pathLst>
                <a:path w="4894" h="4894" extrusionOk="0">
                  <a:moveTo>
                    <a:pt x="2441" y="1"/>
                  </a:moveTo>
                  <a:cubicBezTo>
                    <a:pt x="1096" y="1"/>
                    <a:pt x="0" y="1096"/>
                    <a:pt x="0" y="2453"/>
                  </a:cubicBezTo>
                  <a:cubicBezTo>
                    <a:pt x="0" y="3799"/>
                    <a:pt x="1096" y="4894"/>
                    <a:pt x="2441" y="4894"/>
                  </a:cubicBezTo>
                  <a:cubicBezTo>
                    <a:pt x="3798" y="4894"/>
                    <a:pt x="4894" y="3799"/>
                    <a:pt x="4894" y="2453"/>
                  </a:cubicBezTo>
                  <a:cubicBezTo>
                    <a:pt x="4894" y="1096"/>
                    <a:pt x="3798" y="1"/>
                    <a:pt x="2441" y="1"/>
                  </a:cubicBezTo>
                  <a:close/>
                </a:path>
              </a:pathLst>
            </a:custGeom>
            <a:ln/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" name="Google Shape;473;p21">
              <a:extLst>
                <a:ext uri="{FF2B5EF4-FFF2-40B4-BE49-F238E27FC236}">
                  <a16:creationId xmlns:a16="http://schemas.microsoft.com/office/drawing/2014/main" id="{7783BE60-DDF2-BF9D-BE58-0C36051DD580}"/>
                </a:ext>
              </a:extLst>
            </p:cNvPr>
            <p:cNvSpPr/>
            <p:nvPr/>
          </p:nvSpPr>
          <p:spPr>
            <a:xfrm flipH="1">
              <a:off x="4654664" y="2158180"/>
              <a:ext cx="1773995" cy="2267221"/>
            </a:xfrm>
            <a:custGeom>
              <a:avLst/>
              <a:gdLst/>
              <a:ahLst/>
              <a:cxnLst/>
              <a:rect l="l" t="t" r="r" b="b"/>
              <a:pathLst>
                <a:path w="41578" h="53138" extrusionOk="0">
                  <a:moveTo>
                    <a:pt x="2334" y="0"/>
                  </a:moveTo>
                  <a:cubicBezTo>
                    <a:pt x="1048" y="0"/>
                    <a:pt x="1" y="1036"/>
                    <a:pt x="1" y="2322"/>
                  </a:cubicBezTo>
                  <a:lnTo>
                    <a:pt x="1" y="50804"/>
                  </a:lnTo>
                  <a:cubicBezTo>
                    <a:pt x="1" y="50899"/>
                    <a:pt x="13" y="50983"/>
                    <a:pt x="24" y="51066"/>
                  </a:cubicBezTo>
                  <a:cubicBezTo>
                    <a:pt x="48" y="51280"/>
                    <a:pt x="96" y="51495"/>
                    <a:pt x="179" y="51697"/>
                  </a:cubicBezTo>
                  <a:cubicBezTo>
                    <a:pt x="524" y="52543"/>
                    <a:pt x="1358" y="53138"/>
                    <a:pt x="2334" y="53138"/>
                  </a:cubicBezTo>
                  <a:lnTo>
                    <a:pt x="39256" y="53138"/>
                  </a:lnTo>
                  <a:cubicBezTo>
                    <a:pt x="40541" y="53138"/>
                    <a:pt x="41577" y="52090"/>
                    <a:pt x="41577" y="50804"/>
                  </a:cubicBezTo>
                  <a:lnTo>
                    <a:pt x="41577" y="2322"/>
                  </a:lnTo>
                  <a:cubicBezTo>
                    <a:pt x="41577" y="1036"/>
                    <a:pt x="40541" y="0"/>
                    <a:pt x="39256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" name="Google Shape;474;p21">
              <a:extLst>
                <a:ext uri="{FF2B5EF4-FFF2-40B4-BE49-F238E27FC236}">
                  <a16:creationId xmlns:a16="http://schemas.microsoft.com/office/drawing/2014/main" id="{7408F37B-36CC-6BAF-A193-2BC305E96AAD}"/>
                </a:ext>
              </a:extLst>
            </p:cNvPr>
            <p:cNvSpPr/>
            <p:nvPr/>
          </p:nvSpPr>
          <p:spPr>
            <a:xfrm flipH="1">
              <a:off x="4654664" y="4280515"/>
              <a:ext cx="1773995" cy="144811"/>
            </a:xfrm>
            <a:custGeom>
              <a:avLst/>
              <a:gdLst/>
              <a:ahLst/>
              <a:cxnLst/>
              <a:rect l="l" t="t" r="r" b="b"/>
              <a:pathLst>
                <a:path w="41578" h="3394" extrusionOk="0">
                  <a:moveTo>
                    <a:pt x="1" y="1"/>
                  </a:moveTo>
                  <a:lnTo>
                    <a:pt x="1" y="1060"/>
                  </a:lnTo>
                  <a:cubicBezTo>
                    <a:pt x="1" y="1155"/>
                    <a:pt x="13" y="1239"/>
                    <a:pt x="24" y="1322"/>
                  </a:cubicBezTo>
                  <a:cubicBezTo>
                    <a:pt x="48" y="1536"/>
                    <a:pt x="96" y="1751"/>
                    <a:pt x="179" y="1953"/>
                  </a:cubicBezTo>
                  <a:cubicBezTo>
                    <a:pt x="524" y="2799"/>
                    <a:pt x="1358" y="3394"/>
                    <a:pt x="2334" y="3394"/>
                  </a:cubicBezTo>
                  <a:lnTo>
                    <a:pt x="39256" y="3394"/>
                  </a:lnTo>
                  <a:cubicBezTo>
                    <a:pt x="40541" y="3394"/>
                    <a:pt x="41577" y="2346"/>
                    <a:pt x="41577" y="1060"/>
                  </a:cubicBezTo>
                  <a:lnTo>
                    <a:pt x="41577" y="1"/>
                  </a:lnTo>
                  <a:cubicBezTo>
                    <a:pt x="41577" y="1286"/>
                    <a:pt x="40541" y="2322"/>
                    <a:pt x="39256" y="2322"/>
                  </a:cubicBezTo>
                  <a:lnTo>
                    <a:pt x="2334" y="2322"/>
                  </a:lnTo>
                  <a:cubicBezTo>
                    <a:pt x="1358" y="2322"/>
                    <a:pt x="524" y="1727"/>
                    <a:pt x="179" y="882"/>
                  </a:cubicBezTo>
                  <a:cubicBezTo>
                    <a:pt x="96" y="691"/>
                    <a:pt x="48" y="477"/>
                    <a:pt x="24" y="263"/>
                  </a:cubicBezTo>
                  <a:cubicBezTo>
                    <a:pt x="13" y="167"/>
                    <a:pt x="1" y="84"/>
                    <a:pt x="1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" name="Google Shape;477;p21">
              <a:extLst>
                <a:ext uri="{FF2B5EF4-FFF2-40B4-BE49-F238E27FC236}">
                  <a16:creationId xmlns:a16="http://schemas.microsoft.com/office/drawing/2014/main" id="{AF6B5AB4-6AC6-9C2E-CD21-0CEFCF8EDCCA}"/>
                </a:ext>
              </a:extLst>
            </p:cNvPr>
            <p:cNvSpPr/>
            <p:nvPr/>
          </p:nvSpPr>
          <p:spPr>
            <a:xfrm flipH="1">
              <a:off x="4751180" y="4425278"/>
              <a:ext cx="1580459" cy="127573"/>
            </a:xfrm>
            <a:custGeom>
              <a:avLst/>
              <a:gdLst/>
              <a:ahLst/>
              <a:cxnLst/>
              <a:rect l="l" t="t" r="r" b="b"/>
              <a:pathLst>
                <a:path w="37042" h="2990" extrusionOk="0">
                  <a:moveTo>
                    <a:pt x="1" y="1"/>
                  </a:moveTo>
                  <a:cubicBezTo>
                    <a:pt x="1" y="1656"/>
                    <a:pt x="1334" y="2989"/>
                    <a:pt x="2989" y="2989"/>
                  </a:cubicBezTo>
                  <a:lnTo>
                    <a:pt x="34041" y="2989"/>
                  </a:lnTo>
                  <a:cubicBezTo>
                    <a:pt x="35696" y="2989"/>
                    <a:pt x="37041" y="1656"/>
                    <a:pt x="37041" y="1"/>
                  </a:cubicBezTo>
                  <a:close/>
                </a:path>
              </a:pathLst>
            </a:custGeom>
            <a:ln>
              <a:noFill/>
              <a:headEnd type="none" w="sm" len="sm"/>
              <a:tailEnd type="none" w="sm" len="sm"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" name="Google Shape;478;p21">
              <a:extLst>
                <a:ext uri="{FF2B5EF4-FFF2-40B4-BE49-F238E27FC236}">
                  <a16:creationId xmlns:a16="http://schemas.microsoft.com/office/drawing/2014/main" id="{FEA984AB-35F4-899E-B2FF-C00A1D0228CC}"/>
                </a:ext>
              </a:extLst>
            </p:cNvPr>
            <p:cNvSpPr/>
            <p:nvPr/>
          </p:nvSpPr>
          <p:spPr>
            <a:xfrm flipH="1">
              <a:off x="5392308" y="4552804"/>
              <a:ext cx="298240" cy="286549"/>
            </a:xfrm>
            <a:custGeom>
              <a:avLst/>
              <a:gdLst/>
              <a:ahLst/>
              <a:cxnLst/>
              <a:rect l="l" t="t" r="r" b="b"/>
              <a:pathLst>
                <a:path w="6990" h="6716" extrusionOk="0">
                  <a:moveTo>
                    <a:pt x="0" y="0"/>
                  </a:moveTo>
                  <a:lnTo>
                    <a:pt x="3489" y="6715"/>
                  </a:lnTo>
                  <a:lnTo>
                    <a:pt x="6989" y="0"/>
                  </a:lnTo>
                  <a:close/>
                </a:path>
              </a:pathLst>
            </a:custGeom>
            <a:ln>
              <a:noFill/>
              <a:headEnd type="none" w="sm" len="sm"/>
              <a:tailEnd type="none" w="sm" len="sm"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0CF876FD-0B65-E72D-6E6F-F3A439097E8E}"/>
              </a:ext>
            </a:extLst>
          </p:cNvPr>
          <p:cNvGrpSpPr/>
          <p:nvPr/>
        </p:nvGrpSpPr>
        <p:grpSpPr>
          <a:xfrm>
            <a:off x="3714354" y="1664808"/>
            <a:ext cx="2271782" cy="3715984"/>
            <a:chOff x="2694359" y="2158180"/>
            <a:chExt cx="1773995" cy="2912291"/>
          </a:xfrm>
        </p:grpSpPr>
        <p:sp>
          <p:nvSpPr>
            <p:cNvPr id="51" name="Google Shape;482;p21">
              <a:extLst>
                <a:ext uri="{FF2B5EF4-FFF2-40B4-BE49-F238E27FC236}">
                  <a16:creationId xmlns:a16="http://schemas.microsoft.com/office/drawing/2014/main" id="{BDD3031B-1E96-287B-DDB1-EE80086ECAC1}"/>
                </a:ext>
              </a:extLst>
            </p:cNvPr>
            <p:cNvSpPr/>
            <p:nvPr/>
          </p:nvSpPr>
          <p:spPr>
            <a:xfrm flipH="1">
              <a:off x="2694359" y="2158180"/>
              <a:ext cx="1773995" cy="2267221"/>
            </a:xfrm>
            <a:custGeom>
              <a:avLst/>
              <a:gdLst/>
              <a:ahLst/>
              <a:cxnLst/>
              <a:rect l="l" t="t" r="r" b="b"/>
              <a:pathLst>
                <a:path w="41578" h="53138" extrusionOk="0">
                  <a:moveTo>
                    <a:pt x="2323" y="0"/>
                  </a:moveTo>
                  <a:cubicBezTo>
                    <a:pt x="1037" y="0"/>
                    <a:pt x="1" y="1036"/>
                    <a:pt x="1" y="2322"/>
                  </a:cubicBezTo>
                  <a:lnTo>
                    <a:pt x="1" y="50804"/>
                  </a:lnTo>
                  <a:cubicBezTo>
                    <a:pt x="1" y="50899"/>
                    <a:pt x="1" y="50983"/>
                    <a:pt x="13" y="51066"/>
                  </a:cubicBezTo>
                  <a:cubicBezTo>
                    <a:pt x="37" y="51280"/>
                    <a:pt x="84" y="51495"/>
                    <a:pt x="168" y="51697"/>
                  </a:cubicBezTo>
                  <a:cubicBezTo>
                    <a:pt x="525" y="52543"/>
                    <a:pt x="1346" y="53138"/>
                    <a:pt x="2323" y="53138"/>
                  </a:cubicBezTo>
                  <a:lnTo>
                    <a:pt x="39244" y="53138"/>
                  </a:lnTo>
                  <a:cubicBezTo>
                    <a:pt x="40530" y="53138"/>
                    <a:pt x="41577" y="52090"/>
                    <a:pt x="41577" y="50804"/>
                  </a:cubicBezTo>
                  <a:lnTo>
                    <a:pt x="41577" y="2322"/>
                  </a:lnTo>
                  <a:cubicBezTo>
                    <a:pt x="41577" y="1036"/>
                    <a:pt x="40530" y="0"/>
                    <a:pt x="3924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" name="Google Shape;483;p21">
              <a:extLst>
                <a:ext uri="{FF2B5EF4-FFF2-40B4-BE49-F238E27FC236}">
                  <a16:creationId xmlns:a16="http://schemas.microsoft.com/office/drawing/2014/main" id="{9AC59203-2A55-7B98-DB37-F8034602E67D}"/>
                </a:ext>
              </a:extLst>
            </p:cNvPr>
            <p:cNvSpPr/>
            <p:nvPr/>
          </p:nvSpPr>
          <p:spPr>
            <a:xfrm flipH="1">
              <a:off x="2694359" y="4280515"/>
              <a:ext cx="1773995" cy="144811"/>
            </a:xfrm>
            <a:custGeom>
              <a:avLst/>
              <a:gdLst/>
              <a:ahLst/>
              <a:cxnLst/>
              <a:rect l="l" t="t" r="r" b="b"/>
              <a:pathLst>
                <a:path w="41578" h="3394" extrusionOk="0">
                  <a:moveTo>
                    <a:pt x="1" y="1"/>
                  </a:moveTo>
                  <a:lnTo>
                    <a:pt x="1" y="1060"/>
                  </a:lnTo>
                  <a:cubicBezTo>
                    <a:pt x="1" y="1155"/>
                    <a:pt x="1" y="1239"/>
                    <a:pt x="13" y="1322"/>
                  </a:cubicBezTo>
                  <a:cubicBezTo>
                    <a:pt x="37" y="1536"/>
                    <a:pt x="84" y="1751"/>
                    <a:pt x="168" y="1953"/>
                  </a:cubicBezTo>
                  <a:cubicBezTo>
                    <a:pt x="525" y="2799"/>
                    <a:pt x="1346" y="3394"/>
                    <a:pt x="2323" y="3394"/>
                  </a:cubicBezTo>
                  <a:lnTo>
                    <a:pt x="39244" y="3394"/>
                  </a:lnTo>
                  <a:cubicBezTo>
                    <a:pt x="40530" y="3394"/>
                    <a:pt x="41577" y="2346"/>
                    <a:pt x="41577" y="1060"/>
                  </a:cubicBezTo>
                  <a:lnTo>
                    <a:pt x="41577" y="1"/>
                  </a:lnTo>
                  <a:cubicBezTo>
                    <a:pt x="41577" y="1286"/>
                    <a:pt x="40530" y="2322"/>
                    <a:pt x="39244" y="2322"/>
                  </a:cubicBezTo>
                  <a:lnTo>
                    <a:pt x="2323" y="2322"/>
                  </a:lnTo>
                  <a:cubicBezTo>
                    <a:pt x="1346" y="2322"/>
                    <a:pt x="525" y="1727"/>
                    <a:pt x="168" y="882"/>
                  </a:cubicBezTo>
                  <a:cubicBezTo>
                    <a:pt x="84" y="691"/>
                    <a:pt x="37" y="477"/>
                    <a:pt x="13" y="263"/>
                  </a:cubicBezTo>
                  <a:cubicBezTo>
                    <a:pt x="1" y="167"/>
                    <a:pt x="1" y="84"/>
                    <a:pt x="1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" name="Google Shape;486;p21">
              <a:extLst>
                <a:ext uri="{FF2B5EF4-FFF2-40B4-BE49-F238E27FC236}">
                  <a16:creationId xmlns:a16="http://schemas.microsoft.com/office/drawing/2014/main" id="{71413079-EE1B-1615-C401-013F95212280}"/>
                </a:ext>
              </a:extLst>
            </p:cNvPr>
            <p:cNvSpPr/>
            <p:nvPr/>
          </p:nvSpPr>
          <p:spPr>
            <a:xfrm flipH="1">
              <a:off x="2791385" y="4425278"/>
              <a:ext cx="1580416" cy="127573"/>
            </a:xfrm>
            <a:custGeom>
              <a:avLst/>
              <a:gdLst/>
              <a:ahLst/>
              <a:cxnLst/>
              <a:rect l="l" t="t" r="r" b="b"/>
              <a:pathLst>
                <a:path w="37041" h="2990" extrusionOk="0">
                  <a:moveTo>
                    <a:pt x="0" y="1"/>
                  </a:moveTo>
                  <a:cubicBezTo>
                    <a:pt x="0" y="1656"/>
                    <a:pt x="1345" y="2989"/>
                    <a:pt x="3000" y="2989"/>
                  </a:cubicBezTo>
                  <a:lnTo>
                    <a:pt x="34052" y="2989"/>
                  </a:lnTo>
                  <a:cubicBezTo>
                    <a:pt x="35707" y="2989"/>
                    <a:pt x="37040" y="1656"/>
                    <a:pt x="37040" y="1"/>
                  </a:cubicBezTo>
                  <a:close/>
                </a:path>
              </a:pathLst>
            </a:custGeom>
            <a:ln>
              <a:noFill/>
              <a:headEnd type="none" w="sm" len="sm"/>
              <a:tailEnd type="none" w="sm" len="sm"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" name="Google Shape;487;p21">
              <a:extLst>
                <a:ext uri="{FF2B5EF4-FFF2-40B4-BE49-F238E27FC236}">
                  <a16:creationId xmlns:a16="http://schemas.microsoft.com/office/drawing/2014/main" id="{1668A5D7-7769-D136-15C8-BD5CF1E656D5}"/>
                </a:ext>
              </a:extLst>
            </p:cNvPr>
            <p:cNvSpPr/>
            <p:nvPr/>
          </p:nvSpPr>
          <p:spPr>
            <a:xfrm flipH="1">
              <a:off x="3421847" y="4750898"/>
              <a:ext cx="319573" cy="319573"/>
            </a:xfrm>
            <a:custGeom>
              <a:avLst/>
              <a:gdLst/>
              <a:ahLst/>
              <a:cxnLst/>
              <a:rect l="l" t="t" r="r" b="b"/>
              <a:pathLst>
                <a:path w="7490" h="7490" extrusionOk="0">
                  <a:moveTo>
                    <a:pt x="3751" y="1"/>
                  </a:moveTo>
                  <a:cubicBezTo>
                    <a:pt x="1679" y="1"/>
                    <a:pt x="1" y="1680"/>
                    <a:pt x="1" y="3751"/>
                  </a:cubicBezTo>
                  <a:cubicBezTo>
                    <a:pt x="1" y="5811"/>
                    <a:pt x="1679" y="7490"/>
                    <a:pt x="3751" y="7490"/>
                  </a:cubicBezTo>
                  <a:cubicBezTo>
                    <a:pt x="5811" y="7490"/>
                    <a:pt x="7490" y="5811"/>
                    <a:pt x="7490" y="3751"/>
                  </a:cubicBezTo>
                  <a:cubicBezTo>
                    <a:pt x="7490" y="1680"/>
                    <a:pt x="5811" y="1"/>
                    <a:pt x="3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" name="Google Shape;488;p21">
              <a:extLst>
                <a:ext uri="{FF2B5EF4-FFF2-40B4-BE49-F238E27FC236}">
                  <a16:creationId xmlns:a16="http://schemas.microsoft.com/office/drawing/2014/main" id="{2A2540FE-265B-B01D-FB57-72DE9BCBCDDA}"/>
                </a:ext>
              </a:extLst>
            </p:cNvPr>
            <p:cNvSpPr/>
            <p:nvPr/>
          </p:nvSpPr>
          <p:spPr>
            <a:xfrm flipH="1">
              <a:off x="3477229" y="4806278"/>
              <a:ext cx="208811" cy="208811"/>
            </a:xfrm>
            <a:custGeom>
              <a:avLst/>
              <a:gdLst/>
              <a:ahLst/>
              <a:cxnLst/>
              <a:rect l="l" t="t" r="r" b="b"/>
              <a:pathLst>
                <a:path w="4894" h="4894" extrusionOk="0">
                  <a:moveTo>
                    <a:pt x="2453" y="1"/>
                  </a:moveTo>
                  <a:cubicBezTo>
                    <a:pt x="1096" y="1"/>
                    <a:pt x="0" y="1096"/>
                    <a:pt x="0" y="2453"/>
                  </a:cubicBezTo>
                  <a:cubicBezTo>
                    <a:pt x="0" y="3799"/>
                    <a:pt x="1096" y="4894"/>
                    <a:pt x="2453" y="4894"/>
                  </a:cubicBezTo>
                  <a:cubicBezTo>
                    <a:pt x="3799" y="4894"/>
                    <a:pt x="4894" y="3799"/>
                    <a:pt x="4894" y="2453"/>
                  </a:cubicBezTo>
                  <a:cubicBezTo>
                    <a:pt x="4894" y="1096"/>
                    <a:pt x="3799" y="1"/>
                    <a:pt x="2453" y="1"/>
                  </a:cubicBezTo>
                  <a:close/>
                </a:path>
              </a:pathLst>
            </a:custGeom>
            <a:ln/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" name="Google Shape;489;p21">
              <a:extLst>
                <a:ext uri="{FF2B5EF4-FFF2-40B4-BE49-F238E27FC236}">
                  <a16:creationId xmlns:a16="http://schemas.microsoft.com/office/drawing/2014/main" id="{E3401360-4CFC-74CA-AE4E-E5FAFC7762FF}"/>
                </a:ext>
              </a:extLst>
            </p:cNvPr>
            <p:cNvSpPr/>
            <p:nvPr/>
          </p:nvSpPr>
          <p:spPr>
            <a:xfrm flipH="1">
              <a:off x="3432513" y="4552804"/>
              <a:ext cx="298240" cy="286549"/>
            </a:xfrm>
            <a:custGeom>
              <a:avLst/>
              <a:gdLst/>
              <a:ahLst/>
              <a:cxnLst/>
              <a:rect l="l" t="t" r="r" b="b"/>
              <a:pathLst>
                <a:path w="6990" h="6716" extrusionOk="0">
                  <a:moveTo>
                    <a:pt x="1" y="0"/>
                  </a:moveTo>
                  <a:lnTo>
                    <a:pt x="3501" y="6715"/>
                  </a:lnTo>
                  <a:lnTo>
                    <a:pt x="6990" y="0"/>
                  </a:lnTo>
                  <a:close/>
                </a:path>
              </a:pathLst>
            </a:custGeom>
            <a:ln>
              <a:noFill/>
              <a:headEnd type="none" w="sm" len="sm"/>
              <a:tailEnd type="none" w="sm" len="sm"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 dirty="0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0334E251-A7B4-DEBE-0DF7-C42D6D050808}"/>
              </a:ext>
            </a:extLst>
          </p:cNvPr>
          <p:cNvGrpSpPr/>
          <p:nvPr/>
        </p:nvGrpSpPr>
        <p:grpSpPr>
          <a:xfrm>
            <a:off x="1204637" y="1664808"/>
            <a:ext cx="2271727" cy="3715984"/>
            <a:chOff x="734565" y="2158180"/>
            <a:chExt cx="1773952" cy="2912291"/>
          </a:xfrm>
        </p:grpSpPr>
        <p:sp>
          <p:nvSpPr>
            <p:cNvPr id="60" name="Google Shape;493;p21">
              <a:extLst>
                <a:ext uri="{FF2B5EF4-FFF2-40B4-BE49-F238E27FC236}">
                  <a16:creationId xmlns:a16="http://schemas.microsoft.com/office/drawing/2014/main" id="{F202C06D-BBCC-2831-51C3-EF2DD531C06B}"/>
                </a:ext>
              </a:extLst>
            </p:cNvPr>
            <p:cNvSpPr/>
            <p:nvPr/>
          </p:nvSpPr>
          <p:spPr>
            <a:xfrm flipH="1">
              <a:off x="1462054" y="4750898"/>
              <a:ext cx="319061" cy="319573"/>
            </a:xfrm>
            <a:custGeom>
              <a:avLst/>
              <a:gdLst/>
              <a:ahLst/>
              <a:cxnLst/>
              <a:rect l="l" t="t" r="r" b="b"/>
              <a:pathLst>
                <a:path w="7478" h="7490" extrusionOk="0">
                  <a:moveTo>
                    <a:pt x="3739" y="1"/>
                  </a:moveTo>
                  <a:cubicBezTo>
                    <a:pt x="1668" y="1"/>
                    <a:pt x="1" y="1680"/>
                    <a:pt x="1" y="3751"/>
                  </a:cubicBezTo>
                  <a:cubicBezTo>
                    <a:pt x="1" y="5811"/>
                    <a:pt x="1668" y="7490"/>
                    <a:pt x="3739" y="7490"/>
                  </a:cubicBezTo>
                  <a:cubicBezTo>
                    <a:pt x="5799" y="7490"/>
                    <a:pt x="7478" y="5811"/>
                    <a:pt x="7478" y="3751"/>
                  </a:cubicBezTo>
                  <a:cubicBezTo>
                    <a:pt x="7478" y="1680"/>
                    <a:pt x="5799" y="1"/>
                    <a:pt x="3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" name="Google Shape;494;p21">
              <a:extLst>
                <a:ext uri="{FF2B5EF4-FFF2-40B4-BE49-F238E27FC236}">
                  <a16:creationId xmlns:a16="http://schemas.microsoft.com/office/drawing/2014/main" id="{2B66596C-0E15-F9CA-D5C4-4284F39E065C}"/>
                </a:ext>
              </a:extLst>
            </p:cNvPr>
            <p:cNvSpPr/>
            <p:nvPr/>
          </p:nvSpPr>
          <p:spPr>
            <a:xfrm flipH="1">
              <a:off x="1517394" y="4806278"/>
              <a:ext cx="208341" cy="208811"/>
            </a:xfrm>
            <a:custGeom>
              <a:avLst/>
              <a:gdLst/>
              <a:ahLst/>
              <a:cxnLst/>
              <a:rect l="l" t="t" r="r" b="b"/>
              <a:pathLst>
                <a:path w="4883" h="4894" extrusionOk="0">
                  <a:moveTo>
                    <a:pt x="2441" y="1"/>
                  </a:moveTo>
                  <a:cubicBezTo>
                    <a:pt x="1084" y="1"/>
                    <a:pt x="1" y="1096"/>
                    <a:pt x="1" y="2453"/>
                  </a:cubicBezTo>
                  <a:cubicBezTo>
                    <a:pt x="1" y="3799"/>
                    <a:pt x="1084" y="4894"/>
                    <a:pt x="2441" y="4894"/>
                  </a:cubicBezTo>
                  <a:cubicBezTo>
                    <a:pt x="3787" y="4894"/>
                    <a:pt x="4882" y="3799"/>
                    <a:pt x="4882" y="2453"/>
                  </a:cubicBezTo>
                  <a:cubicBezTo>
                    <a:pt x="4882" y="1096"/>
                    <a:pt x="3787" y="1"/>
                    <a:pt x="2441" y="1"/>
                  </a:cubicBezTo>
                  <a:close/>
                </a:path>
              </a:pathLst>
            </a:custGeom>
            <a:ln/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" name="Google Shape;495;p21">
              <a:extLst>
                <a:ext uri="{FF2B5EF4-FFF2-40B4-BE49-F238E27FC236}">
                  <a16:creationId xmlns:a16="http://schemas.microsoft.com/office/drawing/2014/main" id="{11C9E746-B1A4-54AE-99B9-98302B79BAFF}"/>
                </a:ext>
              </a:extLst>
            </p:cNvPr>
            <p:cNvSpPr/>
            <p:nvPr/>
          </p:nvSpPr>
          <p:spPr>
            <a:xfrm flipH="1">
              <a:off x="734565" y="2158180"/>
              <a:ext cx="1773952" cy="2267221"/>
            </a:xfrm>
            <a:custGeom>
              <a:avLst/>
              <a:gdLst/>
              <a:ahLst/>
              <a:cxnLst/>
              <a:rect l="l" t="t" r="r" b="b"/>
              <a:pathLst>
                <a:path w="41577" h="53138" extrusionOk="0">
                  <a:moveTo>
                    <a:pt x="2322" y="0"/>
                  </a:moveTo>
                  <a:cubicBezTo>
                    <a:pt x="1036" y="0"/>
                    <a:pt x="0" y="1036"/>
                    <a:pt x="0" y="2322"/>
                  </a:cubicBezTo>
                  <a:lnTo>
                    <a:pt x="0" y="50804"/>
                  </a:lnTo>
                  <a:cubicBezTo>
                    <a:pt x="0" y="50899"/>
                    <a:pt x="0" y="50983"/>
                    <a:pt x="12" y="51066"/>
                  </a:cubicBezTo>
                  <a:cubicBezTo>
                    <a:pt x="36" y="51280"/>
                    <a:pt x="95" y="51495"/>
                    <a:pt x="179" y="51697"/>
                  </a:cubicBezTo>
                  <a:cubicBezTo>
                    <a:pt x="524" y="52543"/>
                    <a:pt x="1357" y="53138"/>
                    <a:pt x="2322" y="53138"/>
                  </a:cubicBezTo>
                  <a:lnTo>
                    <a:pt x="39243" y="53138"/>
                  </a:lnTo>
                  <a:cubicBezTo>
                    <a:pt x="40529" y="53138"/>
                    <a:pt x="41577" y="52090"/>
                    <a:pt x="41577" y="50804"/>
                  </a:cubicBezTo>
                  <a:lnTo>
                    <a:pt x="41577" y="2322"/>
                  </a:lnTo>
                  <a:cubicBezTo>
                    <a:pt x="41577" y="1036"/>
                    <a:pt x="40529" y="0"/>
                    <a:pt x="3924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" name="Google Shape;496;p21">
              <a:extLst>
                <a:ext uri="{FF2B5EF4-FFF2-40B4-BE49-F238E27FC236}">
                  <a16:creationId xmlns:a16="http://schemas.microsoft.com/office/drawing/2014/main" id="{4DFA19BA-7C32-0117-A666-9CC51F30B030}"/>
                </a:ext>
              </a:extLst>
            </p:cNvPr>
            <p:cNvSpPr/>
            <p:nvPr/>
          </p:nvSpPr>
          <p:spPr>
            <a:xfrm flipH="1">
              <a:off x="734565" y="4280515"/>
              <a:ext cx="1773952" cy="144811"/>
            </a:xfrm>
            <a:custGeom>
              <a:avLst/>
              <a:gdLst/>
              <a:ahLst/>
              <a:cxnLst/>
              <a:rect l="l" t="t" r="r" b="b"/>
              <a:pathLst>
                <a:path w="41577" h="3394" extrusionOk="0">
                  <a:moveTo>
                    <a:pt x="0" y="1"/>
                  </a:moveTo>
                  <a:lnTo>
                    <a:pt x="0" y="1060"/>
                  </a:lnTo>
                  <a:cubicBezTo>
                    <a:pt x="0" y="1155"/>
                    <a:pt x="0" y="1239"/>
                    <a:pt x="12" y="1322"/>
                  </a:cubicBezTo>
                  <a:cubicBezTo>
                    <a:pt x="36" y="1536"/>
                    <a:pt x="95" y="1751"/>
                    <a:pt x="179" y="1953"/>
                  </a:cubicBezTo>
                  <a:cubicBezTo>
                    <a:pt x="524" y="2799"/>
                    <a:pt x="1357" y="3394"/>
                    <a:pt x="2322" y="3394"/>
                  </a:cubicBezTo>
                  <a:lnTo>
                    <a:pt x="39243" y="3394"/>
                  </a:lnTo>
                  <a:cubicBezTo>
                    <a:pt x="40529" y="3394"/>
                    <a:pt x="41577" y="2346"/>
                    <a:pt x="41577" y="1060"/>
                  </a:cubicBezTo>
                  <a:lnTo>
                    <a:pt x="41577" y="1"/>
                  </a:lnTo>
                  <a:cubicBezTo>
                    <a:pt x="41577" y="1286"/>
                    <a:pt x="40529" y="2322"/>
                    <a:pt x="39243" y="2322"/>
                  </a:cubicBezTo>
                  <a:lnTo>
                    <a:pt x="2322" y="2322"/>
                  </a:lnTo>
                  <a:cubicBezTo>
                    <a:pt x="1357" y="2322"/>
                    <a:pt x="524" y="1727"/>
                    <a:pt x="179" y="882"/>
                  </a:cubicBezTo>
                  <a:cubicBezTo>
                    <a:pt x="95" y="691"/>
                    <a:pt x="36" y="477"/>
                    <a:pt x="12" y="263"/>
                  </a:cubicBezTo>
                  <a:cubicBezTo>
                    <a:pt x="0" y="167"/>
                    <a:pt x="0" y="84"/>
                    <a:pt x="0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" name="Google Shape;499;p21">
              <a:extLst>
                <a:ext uri="{FF2B5EF4-FFF2-40B4-BE49-F238E27FC236}">
                  <a16:creationId xmlns:a16="http://schemas.microsoft.com/office/drawing/2014/main" id="{11A34879-DF02-32CF-6359-CF6CA686CA2A}"/>
                </a:ext>
              </a:extLst>
            </p:cNvPr>
            <p:cNvSpPr/>
            <p:nvPr/>
          </p:nvSpPr>
          <p:spPr>
            <a:xfrm flipH="1">
              <a:off x="831343" y="4425278"/>
              <a:ext cx="1580416" cy="127573"/>
            </a:xfrm>
            <a:custGeom>
              <a:avLst/>
              <a:gdLst/>
              <a:ahLst/>
              <a:cxnLst/>
              <a:rect l="l" t="t" r="r" b="b"/>
              <a:pathLst>
                <a:path w="37041" h="2990" extrusionOk="0">
                  <a:moveTo>
                    <a:pt x="0" y="1"/>
                  </a:moveTo>
                  <a:cubicBezTo>
                    <a:pt x="0" y="1656"/>
                    <a:pt x="1346" y="2989"/>
                    <a:pt x="3001" y="2989"/>
                  </a:cubicBezTo>
                  <a:lnTo>
                    <a:pt x="34052" y="2989"/>
                  </a:lnTo>
                  <a:cubicBezTo>
                    <a:pt x="35707" y="2989"/>
                    <a:pt x="37041" y="1656"/>
                    <a:pt x="37041" y="1"/>
                  </a:cubicBezTo>
                  <a:close/>
                </a:path>
              </a:pathLst>
            </a:custGeom>
            <a:ln>
              <a:noFill/>
              <a:headEnd type="none" w="sm" len="sm"/>
              <a:tailEnd type="none" w="sm" len="sm"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" name="Google Shape;500;p21">
              <a:extLst>
                <a:ext uri="{FF2B5EF4-FFF2-40B4-BE49-F238E27FC236}">
                  <a16:creationId xmlns:a16="http://schemas.microsoft.com/office/drawing/2014/main" id="{744406FC-9FE8-1D5F-2792-892B7C2D4CF7}"/>
                </a:ext>
              </a:extLst>
            </p:cNvPr>
            <p:cNvSpPr/>
            <p:nvPr/>
          </p:nvSpPr>
          <p:spPr>
            <a:xfrm flipH="1">
              <a:off x="1472720" y="4552804"/>
              <a:ext cx="298197" cy="286549"/>
            </a:xfrm>
            <a:custGeom>
              <a:avLst/>
              <a:gdLst/>
              <a:ahLst/>
              <a:cxnLst/>
              <a:rect l="l" t="t" r="r" b="b"/>
              <a:pathLst>
                <a:path w="6989" h="6716" extrusionOk="0">
                  <a:moveTo>
                    <a:pt x="0" y="0"/>
                  </a:moveTo>
                  <a:lnTo>
                    <a:pt x="3500" y="6715"/>
                  </a:lnTo>
                  <a:lnTo>
                    <a:pt x="6989" y="0"/>
                  </a:lnTo>
                  <a:close/>
                </a:path>
              </a:pathLst>
            </a:custGeom>
            <a:ln>
              <a:noFill/>
              <a:headEnd type="none" w="sm" len="sm"/>
              <a:tailEnd type="none" w="sm" len="sm"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F66E4088-F5D4-E60C-EEC2-D49DB5E9C44A}"/>
              </a:ext>
            </a:extLst>
          </p:cNvPr>
          <p:cNvSpPr txBox="1"/>
          <p:nvPr/>
        </p:nvSpPr>
        <p:spPr>
          <a:xfrm>
            <a:off x="8858336" y="2070493"/>
            <a:ext cx="2005093" cy="1885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نام پژوهشگر اول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E1160576-6CD2-96D2-3D57-ED4697FD876D}"/>
              </a:ext>
            </a:extLst>
          </p:cNvPr>
          <p:cNvSpPr txBox="1"/>
          <p:nvPr/>
        </p:nvSpPr>
        <p:spPr>
          <a:xfrm>
            <a:off x="6357748" y="2070493"/>
            <a:ext cx="2005093" cy="1885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نام پژوهشگر دوم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AA4B421-D241-04A6-71AD-F776DB206DF1}"/>
              </a:ext>
            </a:extLst>
          </p:cNvPr>
          <p:cNvSpPr txBox="1"/>
          <p:nvPr/>
        </p:nvSpPr>
        <p:spPr>
          <a:xfrm>
            <a:off x="3838606" y="2070493"/>
            <a:ext cx="2023884" cy="1885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نام پژوهشگر  سوم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B5C54FCA-7579-2653-4E55-1D24565AC0ED}"/>
              </a:ext>
            </a:extLst>
          </p:cNvPr>
          <p:cNvSpPr txBox="1"/>
          <p:nvPr/>
        </p:nvSpPr>
        <p:spPr>
          <a:xfrm>
            <a:off x="1313653" y="2070493"/>
            <a:ext cx="2005093" cy="1885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نام پژوهشگر چهارم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2" name="Rectangle: Rounded Corners 71">
            <a:extLst>
              <a:ext uri="{FF2B5EF4-FFF2-40B4-BE49-F238E27FC236}">
                <a16:creationId xmlns:a16="http://schemas.microsoft.com/office/drawing/2014/main" id="{9B035AA7-A59A-B7E0-EFBC-F1C759759E2A}"/>
              </a:ext>
            </a:extLst>
          </p:cNvPr>
          <p:cNvSpPr/>
          <p:nvPr/>
        </p:nvSpPr>
        <p:spPr>
          <a:xfrm>
            <a:off x="1543127" y="1410278"/>
            <a:ext cx="1594746" cy="505120"/>
          </a:xfrm>
          <a:prstGeom prst="roundRect">
            <a:avLst>
              <a:gd name="adj" fmla="val 22208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1380</a:t>
            </a:r>
            <a:endParaRPr lang="fa-IR" dirty="0">
              <a:solidFill>
                <a:schemeClr val="bg1"/>
              </a:solidFill>
            </a:endParaRPr>
          </a:p>
        </p:txBody>
      </p:sp>
      <p:sp>
        <p:nvSpPr>
          <p:cNvPr id="73" name="Rectangle: Rounded Corners 72">
            <a:extLst>
              <a:ext uri="{FF2B5EF4-FFF2-40B4-BE49-F238E27FC236}">
                <a16:creationId xmlns:a16="http://schemas.microsoft.com/office/drawing/2014/main" id="{CAAD63D4-A1B4-14BC-BBBB-87BCECC0A52C}"/>
              </a:ext>
            </a:extLst>
          </p:cNvPr>
          <p:cNvSpPr/>
          <p:nvPr/>
        </p:nvSpPr>
        <p:spPr>
          <a:xfrm>
            <a:off x="4052872" y="1410278"/>
            <a:ext cx="1594746" cy="505120"/>
          </a:xfrm>
          <a:prstGeom prst="roundRect">
            <a:avLst>
              <a:gd name="adj" fmla="val 22208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1385</a:t>
            </a:r>
            <a:endParaRPr lang="fa-IR" dirty="0">
              <a:solidFill>
                <a:schemeClr val="bg1"/>
              </a:solidFill>
            </a:endParaRP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9AA046B8-01CB-AAB3-9676-DB4736AE55E9}"/>
              </a:ext>
            </a:extLst>
          </p:cNvPr>
          <p:cNvSpPr/>
          <p:nvPr/>
        </p:nvSpPr>
        <p:spPr>
          <a:xfrm>
            <a:off x="6562617" y="1410278"/>
            <a:ext cx="1594746" cy="505120"/>
          </a:xfrm>
          <a:prstGeom prst="roundRect">
            <a:avLst>
              <a:gd name="adj" fmla="val 22208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1390</a:t>
            </a:r>
            <a:endParaRPr lang="fa-IR" dirty="0">
              <a:solidFill>
                <a:schemeClr val="bg1"/>
              </a:solidFill>
            </a:endParaRP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532414B4-19EF-E24C-00B2-BEC8A532B159}"/>
              </a:ext>
            </a:extLst>
          </p:cNvPr>
          <p:cNvSpPr/>
          <p:nvPr/>
        </p:nvSpPr>
        <p:spPr>
          <a:xfrm>
            <a:off x="9072362" y="1410278"/>
            <a:ext cx="1594746" cy="505120"/>
          </a:xfrm>
          <a:prstGeom prst="roundRect">
            <a:avLst>
              <a:gd name="adj" fmla="val 22208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1395</a:t>
            </a:r>
            <a:endParaRPr lang="fa-IR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850921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75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25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75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25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750"/>
                            </p:stCondLst>
                            <p:childTnLst>
                              <p:par>
                                <p:cTn id="3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25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75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25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750"/>
                            </p:stCondLst>
                            <p:childTnLst>
                              <p:par>
                                <p:cTn id="4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25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8" grpId="0"/>
      <p:bldP spid="69" grpId="0"/>
      <p:bldP spid="70" grpId="0"/>
      <p:bldP spid="71" grpId="0"/>
      <p:bldP spid="72" grpId="0" animBg="1"/>
      <p:bldP spid="73" grpId="0" animBg="1"/>
      <p:bldP spid="74" grpId="0" animBg="1"/>
      <p:bldP spid="7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66">
            <a:hlinkClick r:id="" action="ppaction://noaction"/>
            <a:extLst>
              <a:ext uri="{FF2B5EF4-FFF2-40B4-BE49-F238E27FC236}">
                <a16:creationId xmlns:a16="http://schemas.microsoft.com/office/drawing/2014/main" id="{8302C7F0-2BA8-6D40-3799-CD80D6B1C681}"/>
              </a:ext>
            </a:extLst>
          </p:cNvPr>
          <p:cNvSpPr>
            <a:spLocks noEditPoints="1"/>
          </p:cNvSpPr>
          <p:nvPr/>
        </p:nvSpPr>
        <p:spPr bwMode="auto">
          <a:xfrm>
            <a:off x="5524433" y="1388443"/>
            <a:ext cx="1009820" cy="1242856"/>
          </a:xfrm>
          <a:custGeom>
            <a:avLst/>
            <a:gdLst>
              <a:gd name="T0" fmla="*/ 91 w 130"/>
              <a:gd name="T1" fmla="*/ 69 h 160"/>
              <a:gd name="T2" fmla="*/ 74 w 130"/>
              <a:gd name="T3" fmla="*/ 72 h 160"/>
              <a:gd name="T4" fmla="*/ 51 w 130"/>
              <a:gd name="T5" fmla="*/ 73 h 160"/>
              <a:gd name="T6" fmla="*/ 2 w 130"/>
              <a:gd name="T7" fmla="*/ 81 h 160"/>
              <a:gd name="T8" fmla="*/ 5 w 130"/>
              <a:gd name="T9" fmla="*/ 128 h 160"/>
              <a:gd name="T10" fmla="*/ 21 w 130"/>
              <a:gd name="T11" fmla="*/ 129 h 160"/>
              <a:gd name="T12" fmla="*/ 23 w 130"/>
              <a:gd name="T13" fmla="*/ 160 h 160"/>
              <a:gd name="T14" fmla="*/ 104 w 130"/>
              <a:gd name="T15" fmla="*/ 155 h 160"/>
              <a:gd name="T16" fmla="*/ 113 w 130"/>
              <a:gd name="T17" fmla="*/ 146 h 160"/>
              <a:gd name="T18" fmla="*/ 124 w 130"/>
              <a:gd name="T19" fmla="*/ 103 h 160"/>
              <a:gd name="T20" fmla="*/ 25 w 130"/>
              <a:gd name="T21" fmla="*/ 126 h 160"/>
              <a:gd name="T22" fmla="*/ 34 w 130"/>
              <a:gd name="T23" fmla="*/ 112 h 160"/>
              <a:gd name="T24" fmla="*/ 28 w 130"/>
              <a:gd name="T25" fmla="*/ 89 h 160"/>
              <a:gd name="T26" fmla="*/ 25 w 130"/>
              <a:gd name="T27" fmla="*/ 89 h 160"/>
              <a:gd name="T28" fmla="*/ 29 w 130"/>
              <a:gd name="T29" fmla="*/ 109 h 160"/>
              <a:gd name="T30" fmla="*/ 8 w 130"/>
              <a:gd name="T31" fmla="*/ 83 h 160"/>
              <a:gd name="T32" fmla="*/ 98 w 130"/>
              <a:gd name="T33" fmla="*/ 145 h 160"/>
              <a:gd name="T34" fmla="*/ 103 w 130"/>
              <a:gd name="T35" fmla="*/ 109 h 160"/>
              <a:gd name="T36" fmla="*/ 77 w 130"/>
              <a:gd name="T37" fmla="*/ 62 h 160"/>
              <a:gd name="T38" fmla="*/ 51 w 130"/>
              <a:gd name="T39" fmla="*/ 26 h 160"/>
              <a:gd name="T40" fmla="*/ 80 w 130"/>
              <a:gd name="T41" fmla="*/ 121 h 160"/>
              <a:gd name="T42" fmla="*/ 35 w 130"/>
              <a:gd name="T43" fmla="*/ 124 h 160"/>
              <a:gd name="T44" fmla="*/ 79 w 130"/>
              <a:gd name="T45" fmla="*/ 136 h 160"/>
              <a:gd name="T46" fmla="*/ 42 w 130"/>
              <a:gd name="T47" fmla="*/ 146 h 160"/>
              <a:gd name="T48" fmla="*/ 79 w 130"/>
              <a:gd name="T49" fmla="*/ 136 h 160"/>
              <a:gd name="T50" fmla="*/ 50 w 130"/>
              <a:gd name="T51" fmla="*/ 108 h 160"/>
              <a:gd name="T52" fmla="*/ 42 w 130"/>
              <a:gd name="T53" fmla="*/ 87 h 160"/>
              <a:gd name="T54" fmla="*/ 34 w 130"/>
              <a:gd name="T55" fmla="*/ 91 h 160"/>
              <a:gd name="T56" fmla="*/ 38 w 130"/>
              <a:gd name="T57" fmla="*/ 90 h 160"/>
              <a:gd name="T58" fmla="*/ 47 w 130"/>
              <a:gd name="T59" fmla="*/ 105 h 160"/>
              <a:gd name="T60" fmla="*/ 42 w 130"/>
              <a:gd name="T61" fmla="*/ 105 h 160"/>
              <a:gd name="T62" fmla="*/ 57 w 130"/>
              <a:gd name="T63" fmla="*/ 111 h 160"/>
              <a:gd name="T64" fmla="*/ 65 w 130"/>
              <a:gd name="T65" fmla="*/ 106 h 160"/>
              <a:gd name="T66" fmla="*/ 61 w 130"/>
              <a:gd name="T67" fmla="*/ 97 h 160"/>
              <a:gd name="T68" fmla="*/ 58 w 130"/>
              <a:gd name="T69" fmla="*/ 85 h 160"/>
              <a:gd name="T70" fmla="*/ 47 w 130"/>
              <a:gd name="T71" fmla="*/ 87 h 160"/>
              <a:gd name="T72" fmla="*/ 60 w 130"/>
              <a:gd name="T73" fmla="*/ 100 h 160"/>
              <a:gd name="T74" fmla="*/ 61 w 130"/>
              <a:gd name="T75" fmla="*/ 108 h 160"/>
              <a:gd name="T76" fmla="*/ 58 w 130"/>
              <a:gd name="T77" fmla="*/ 100 h 160"/>
              <a:gd name="T78" fmla="*/ 54 w 130"/>
              <a:gd name="T79" fmla="*/ 88 h 160"/>
              <a:gd name="T80" fmla="*/ 58 w 130"/>
              <a:gd name="T81" fmla="*/ 95 h 160"/>
              <a:gd name="T82" fmla="*/ 52 w 130"/>
              <a:gd name="T83" fmla="*/ 88 h 160"/>
              <a:gd name="T84" fmla="*/ 74 w 130"/>
              <a:gd name="T85" fmla="*/ 98 h 160"/>
              <a:gd name="T86" fmla="*/ 75 w 130"/>
              <a:gd name="T87" fmla="*/ 105 h 160"/>
              <a:gd name="T88" fmla="*/ 73 w 130"/>
              <a:gd name="T89" fmla="*/ 103 h 160"/>
              <a:gd name="T90" fmla="*/ 68 w 130"/>
              <a:gd name="T91" fmla="*/ 105 h 160"/>
              <a:gd name="T92" fmla="*/ 80 w 130"/>
              <a:gd name="T93" fmla="*/ 108 h 160"/>
              <a:gd name="T94" fmla="*/ 75 w 130"/>
              <a:gd name="T95" fmla="*/ 96 h 160"/>
              <a:gd name="T96" fmla="*/ 68 w 130"/>
              <a:gd name="T97" fmla="*/ 93 h 160"/>
              <a:gd name="T98" fmla="*/ 70 w 130"/>
              <a:gd name="T99" fmla="*/ 87 h 160"/>
              <a:gd name="T100" fmla="*/ 73 w 130"/>
              <a:gd name="T101" fmla="*/ 90 h 160"/>
              <a:gd name="T102" fmla="*/ 74 w 130"/>
              <a:gd name="T103" fmla="*/ 88 h 160"/>
              <a:gd name="T104" fmla="*/ 64 w 130"/>
              <a:gd name="T105" fmla="*/ 85 h 160"/>
              <a:gd name="T106" fmla="*/ 67 w 130"/>
              <a:gd name="T107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0" h="160">
                <a:moveTo>
                  <a:pt x="124" y="103"/>
                </a:moveTo>
                <a:cubicBezTo>
                  <a:pt x="119" y="89"/>
                  <a:pt x="111" y="80"/>
                  <a:pt x="104" y="75"/>
                </a:cubicBezTo>
                <a:cubicBezTo>
                  <a:pt x="103" y="75"/>
                  <a:pt x="91" y="69"/>
                  <a:pt x="91" y="69"/>
                </a:cubicBezTo>
                <a:cubicBezTo>
                  <a:pt x="85" y="64"/>
                  <a:pt x="85" y="64"/>
                  <a:pt x="85" y="64"/>
                </a:cubicBezTo>
                <a:cubicBezTo>
                  <a:pt x="78" y="72"/>
                  <a:pt x="78" y="72"/>
                  <a:pt x="78" y="72"/>
                </a:cubicBezTo>
                <a:cubicBezTo>
                  <a:pt x="74" y="72"/>
                  <a:pt x="74" y="72"/>
                  <a:pt x="74" y="72"/>
                </a:cubicBezTo>
                <a:cubicBezTo>
                  <a:pt x="67" y="64"/>
                  <a:pt x="67" y="64"/>
                  <a:pt x="67" y="64"/>
                </a:cubicBezTo>
                <a:cubicBezTo>
                  <a:pt x="61" y="69"/>
                  <a:pt x="61" y="69"/>
                  <a:pt x="61" y="69"/>
                </a:cubicBezTo>
                <a:cubicBezTo>
                  <a:pt x="51" y="73"/>
                  <a:pt x="51" y="73"/>
                  <a:pt x="51" y="73"/>
                </a:cubicBezTo>
                <a:cubicBezTo>
                  <a:pt x="3" y="78"/>
                  <a:pt x="3" y="78"/>
                  <a:pt x="3" y="78"/>
                </a:cubicBezTo>
                <a:cubicBezTo>
                  <a:pt x="2" y="78"/>
                  <a:pt x="2" y="78"/>
                  <a:pt x="2" y="80"/>
                </a:cubicBezTo>
                <a:cubicBezTo>
                  <a:pt x="0" y="80"/>
                  <a:pt x="0" y="81"/>
                  <a:pt x="2" y="81"/>
                </a:cubicBezTo>
                <a:cubicBezTo>
                  <a:pt x="5" y="89"/>
                  <a:pt x="9" y="95"/>
                  <a:pt x="10" y="101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0" y="112"/>
                  <a:pt x="2" y="121"/>
                  <a:pt x="5" y="128"/>
                </a:cubicBezTo>
                <a:cubicBezTo>
                  <a:pt x="6" y="131"/>
                  <a:pt x="10" y="132"/>
                  <a:pt x="13" y="132"/>
                </a:cubicBezTo>
                <a:cubicBezTo>
                  <a:pt x="15" y="132"/>
                  <a:pt x="18" y="132"/>
                  <a:pt x="19" y="131"/>
                </a:cubicBezTo>
                <a:cubicBezTo>
                  <a:pt x="19" y="131"/>
                  <a:pt x="21" y="131"/>
                  <a:pt x="21" y="129"/>
                </a:cubicBezTo>
                <a:cubicBezTo>
                  <a:pt x="21" y="134"/>
                  <a:pt x="22" y="137"/>
                  <a:pt x="22" y="138"/>
                </a:cubicBezTo>
                <a:cubicBezTo>
                  <a:pt x="23" y="151"/>
                  <a:pt x="22" y="157"/>
                  <a:pt x="22" y="157"/>
                </a:cubicBezTo>
                <a:cubicBezTo>
                  <a:pt x="22" y="159"/>
                  <a:pt x="22" y="159"/>
                  <a:pt x="23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101" y="157"/>
                  <a:pt x="101" y="157"/>
                  <a:pt x="101" y="157"/>
                </a:cubicBezTo>
                <a:cubicBezTo>
                  <a:pt x="103" y="157"/>
                  <a:pt x="104" y="157"/>
                  <a:pt x="104" y="155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6" y="149"/>
                </a:cubicBezTo>
                <a:cubicBezTo>
                  <a:pt x="107" y="149"/>
                  <a:pt x="110" y="148"/>
                  <a:pt x="113" y="146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9" y="129"/>
                  <a:pt x="130" y="126"/>
                  <a:pt x="130" y="121"/>
                </a:cubicBezTo>
                <a:cubicBezTo>
                  <a:pt x="129" y="121"/>
                  <a:pt x="127" y="112"/>
                  <a:pt x="124" y="103"/>
                </a:cubicBezTo>
                <a:close/>
                <a:moveTo>
                  <a:pt x="98" y="152"/>
                </a:moveTo>
                <a:cubicBezTo>
                  <a:pt x="28" y="155"/>
                  <a:pt x="28" y="155"/>
                  <a:pt x="28" y="155"/>
                </a:cubicBezTo>
                <a:cubicBezTo>
                  <a:pt x="28" y="151"/>
                  <a:pt x="29" y="141"/>
                  <a:pt x="25" y="126"/>
                </a:cubicBezTo>
                <a:cubicBezTo>
                  <a:pt x="29" y="123"/>
                  <a:pt x="31" y="118"/>
                  <a:pt x="29" y="112"/>
                </a:cubicBezTo>
                <a:cubicBezTo>
                  <a:pt x="29" y="114"/>
                  <a:pt x="31" y="114"/>
                  <a:pt x="31" y="114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6" y="111"/>
                  <a:pt x="36" y="111"/>
                  <a:pt x="36" y="10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7"/>
                  <a:pt x="28" y="87"/>
                  <a:pt x="26" y="87"/>
                </a:cubicBezTo>
                <a:cubicBezTo>
                  <a:pt x="25" y="87"/>
                  <a:pt x="25" y="87"/>
                  <a:pt x="25" y="87"/>
                </a:cubicBezTo>
                <a:cubicBezTo>
                  <a:pt x="25" y="89"/>
                  <a:pt x="25" y="89"/>
                  <a:pt x="25" y="89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2" y="107"/>
                  <a:pt x="32" y="109"/>
                  <a:pt x="31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6" y="104"/>
                  <a:pt x="21" y="106"/>
                  <a:pt x="18" y="106"/>
                </a:cubicBezTo>
                <a:cubicBezTo>
                  <a:pt x="16" y="98"/>
                  <a:pt x="12" y="90"/>
                  <a:pt x="8" y="83"/>
                </a:cubicBezTo>
                <a:cubicBezTo>
                  <a:pt x="81" y="76"/>
                  <a:pt x="81" y="76"/>
                  <a:pt x="81" y="76"/>
                </a:cubicBezTo>
                <a:cubicBezTo>
                  <a:pt x="84" y="83"/>
                  <a:pt x="93" y="107"/>
                  <a:pt x="97" y="132"/>
                </a:cubicBezTo>
                <a:cubicBezTo>
                  <a:pt x="95" y="135"/>
                  <a:pt x="95" y="141"/>
                  <a:pt x="98" y="145"/>
                </a:cubicBezTo>
                <a:lnTo>
                  <a:pt x="98" y="152"/>
                </a:lnTo>
                <a:close/>
                <a:moveTo>
                  <a:pt x="101" y="126"/>
                </a:moveTo>
                <a:cubicBezTo>
                  <a:pt x="103" y="109"/>
                  <a:pt x="103" y="109"/>
                  <a:pt x="103" y="109"/>
                </a:cubicBezTo>
                <a:cubicBezTo>
                  <a:pt x="104" y="112"/>
                  <a:pt x="106" y="117"/>
                  <a:pt x="107" y="120"/>
                </a:cubicBezTo>
                <a:lnTo>
                  <a:pt x="101" y="126"/>
                </a:lnTo>
                <a:close/>
                <a:moveTo>
                  <a:pt x="77" y="62"/>
                </a:moveTo>
                <a:cubicBezTo>
                  <a:pt x="90" y="62"/>
                  <a:pt x="101" y="49"/>
                  <a:pt x="101" y="26"/>
                </a:cubicBezTo>
                <a:cubicBezTo>
                  <a:pt x="101" y="9"/>
                  <a:pt x="94" y="0"/>
                  <a:pt x="77" y="0"/>
                </a:cubicBezTo>
                <a:cubicBezTo>
                  <a:pt x="58" y="0"/>
                  <a:pt x="51" y="9"/>
                  <a:pt x="51" y="26"/>
                </a:cubicBezTo>
                <a:cubicBezTo>
                  <a:pt x="51" y="49"/>
                  <a:pt x="62" y="62"/>
                  <a:pt x="77" y="62"/>
                </a:cubicBezTo>
                <a:close/>
                <a:moveTo>
                  <a:pt x="77" y="126"/>
                </a:moveTo>
                <a:cubicBezTo>
                  <a:pt x="78" y="126"/>
                  <a:pt x="80" y="124"/>
                  <a:pt x="80" y="121"/>
                </a:cubicBezTo>
                <a:cubicBezTo>
                  <a:pt x="80" y="120"/>
                  <a:pt x="78" y="118"/>
                  <a:pt x="75" y="118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36" y="121"/>
                  <a:pt x="35" y="123"/>
                  <a:pt x="35" y="124"/>
                </a:cubicBezTo>
                <a:cubicBezTo>
                  <a:pt x="36" y="127"/>
                  <a:pt x="38" y="129"/>
                  <a:pt x="39" y="129"/>
                </a:cubicBezTo>
                <a:cubicBezTo>
                  <a:pt x="77" y="126"/>
                  <a:pt x="77" y="126"/>
                  <a:pt x="77" y="126"/>
                </a:cubicBezTo>
                <a:close/>
                <a:moveTo>
                  <a:pt x="79" y="136"/>
                </a:moveTo>
                <a:cubicBezTo>
                  <a:pt x="42" y="137"/>
                  <a:pt x="42" y="137"/>
                  <a:pt x="42" y="137"/>
                </a:cubicBezTo>
                <a:cubicBezTo>
                  <a:pt x="39" y="137"/>
                  <a:pt x="37" y="140"/>
                  <a:pt x="37" y="141"/>
                </a:cubicBezTo>
                <a:cubicBezTo>
                  <a:pt x="37" y="143"/>
                  <a:pt x="39" y="146"/>
                  <a:pt x="42" y="146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81" y="143"/>
                  <a:pt x="83" y="141"/>
                  <a:pt x="83" y="139"/>
                </a:cubicBezTo>
                <a:cubicBezTo>
                  <a:pt x="83" y="137"/>
                  <a:pt x="81" y="136"/>
                  <a:pt x="79" y="136"/>
                </a:cubicBezTo>
                <a:close/>
                <a:moveTo>
                  <a:pt x="42" y="110"/>
                </a:moveTo>
                <a:cubicBezTo>
                  <a:pt x="44" y="111"/>
                  <a:pt x="45" y="111"/>
                  <a:pt x="47" y="111"/>
                </a:cubicBezTo>
                <a:cubicBezTo>
                  <a:pt x="48" y="111"/>
                  <a:pt x="50" y="110"/>
                  <a:pt x="50" y="108"/>
                </a:cubicBezTo>
                <a:cubicBezTo>
                  <a:pt x="51" y="108"/>
                  <a:pt x="51" y="107"/>
                  <a:pt x="51" y="105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0"/>
                  <a:pt x="44" y="88"/>
                  <a:pt x="42" y="87"/>
                </a:cubicBezTo>
                <a:cubicBezTo>
                  <a:pt x="41" y="87"/>
                  <a:pt x="40" y="85"/>
                  <a:pt x="38" y="87"/>
                </a:cubicBezTo>
                <a:cubicBezTo>
                  <a:pt x="35" y="87"/>
                  <a:pt x="35" y="87"/>
                  <a:pt x="34" y="88"/>
                </a:cubicBezTo>
                <a:cubicBezTo>
                  <a:pt x="34" y="90"/>
                  <a:pt x="34" y="90"/>
                  <a:pt x="34" y="91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1" y="108"/>
                  <a:pt x="42" y="110"/>
                </a:cubicBezTo>
                <a:close/>
                <a:moveTo>
                  <a:pt x="38" y="90"/>
                </a:moveTo>
                <a:cubicBezTo>
                  <a:pt x="40" y="90"/>
                  <a:pt x="40" y="90"/>
                  <a:pt x="41" y="90"/>
                </a:cubicBezTo>
                <a:cubicBezTo>
                  <a:pt x="41" y="91"/>
                  <a:pt x="41" y="91"/>
                  <a:pt x="41" y="91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2" y="107"/>
                  <a:pt x="42" y="105"/>
                </a:cubicBezTo>
                <a:cubicBezTo>
                  <a:pt x="38" y="91"/>
                  <a:pt x="38" y="91"/>
                  <a:pt x="38" y="91"/>
                </a:cubicBezTo>
                <a:cubicBezTo>
                  <a:pt x="37" y="91"/>
                  <a:pt x="37" y="90"/>
                  <a:pt x="38" y="90"/>
                </a:cubicBezTo>
                <a:close/>
                <a:moveTo>
                  <a:pt x="57" y="111"/>
                </a:moveTo>
                <a:cubicBezTo>
                  <a:pt x="64" y="111"/>
                  <a:pt x="64" y="111"/>
                  <a:pt x="64" y="111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7" y="108"/>
                  <a:pt x="67" y="108"/>
                  <a:pt x="65" y="106"/>
                </a:cubicBezTo>
                <a:cubicBezTo>
                  <a:pt x="64" y="98"/>
                  <a:pt x="64" y="98"/>
                  <a:pt x="64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1" y="97"/>
                  <a:pt x="61" y="97"/>
                  <a:pt x="61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58" y="85"/>
                  <a:pt x="58" y="85"/>
                </a:cubicBezTo>
                <a:cubicBezTo>
                  <a:pt x="57" y="85"/>
                  <a:pt x="55" y="83"/>
                  <a:pt x="54" y="85"/>
                </a:cubicBezTo>
                <a:cubicBezTo>
                  <a:pt x="48" y="85"/>
                  <a:pt x="48" y="85"/>
                  <a:pt x="48" y="85"/>
                </a:cubicBezTo>
                <a:cubicBezTo>
                  <a:pt x="47" y="85"/>
                  <a:pt x="47" y="85"/>
                  <a:pt x="47" y="87"/>
                </a:cubicBezTo>
                <a:cubicBezTo>
                  <a:pt x="55" y="111"/>
                  <a:pt x="55" y="111"/>
                  <a:pt x="55" y="111"/>
                </a:cubicBezTo>
                <a:lnTo>
                  <a:pt x="57" y="111"/>
                </a:lnTo>
                <a:close/>
                <a:moveTo>
                  <a:pt x="60" y="100"/>
                </a:moveTo>
                <a:cubicBezTo>
                  <a:pt x="60" y="100"/>
                  <a:pt x="60" y="100"/>
                  <a:pt x="60" y="101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1" y="106"/>
                  <a:pt x="61" y="106"/>
                  <a:pt x="61" y="108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8" y="100"/>
                  <a:pt x="58" y="100"/>
                  <a:pt x="58" y="100"/>
                </a:cubicBezTo>
                <a:lnTo>
                  <a:pt x="60" y="100"/>
                </a:lnTo>
                <a:close/>
                <a:moveTo>
                  <a:pt x="52" y="88"/>
                </a:moveTo>
                <a:cubicBezTo>
                  <a:pt x="54" y="88"/>
                  <a:pt x="54" y="88"/>
                  <a:pt x="54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7" y="88"/>
                  <a:pt x="57" y="90"/>
                </a:cubicBezTo>
                <a:cubicBezTo>
                  <a:pt x="58" y="95"/>
                  <a:pt x="58" y="95"/>
                  <a:pt x="58" y="95"/>
                </a:cubicBezTo>
                <a:cubicBezTo>
                  <a:pt x="57" y="97"/>
                  <a:pt x="57" y="97"/>
                  <a:pt x="57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2" y="88"/>
                  <a:pt x="52" y="88"/>
                  <a:pt x="52" y="88"/>
                </a:cubicBezTo>
                <a:close/>
                <a:moveTo>
                  <a:pt x="67" y="96"/>
                </a:moveTo>
                <a:cubicBezTo>
                  <a:pt x="68" y="98"/>
                  <a:pt x="71" y="98"/>
                  <a:pt x="73" y="98"/>
                </a:cubicBezTo>
                <a:cubicBezTo>
                  <a:pt x="73" y="98"/>
                  <a:pt x="73" y="98"/>
                  <a:pt x="74" y="98"/>
                </a:cubicBezTo>
                <a:cubicBezTo>
                  <a:pt x="74" y="100"/>
                  <a:pt x="74" y="100"/>
                  <a:pt x="75" y="100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7" y="105"/>
                  <a:pt x="77" y="105"/>
                  <a:pt x="75" y="105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4" y="106"/>
                  <a:pt x="74" y="106"/>
                  <a:pt x="73" y="105"/>
                </a:cubicBezTo>
                <a:cubicBezTo>
                  <a:pt x="73" y="103"/>
                  <a:pt x="73" y="103"/>
                  <a:pt x="73" y="103"/>
                </a:cubicBezTo>
                <a:cubicBezTo>
                  <a:pt x="71" y="103"/>
                  <a:pt x="71" y="103"/>
                  <a:pt x="71" y="103"/>
                </a:cubicBezTo>
                <a:cubicBezTo>
                  <a:pt x="68" y="103"/>
                  <a:pt x="68" y="103"/>
                  <a:pt x="68" y="103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6"/>
                  <a:pt x="70" y="108"/>
                  <a:pt x="71" y="108"/>
                </a:cubicBezTo>
                <a:cubicBezTo>
                  <a:pt x="73" y="110"/>
                  <a:pt x="74" y="110"/>
                  <a:pt x="75" y="110"/>
                </a:cubicBezTo>
                <a:cubicBezTo>
                  <a:pt x="78" y="110"/>
                  <a:pt x="78" y="108"/>
                  <a:pt x="80" y="108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78" y="100"/>
                  <a:pt x="78" y="100"/>
                  <a:pt x="78" y="100"/>
                </a:cubicBezTo>
                <a:cubicBezTo>
                  <a:pt x="78" y="98"/>
                  <a:pt x="77" y="96"/>
                  <a:pt x="75" y="96"/>
                </a:cubicBezTo>
                <a:cubicBezTo>
                  <a:pt x="74" y="95"/>
                  <a:pt x="73" y="95"/>
                  <a:pt x="71" y="95"/>
                </a:cubicBezTo>
                <a:cubicBezTo>
                  <a:pt x="70" y="95"/>
                  <a:pt x="70" y="95"/>
                  <a:pt x="70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7"/>
                  <a:pt x="68" y="87"/>
                  <a:pt x="68" y="87"/>
                </a:cubicBezTo>
                <a:cubicBezTo>
                  <a:pt x="70" y="87"/>
                  <a:pt x="70" y="87"/>
                  <a:pt x="70" y="87"/>
                </a:cubicBezTo>
                <a:cubicBezTo>
                  <a:pt x="70" y="88"/>
                  <a:pt x="71" y="88"/>
                  <a:pt x="71" y="88"/>
                </a:cubicBezTo>
                <a:cubicBezTo>
                  <a:pt x="71" y="90"/>
                  <a:pt x="71" y="90"/>
                  <a:pt x="71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5" y="90"/>
                  <a:pt x="75" y="90"/>
                  <a:pt x="75" y="88"/>
                </a:cubicBezTo>
                <a:cubicBezTo>
                  <a:pt x="74" y="88"/>
                  <a:pt x="74" y="88"/>
                  <a:pt x="74" y="88"/>
                </a:cubicBezTo>
                <a:cubicBezTo>
                  <a:pt x="74" y="87"/>
                  <a:pt x="73" y="85"/>
                  <a:pt x="71" y="85"/>
                </a:cubicBezTo>
                <a:cubicBezTo>
                  <a:pt x="70" y="83"/>
                  <a:pt x="68" y="83"/>
                  <a:pt x="67" y="83"/>
                </a:cubicBezTo>
                <a:cubicBezTo>
                  <a:pt x="66" y="83"/>
                  <a:pt x="64" y="83"/>
                  <a:pt x="64" y="85"/>
                </a:cubicBezTo>
                <a:cubicBezTo>
                  <a:pt x="63" y="87"/>
                  <a:pt x="63" y="88"/>
                  <a:pt x="63" y="90"/>
                </a:cubicBezTo>
                <a:cubicBezTo>
                  <a:pt x="64" y="93"/>
                  <a:pt x="64" y="93"/>
                  <a:pt x="64" y="93"/>
                </a:cubicBezTo>
                <a:cubicBezTo>
                  <a:pt x="66" y="95"/>
                  <a:pt x="66" y="96"/>
                  <a:pt x="67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CC5ECB6-2CC9-0DE1-0A37-FA924CFBD93E}"/>
              </a:ext>
            </a:extLst>
          </p:cNvPr>
          <p:cNvSpPr txBox="1"/>
          <p:nvPr/>
        </p:nvSpPr>
        <p:spPr>
          <a:xfrm>
            <a:off x="1613648" y="3800706"/>
            <a:ext cx="893781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66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66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3511071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EF65772-A0DB-68FF-6153-8608167901D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19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6148BFB2-12DE-16DA-FB5E-09C43619F191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BD2C815-46C0-ED9E-FC0D-C21ABA782D70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32CB0EF-7496-6479-E399-BCB47C682B6C}"/>
              </a:ext>
            </a:extLst>
          </p:cNvPr>
          <p:cNvSpPr txBox="1"/>
          <p:nvPr/>
        </p:nvSpPr>
        <p:spPr>
          <a:xfrm>
            <a:off x="1401877" y="1135673"/>
            <a:ext cx="9376872" cy="440120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1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600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endParaRPr lang="en-US" sz="1600" dirty="0">
              <a:solidFill>
                <a:srgbClr val="1D334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7475807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6">
            <a:extLst>
              <a:ext uri="{FF2B5EF4-FFF2-40B4-BE49-F238E27FC236}">
                <a16:creationId xmlns:a16="http://schemas.microsoft.com/office/drawing/2014/main" id="{5F56E782-35AE-4385-1525-ECF3826E318C}"/>
              </a:ext>
            </a:extLst>
          </p:cNvPr>
          <p:cNvSpPr>
            <a:spLocks/>
          </p:cNvSpPr>
          <p:nvPr/>
        </p:nvSpPr>
        <p:spPr bwMode="auto">
          <a:xfrm>
            <a:off x="7354373" y="3748489"/>
            <a:ext cx="544917" cy="1533336"/>
          </a:xfrm>
          <a:custGeom>
            <a:avLst/>
            <a:gdLst>
              <a:gd name="T0" fmla="*/ 0 w 150"/>
              <a:gd name="T1" fmla="*/ 0 h 422"/>
              <a:gd name="T2" fmla="*/ 150 w 150"/>
              <a:gd name="T3" fmla="*/ 422 h 42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50" h="422">
                <a:moveTo>
                  <a:pt x="0" y="0"/>
                </a:moveTo>
                <a:cubicBezTo>
                  <a:pt x="117" y="0"/>
                  <a:pt x="50" y="422"/>
                  <a:pt x="150" y="422"/>
                </a:cubicBezTo>
              </a:path>
            </a:pathLst>
          </a:custGeom>
          <a:noFill/>
          <a:ln w="9525" cap="flat">
            <a:solidFill>
              <a:schemeClr val="tx1">
                <a:lumMod val="50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" name="Freeform 7">
            <a:extLst>
              <a:ext uri="{FF2B5EF4-FFF2-40B4-BE49-F238E27FC236}">
                <a16:creationId xmlns:a16="http://schemas.microsoft.com/office/drawing/2014/main" id="{E3041FD2-F39F-2FFA-40DC-7AE2898C1EC9}"/>
              </a:ext>
            </a:extLst>
          </p:cNvPr>
          <p:cNvSpPr>
            <a:spLocks/>
          </p:cNvSpPr>
          <p:nvPr/>
        </p:nvSpPr>
        <p:spPr bwMode="auto">
          <a:xfrm>
            <a:off x="4275592" y="3748489"/>
            <a:ext cx="544917" cy="1533336"/>
          </a:xfrm>
          <a:custGeom>
            <a:avLst/>
            <a:gdLst>
              <a:gd name="T0" fmla="*/ 150 w 150"/>
              <a:gd name="T1" fmla="*/ 0 h 422"/>
              <a:gd name="T2" fmla="*/ 0 w 150"/>
              <a:gd name="T3" fmla="*/ 422 h 42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50" h="422">
                <a:moveTo>
                  <a:pt x="150" y="0"/>
                </a:moveTo>
                <a:cubicBezTo>
                  <a:pt x="33" y="0"/>
                  <a:pt x="100" y="422"/>
                  <a:pt x="0" y="422"/>
                </a:cubicBezTo>
              </a:path>
            </a:pathLst>
          </a:custGeom>
          <a:noFill/>
          <a:ln w="9525" cap="flat">
            <a:solidFill>
              <a:schemeClr val="tx1">
                <a:lumMod val="50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" name="Freeform 8">
            <a:extLst>
              <a:ext uri="{FF2B5EF4-FFF2-40B4-BE49-F238E27FC236}">
                <a16:creationId xmlns:a16="http://schemas.microsoft.com/office/drawing/2014/main" id="{4BF6DC06-D975-A198-5254-0EB145DCF561}"/>
              </a:ext>
            </a:extLst>
          </p:cNvPr>
          <p:cNvSpPr>
            <a:spLocks/>
          </p:cNvSpPr>
          <p:nvPr/>
        </p:nvSpPr>
        <p:spPr bwMode="auto">
          <a:xfrm>
            <a:off x="7354373" y="1583959"/>
            <a:ext cx="544917" cy="1531821"/>
          </a:xfrm>
          <a:custGeom>
            <a:avLst/>
            <a:gdLst>
              <a:gd name="T0" fmla="*/ 0 w 150"/>
              <a:gd name="T1" fmla="*/ 422 h 422"/>
              <a:gd name="T2" fmla="*/ 150 w 150"/>
              <a:gd name="T3" fmla="*/ 0 h 42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50" h="422">
                <a:moveTo>
                  <a:pt x="0" y="422"/>
                </a:moveTo>
                <a:cubicBezTo>
                  <a:pt x="117" y="422"/>
                  <a:pt x="50" y="0"/>
                  <a:pt x="150" y="0"/>
                </a:cubicBezTo>
              </a:path>
            </a:pathLst>
          </a:custGeom>
          <a:noFill/>
          <a:ln w="9525" cap="flat">
            <a:solidFill>
              <a:schemeClr val="tx1">
                <a:lumMod val="50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" name="Line 9">
            <a:extLst>
              <a:ext uri="{FF2B5EF4-FFF2-40B4-BE49-F238E27FC236}">
                <a16:creationId xmlns:a16="http://schemas.microsoft.com/office/drawing/2014/main" id="{0EA399F0-587B-82AB-875E-87C01D451457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5240" y="3432136"/>
            <a:ext cx="1129189" cy="0"/>
          </a:xfrm>
          <a:prstGeom prst="line">
            <a:avLst/>
          </a:prstGeom>
          <a:noFill/>
          <a:ln w="9525" cap="flat">
            <a:solidFill>
              <a:schemeClr val="tx1">
                <a:lumMod val="50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0604D6A9-3CE6-E280-A691-D00B9084B836}"/>
              </a:ext>
            </a:extLst>
          </p:cNvPr>
          <p:cNvSpPr>
            <a:spLocks/>
          </p:cNvSpPr>
          <p:nvPr/>
        </p:nvSpPr>
        <p:spPr bwMode="auto">
          <a:xfrm>
            <a:off x="4275592" y="1583959"/>
            <a:ext cx="544917" cy="1531821"/>
          </a:xfrm>
          <a:custGeom>
            <a:avLst/>
            <a:gdLst>
              <a:gd name="T0" fmla="*/ 150 w 150"/>
              <a:gd name="T1" fmla="*/ 422 h 422"/>
              <a:gd name="T2" fmla="*/ 0 w 150"/>
              <a:gd name="T3" fmla="*/ 0 h 42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50" h="422">
                <a:moveTo>
                  <a:pt x="150" y="422"/>
                </a:moveTo>
                <a:cubicBezTo>
                  <a:pt x="33" y="422"/>
                  <a:pt x="100" y="0"/>
                  <a:pt x="0" y="0"/>
                </a:cubicBezTo>
              </a:path>
            </a:pathLst>
          </a:custGeom>
          <a:noFill/>
          <a:ln w="9525" cap="flat">
            <a:solidFill>
              <a:schemeClr val="tx1">
                <a:lumMod val="50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" name="Line 11">
            <a:extLst>
              <a:ext uri="{FF2B5EF4-FFF2-40B4-BE49-F238E27FC236}">
                <a16:creationId xmlns:a16="http://schemas.microsoft.com/office/drawing/2014/main" id="{DD947A8B-0417-CE6C-A8C1-98BEC7FD91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51964" y="3432136"/>
            <a:ext cx="1129189" cy="0"/>
          </a:xfrm>
          <a:prstGeom prst="line">
            <a:avLst/>
          </a:prstGeom>
          <a:noFill/>
          <a:ln w="9525" cap="flat">
            <a:solidFill>
              <a:schemeClr val="tx1">
                <a:lumMod val="50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" name="Oval 18">
            <a:extLst>
              <a:ext uri="{FF2B5EF4-FFF2-40B4-BE49-F238E27FC236}">
                <a16:creationId xmlns:a16="http://schemas.microsoft.com/office/drawing/2014/main" id="{8B09542A-0410-35C7-7C50-C37E460CE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5176" y="2349870"/>
            <a:ext cx="2164531" cy="2164531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/>
          </a:p>
        </p:txBody>
      </p:sp>
      <p:sp>
        <p:nvSpPr>
          <p:cNvPr id="9" name="Oval 19">
            <a:extLst>
              <a:ext uri="{FF2B5EF4-FFF2-40B4-BE49-F238E27FC236}">
                <a16:creationId xmlns:a16="http://schemas.microsoft.com/office/drawing/2014/main" id="{3F0F0267-3246-3BDA-367A-6BFDC31AC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1989" y="3701567"/>
            <a:ext cx="90820" cy="908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" name="Oval 21">
            <a:extLst>
              <a:ext uri="{FF2B5EF4-FFF2-40B4-BE49-F238E27FC236}">
                <a16:creationId xmlns:a16="http://schemas.microsoft.com/office/drawing/2014/main" id="{7736D0D4-350A-260E-B22D-67EF7FF23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3585" y="3701567"/>
            <a:ext cx="90820" cy="908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" name="Oval 23">
            <a:extLst>
              <a:ext uri="{FF2B5EF4-FFF2-40B4-BE49-F238E27FC236}">
                <a16:creationId xmlns:a16="http://schemas.microsoft.com/office/drawing/2014/main" id="{7F78FB3C-ECD4-4095-321F-54B0D72C5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8318" y="3385212"/>
            <a:ext cx="93848" cy="938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" name="Oval 25">
            <a:extLst>
              <a:ext uri="{FF2B5EF4-FFF2-40B4-BE49-F238E27FC236}">
                <a16:creationId xmlns:a16="http://schemas.microsoft.com/office/drawing/2014/main" id="{EF85D245-35BD-CD6C-71E5-769FE0A18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4230" y="3385212"/>
            <a:ext cx="93848" cy="938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" name="Oval 27">
            <a:extLst>
              <a:ext uri="{FF2B5EF4-FFF2-40B4-BE49-F238E27FC236}">
                <a16:creationId xmlns:a16="http://schemas.microsoft.com/office/drawing/2014/main" id="{2F5F010A-B43C-D6D1-AC66-5C777C727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1989" y="3073398"/>
            <a:ext cx="90820" cy="908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" name="Oval 29">
            <a:extLst>
              <a:ext uri="{FF2B5EF4-FFF2-40B4-BE49-F238E27FC236}">
                <a16:creationId xmlns:a16="http://schemas.microsoft.com/office/drawing/2014/main" id="{B2B3E675-5332-880C-72D1-0DFF24A34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3585" y="3073398"/>
            <a:ext cx="90820" cy="908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16" name="Section Zoom 15">
                <a:extLst>
                  <a:ext uri="{FF2B5EF4-FFF2-40B4-BE49-F238E27FC236}">
                    <a16:creationId xmlns:a16="http://schemas.microsoft.com/office/drawing/2014/main" id="{C47E5493-AF39-30B8-2255-79BA597B9EAF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749314376"/>
                  </p:ext>
                </p:extLst>
              </p:nvPr>
            </p:nvGraphicFramePr>
            <p:xfrm>
              <a:off x="7912333" y="806824"/>
              <a:ext cx="2748508" cy="1546036"/>
            </p:xfrm>
            <a:graphic>
              <a:graphicData uri="http://schemas.microsoft.com/office/powerpoint/2016/sectionzoom">
                <psez:sectionZm>
                  <psez:sectionZmObj sectionId="{54CFA372-630A-4011-A365-FDE10340039D}">
                    <psez:zmPr id="{8CB066F6-F81C-4E9B-B33F-D66452A8E34C}" transitionDur="1000">
                      <p166:blipFill xmlns:p166="http://schemas.microsoft.com/office/powerpoint/2016/6/main">
                        <a:blip r:embed="rId2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748508" cy="1546036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16" name="Section Zoom 15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C47E5493-AF39-30B8-2255-79BA597B9EAF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912333" y="806824"/>
                <a:ext cx="2748508" cy="1546036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18" name="Section Zoom 17">
                <a:extLst>
                  <a:ext uri="{FF2B5EF4-FFF2-40B4-BE49-F238E27FC236}">
                    <a16:creationId xmlns:a16="http://schemas.microsoft.com/office/drawing/2014/main" id="{D9F93F98-A5D0-F843-4D8E-7C844ED67CAE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386772529"/>
                  </p:ext>
                </p:extLst>
              </p:nvPr>
            </p:nvGraphicFramePr>
            <p:xfrm>
              <a:off x="1463989" y="806824"/>
              <a:ext cx="2748508" cy="1546036"/>
            </p:xfrm>
            <a:graphic>
              <a:graphicData uri="http://schemas.microsoft.com/office/powerpoint/2016/sectionzoom">
                <psez:sectionZm>
                  <psez:sectionZmObj sectionId="{57F2CE67-5B8E-403D-81C6-AFC9621750D8}">
                    <psez:zmPr id="{1E3F6652-A5A4-46D8-B2D3-3D33C338E4A3}" transitionDur="1000">
                      <p166:blipFill xmlns:p166="http://schemas.microsoft.com/office/powerpoint/2016/6/main">
                        <a:blip r:embed="rId5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748508" cy="1546036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18" name="Section Zoom 17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id="{D9F93F98-A5D0-F843-4D8E-7C844ED67CAE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3989" y="806824"/>
                <a:ext cx="2748508" cy="1546036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20" name="Section Zoom 19">
                <a:extLst>
                  <a:ext uri="{FF2B5EF4-FFF2-40B4-BE49-F238E27FC236}">
                    <a16:creationId xmlns:a16="http://schemas.microsoft.com/office/drawing/2014/main" id="{2DCD9875-A206-C2B3-0EBE-D352DAB19714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81128847"/>
                  </p:ext>
                </p:extLst>
              </p:nvPr>
            </p:nvGraphicFramePr>
            <p:xfrm>
              <a:off x="8524429" y="2659116"/>
              <a:ext cx="2748508" cy="1546036"/>
            </p:xfrm>
            <a:graphic>
              <a:graphicData uri="http://schemas.microsoft.com/office/powerpoint/2016/sectionzoom">
                <psez:sectionZm>
                  <psez:sectionZmObj sectionId="{F2C98FF8-DD6C-4440-A207-505656B28F33}">
                    <psez:zmPr id="{8CFCD903-F25A-4C29-9786-AF9496763106}" transitionDur="1000">
                      <p166:blipFill xmlns:p166="http://schemas.microsoft.com/office/powerpoint/2016/6/main">
                        <a:blip r:embed="rId8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748508" cy="1546036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20" name="Section Zoom 19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2DCD9875-A206-C2B3-0EBE-D352DAB19714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524429" y="2659116"/>
                <a:ext cx="2748508" cy="1546036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22" name="Section Zoom 21">
                <a:extLst>
                  <a:ext uri="{FF2B5EF4-FFF2-40B4-BE49-F238E27FC236}">
                    <a16:creationId xmlns:a16="http://schemas.microsoft.com/office/drawing/2014/main" id="{F26212E2-DF9C-AB34-D933-C7DB909670F4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80989066"/>
                  </p:ext>
                </p:extLst>
              </p:nvPr>
            </p:nvGraphicFramePr>
            <p:xfrm>
              <a:off x="919062" y="2659116"/>
              <a:ext cx="2748508" cy="1546036"/>
            </p:xfrm>
            <a:graphic>
              <a:graphicData uri="http://schemas.microsoft.com/office/powerpoint/2016/sectionzoom">
                <psez:sectionZm>
                  <psez:sectionZmObj sectionId="{858D6955-A04B-4135-AC21-70E51C207C2D}">
                    <psez:zmPr id="{1A185941-8D55-4889-9EC0-995EC1A16812}" transitionDur="1000">
                      <p166:blipFill xmlns:p166="http://schemas.microsoft.com/office/powerpoint/2016/6/main">
                        <a:blip r:embed="rId11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748508" cy="1546036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22" name="Section Zoom 21">
                <a:hlinkClick r:id="rId12" action="ppaction://hlinksldjump"/>
                <a:extLst>
                  <a:ext uri="{FF2B5EF4-FFF2-40B4-BE49-F238E27FC236}">
                    <a16:creationId xmlns:a16="http://schemas.microsoft.com/office/drawing/2014/main" id="{F26212E2-DF9C-AB34-D933-C7DB909670F4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19062" y="2659116"/>
                <a:ext cx="2748508" cy="1546036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24" name="Section Zoom 23">
                <a:extLst>
                  <a:ext uri="{FF2B5EF4-FFF2-40B4-BE49-F238E27FC236}">
                    <a16:creationId xmlns:a16="http://schemas.microsoft.com/office/drawing/2014/main" id="{D18423ED-C154-4342-5765-2CFC254C3D69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34776359"/>
                  </p:ext>
                </p:extLst>
              </p:nvPr>
            </p:nvGraphicFramePr>
            <p:xfrm>
              <a:off x="7947958" y="4505140"/>
              <a:ext cx="2748508" cy="1546036"/>
            </p:xfrm>
            <a:graphic>
              <a:graphicData uri="http://schemas.microsoft.com/office/powerpoint/2016/sectionzoom">
                <psez:sectionZm>
                  <psez:sectionZmObj sectionId="{7E261DCD-D180-48B0-B018-3D2CAE987252}">
                    <psez:zmPr id="{9DD68F9C-8D4C-491E-A4BF-83EF0600F3B9}" transitionDur="1000">
                      <p166:blipFill xmlns:p166="http://schemas.microsoft.com/office/powerpoint/2016/6/main">
                        <a:blip r:embed="rId14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748508" cy="1546036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24" name="Section Zoom 23">
                <a:hlinkClick r:id="rId15" action="ppaction://hlinksldjump"/>
                <a:extLst>
                  <a:ext uri="{FF2B5EF4-FFF2-40B4-BE49-F238E27FC236}">
                    <a16:creationId xmlns:a16="http://schemas.microsoft.com/office/drawing/2014/main" id="{D18423ED-C154-4342-5765-2CFC254C3D69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947958" y="4505140"/>
                <a:ext cx="2748508" cy="1546036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26" name="Section Zoom 25">
                <a:extLst>
                  <a:ext uri="{FF2B5EF4-FFF2-40B4-BE49-F238E27FC236}">
                    <a16:creationId xmlns:a16="http://schemas.microsoft.com/office/drawing/2014/main" id="{44A0CB52-1B46-4E12-346A-170667679C8A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097139411"/>
                  </p:ext>
                </p:extLst>
              </p:nvPr>
            </p:nvGraphicFramePr>
            <p:xfrm>
              <a:off x="1505891" y="4505140"/>
              <a:ext cx="2748508" cy="1546036"/>
            </p:xfrm>
            <a:graphic>
              <a:graphicData uri="http://schemas.microsoft.com/office/powerpoint/2016/sectionzoom">
                <psez:sectionZm>
                  <psez:sectionZmObj sectionId="{8F470A31-B0F5-43C9-8C4B-7EC8F43F675D}">
                    <psez:zmPr id="{7B82E3A4-91B1-4D37-9D00-D310CB420256}" transitionDur="1000">
                      <p166:blipFill xmlns:p166="http://schemas.microsoft.com/office/powerpoint/2016/6/main">
                        <a:blip r:embed="rId17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748508" cy="1546036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26" name="Section Zoom 25">
                <a:hlinkClick r:id="rId18" action="ppaction://hlinksldjump"/>
                <a:extLst>
                  <a:ext uri="{FF2B5EF4-FFF2-40B4-BE49-F238E27FC236}">
                    <a16:creationId xmlns:a16="http://schemas.microsoft.com/office/drawing/2014/main" id="{44A0CB52-1B46-4E12-346A-170667679C8A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05891" y="4505140"/>
                <a:ext cx="2748508" cy="1546036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p:sp>
        <p:nvSpPr>
          <p:cNvPr id="27" name="TextBox 26">
            <a:extLst>
              <a:ext uri="{FF2B5EF4-FFF2-40B4-BE49-F238E27FC236}">
                <a16:creationId xmlns:a16="http://schemas.microsoft.com/office/drawing/2014/main" id="{89CC3986-F412-9134-0018-8068144C71FD}"/>
              </a:ext>
            </a:extLst>
          </p:cNvPr>
          <p:cNvSpPr txBox="1"/>
          <p:nvPr/>
        </p:nvSpPr>
        <p:spPr>
          <a:xfrm>
            <a:off x="5012743" y="2925220"/>
            <a:ext cx="2156964" cy="10036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فهرست </a:t>
            </a:r>
          </a:p>
          <a:p>
            <a:pPr algn="ctr" rtl="1"/>
            <a:r>
              <a:rPr lang="fa-IR" sz="2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مطالب</a:t>
            </a:r>
            <a:endParaRPr lang="en-US" sz="24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31395049"/>
      </p:ext>
    </p:extLst>
  </p:cSld>
  <p:clrMapOvr>
    <a:masterClrMapping/>
  </p:clrMapOvr>
  <p:transition spd="slow">
    <p:cover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EF65772-A0DB-68FF-6153-8608167901D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20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6148BFB2-12DE-16DA-FB5E-09C43619F191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BD2C815-46C0-ED9E-FC0D-C21ABA782D70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AFD5A1C-3900-EF17-0545-674D4CB05ECF}"/>
              </a:ext>
            </a:extLst>
          </p:cNvPr>
          <p:cNvGrpSpPr/>
          <p:nvPr/>
        </p:nvGrpSpPr>
        <p:grpSpPr>
          <a:xfrm>
            <a:off x="1616870" y="1841049"/>
            <a:ext cx="1587384" cy="1600200"/>
            <a:chOff x="1616870" y="1841049"/>
            <a:chExt cx="1587384" cy="1600200"/>
          </a:xfrm>
        </p:grpSpPr>
        <p:pic>
          <p:nvPicPr>
            <p:cNvPr id="20" name="Graphic 19" descr="Circle with right arrow">
              <a:extLst>
                <a:ext uri="{FF2B5EF4-FFF2-40B4-BE49-F238E27FC236}">
                  <a16:creationId xmlns:a16="http://schemas.microsoft.com/office/drawing/2014/main" id="{39BF9887-E1A8-9123-E6EB-2CEA32AAEF5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8199784">
              <a:off x="2226191" y="2061937"/>
              <a:ext cx="340073" cy="340073"/>
            </a:xfrm>
            <a:prstGeom prst="rect">
              <a:avLst/>
            </a:prstGeom>
          </p:spPr>
        </p:pic>
        <p:sp>
          <p:nvSpPr>
            <p:cNvPr id="21" name="Google Shape;314;p16">
              <a:extLst>
                <a:ext uri="{FF2B5EF4-FFF2-40B4-BE49-F238E27FC236}">
                  <a16:creationId xmlns:a16="http://schemas.microsoft.com/office/drawing/2014/main" id="{AA038D70-77C1-70C7-3750-4CC5F8BF72A2}"/>
                </a:ext>
              </a:extLst>
            </p:cNvPr>
            <p:cNvSpPr/>
            <p:nvPr/>
          </p:nvSpPr>
          <p:spPr>
            <a:xfrm>
              <a:off x="1616870" y="1841049"/>
              <a:ext cx="1587384" cy="1600200"/>
            </a:xfrm>
            <a:prstGeom prst="arc">
              <a:avLst>
                <a:gd name="adj1" fmla="val 10741696"/>
                <a:gd name="adj2" fmla="val 21496482"/>
              </a:avLst>
            </a:prstGeom>
            <a:noFill/>
            <a:ln w="127000" cap="rnd" cmpd="sng">
              <a:solidFill>
                <a:srgbClr val="2C2C2C">
                  <a:alpha val="9800"/>
                </a:srgb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60933" rIns="121900" bIns="60933" anchor="t" anchorCtr="0">
              <a:noAutofit/>
            </a:bodyPr>
            <a:lstStyle/>
            <a:p>
              <a:endParaRPr sz="3600">
                <a:solidFill>
                  <a:srgbClr val="2C2C2C"/>
                </a:solidFill>
                <a:latin typeface="+mj-lt"/>
                <a:ea typeface="Lato"/>
                <a:cs typeface="Arial" panose="020B0604020202020204" pitchFamily="34" charset="0"/>
                <a:sym typeface="Lato"/>
              </a:endParaRPr>
            </a:p>
          </p:txBody>
        </p:sp>
        <p:sp>
          <p:nvSpPr>
            <p:cNvPr id="22" name="Google Shape;314;p16">
              <a:extLst>
                <a:ext uri="{FF2B5EF4-FFF2-40B4-BE49-F238E27FC236}">
                  <a16:creationId xmlns:a16="http://schemas.microsoft.com/office/drawing/2014/main" id="{0B93C113-A077-96BC-DB49-DF9472D46CE5}"/>
                </a:ext>
              </a:extLst>
            </p:cNvPr>
            <p:cNvSpPr/>
            <p:nvPr/>
          </p:nvSpPr>
          <p:spPr>
            <a:xfrm>
              <a:off x="1616870" y="1841049"/>
              <a:ext cx="1587384" cy="1600200"/>
            </a:xfrm>
            <a:prstGeom prst="arc">
              <a:avLst>
                <a:gd name="adj1" fmla="val 10741696"/>
                <a:gd name="adj2" fmla="val 16024240"/>
              </a:avLst>
            </a:prstGeom>
            <a:noFill/>
            <a:ln w="1270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60933" rIns="121900" bIns="60933" anchor="t" anchorCtr="0">
              <a:noAutofit/>
            </a:bodyPr>
            <a:lstStyle/>
            <a:p>
              <a:endParaRPr sz="3600" dirty="0">
                <a:solidFill>
                  <a:srgbClr val="2C2C2C"/>
                </a:solidFill>
                <a:latin typeface="+mj-lt"/>
                <a:ea typeface="Lato"/>
                <a:cs typeface="Arial" panose="020B0604020202020204" pitchFamily="34" charset="0"/>
                <a:sym typeface="Lato"/>
              </a:endParaRPr>
            </a:p>
          </p:txBody>
        </p:sp>
        <p:sp>
          <p:nvSpPr>
            <p:cNvPr id="23" name="Google Shape;891;p15">
              <a:extLst>
                <a:ext uri="{FF2B5EF4-FFF2-40B4-BE49-F238E27FC236}">
                  <a16:creationId xmlns:a16="http://schemas.microsoft.com/office/drawing/2014/main" id="{31E3A0BB-31EC-E923-DAB1-A8A28F4CACEA}"/>
                </a:ext>
              </a:extLst>
            </p:cNvPr>
            <p:cNvSpPr txBox="1"/>
            <p:nvPr/>
          </p:nvSpPr>
          <p:spPr>
            <a:xfrm>
              <a:off x="1777381" y="2360567"/>
              <a:ext cx="1237692" cy="57242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2400" b="1" dirty="0">
                  <a:solidFill>
                    <a:schemeClr val="accent1"/>
                  </a:solidFill>
                  <a:latin typeface="Shabnam" panose="020B0603030804020204" pitchFamily="34" charset="-78"/>
                  <a:cs typeface="Shabnam" panose="020B0603030804020204" pitchFamily="34" charset="-78"/>
                  <a:sym typeface="Arial"/>
                </a:rPr>
                <a:t>550+</a:t>
              </a:r>
              <a:endParaRPr sz="1600" b="1" dirty="0">
                <a:solidFill>
                  <a:schemeClr val="accent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75C700C9-0144-4844-086E-C5903B258F71}"/>
              </a:ext>
            </a:extLst>
          </p:cNvPr>
          <p:cNvGrpSpPr/>
          <p:nvPr/>
        </p:nvGrpSpPr>
        <p:grpSpPr>
          <a:xfrm>
            <a:off x="8916026" y="1841049"/>
            <a:ext cx="1587384" cy="1600200"/>
            <a:chOff x="8916026" y="1841049"/>
            <a:chExt cx="1587384" cy="1600200"/>
          </a:xfrm>
        </p:grpSpPr>
        <p:pic>
          <p:nvPicPr>
            <p:cNvPr id="24" name="Graphic 23" descr="Circle with right arrow">
              <a:extLst>
                <a:ext uri="{FF2B5EF4-FFF2-40B4-BE49-F238E27FC236}">
                  <a16:creationId xmlns:a16="http://schemas.microsoft.com/office/drawing/2014/main" id="{D115502C-D4D8-5611-41EA-E5E0AB66BC5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 rot="8199784">
              <a:off x="9525347" y="2061937"/>
              <a:ext cx="340073" cy="340073"/>
            </a:xfrm>
            <a:prstGeom prst="rect">
              <a:avLst/>
            </a:prstGeom>
          </p:spPr>
        </p:pic>
        <p:sp>
          <p:nvSpPr>
            <p:cNvPr id="25" name="Google Shape;314;p16">
              <a:extLst>
                <a:ext uri="{FF2B5EF4-FFF2-40B4-BE49-F238E27FC236}">
                  <a16:creationId xmlns:a16="http://schemas.microsoft.com/office/drawing/2014/main" id="{0F384A88-6CB0-C795-FAC6-B0954279037E}"/>
                </a:ext>
              </a:extLst>
            </p:cNvPr>
            <p:cNvSpPr/>
            <p:nvPr/>
          </p:nvSpPr>
          <p:spPr>
            <a:xfrm>
              <a:off x="8916026" y="1841049"/>
              <a:ext cx="1587384" cy="1600200"/>
            </a:xfrm>
            <a:prstGeom prst="arc">
              <a:avLst>
                <a:gd name="adj1" fmla="val 10741696"/>
                <a:gd name="adj2" fmla="val 21496482"/>
              </a:avLst>
            </a:prstGeom>
            <a:noFill/>
            <a:ln w="127000" cap="rnd" cmpd="sng">
              <a:solidFill>
                <a:srgbClr val="2C2C2C">
                  <a:alpha val="9800"/>
                </a:srgb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60933" rIns="121900" bIns="60933" anchor="t" anchorCtr="0">
              <a:noAutofit/>
            </a:bodyPr>
            <a:lstStyle/>
            <a:p>
              <a:endParaRPr sz="3600">
                <a:solidFill>
                  <a:srgbClr val="2C2C2C"/>
                </a:solidFill>
                <a:latin typeface="+mj-lt"/>
                <a:ea typeface="Lato"/>
                <a:cs typeface="Arial" panose="020B0604020202020204" pitchFamily="34" charset="0"/>
                <a:sym typeface="Lato"/>
              </a:endParaRPr>
            </a:p>
          </p:txBody>
        </p:sp>
        <p:sp>
          <p:nvSpPr>
            <p:cNvPr id="26" name="Google Shape;314;p16">
              <a:extLst>
                <a:ext uri="{FF2B5EF4-FFF2-40B4-BE49-F238E27FC236}">
                  <a16:creationId xmlns:a16="http://schemas.microsoft.com/office/drawing/2014/main" id="{3347114A-BD5E-E9B1-C437-3377CC9B02B8}"/>
                </a:ext>
              </a:extLst>
            </p:cNvPr>
            <p:cNvSpPr/>
            <p:nvPr/>
          </p:nvSpPr>
          <p:spPr>
            <a:xfrm>
              <a:off x="8916026" y="1841049"/>
              <a:ext cx="1587384" cy="1600200"/>
            </a:xfrm>
            <a:prstGeom prst="arc">
              <a:avLst>
                <a:gd name="adj1" fmla="val 10741696"/>
                <a:gd name="adj2" fmla="val 18339161"/>
              </a:avLst>
            </a:prstGeom>
            <a:noFill/>
            <a:ln w="127000" cap="rnd" cmpd="sng">
              <a:solidFill>
                <a:srgbClr val="D4CB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60933" rIns="121900" bIns="60933" anchor="t" anchorCtr="0">
              <a:noAutofit/>
            </a:bodyPr>
            <a:lstStyle/>
            <a:p>
              <a:endParaRPr sz="3600" dirty="0">
                <a:solidFill>
                  <a:srgbClr val="2C2C2C"/>
                </a:solidFill>
                <a:latin typeface="+mj-lt"/>
                <a:ea typeface="Lato"/>
                <a:cs typeface="Arial" panose="020B0604020202020204" pitchFamily="34" charset="0"/>
                <a:sym typeface="Lato"/>
              </a:endParaRPr>
            </a:p>
          </p:txBody>
        </p:sp>
        <p:sp>
          <p:nvSpPr>
            <p:cNvPr id="27" name="Google Shape;891;p15">
              <a:extLst>
                <a:ext uri="{FF2B5EF4-FFF2-40B4-BE49-F238E27FC236}">
                  <a16:creationId xmlns:a16="http://schemas.microsoft.com/office/drawing/2014/main" id="{C1A1C870-D0CF-658A-7B14-609F470099DE}"/>
                </a:ext>
              </a:extLst>
            </p:cNvPr>
            <p:cNvSpPr txBox="1"/>
            <p:nvPr/>
          </p:nvSpPr>
          <p:spPr>
            <a:xfrm>
              <a:off x="9076537" y="2360567"/>
              <a:ext cx="1237692" cy="57242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2400" b="1" dirty="0">
                  <a:solidFill>
                    <a:srgbClr val="012060"/>
                  </a:solidFill>
                  <a:latin typeface="Shabnam" panose="020B0603030804020204" pitchFamily="34" charset="-78"/>
                  <a:ea typeface="Arial"/>
                  <a:cs typeface="Shabnam" panose="020B0603030804020204" pitchFamily="34" charset="-78"/>
                  <a:sym typeface="Arial"/>
                </a:rPr>
                <a:t>750+</a:t>
              </a:r>
              <a:endParaRPr sz="16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083B941-5670-DB86-084C-5EBC6382E71F}"/>
              </a:ext>
            </a:extLst>
          </p:cNvPr>
          <p:cNvGrpSpPr/>
          <p:nvPr/>
        </p:nvGrpSpPr>
        <p:grpSpPr>
          <a:xfrm>
            <a:off x="3940916" y="1447023"/>
            <a:ext cx="4236004" cy="3631025"/>
            <a:chOff x="3940916" y="1447023"/>
            <a:chExt cx="4236004" cy="3631025"/>
          </a:xfrm>
        </p:grpSpPr>
        <p:sp>
          <p:nvSpPr>
            <p:cNvPr id="5" name="Arc 4">
              <a:extLst>
                <a:ext uri="{FF2B5EF4-FFF2-40B4-BE49-F238E27FC236}">
                  <a16:creationId xmlns:a16="http://schemas.microsoft.com/office/drawing/2014/main" id="{8A9B5842-9202-1B3B-3420-079F9934B9C9}"/>
                </a:ext>
              </a:extLst>
            </p:cNvPr>
            <p:cNvSpPr/>
            <p:nvPr/>
          </p:nvSpPr>
          <p:spPr>
            <a:xfrm flipV="1">
              <a:off x="5964126" y="3704546"/>
              <a:ext cx="1555892" cy="1373502"/>
            </a:xfrm>
            <a:prstGeom prst="arc">
              <a:avLst>
                <a:gd name="adj1" fmla="val 12469767"/>
                <a:gd name="adj2" fmla="val 563690"/>
              </a:avLst>
            </a:prstGeom>
            <a:ln w="19050">
              <a:prstDash val="sysDot"/>
            </a:ln>
          </p:spPr>
          <p:style>
            <a:lnRef idx="1">
              <a:schemeClr val="accent4"/>
            </a:lnRef>
            <a:fillRef idx="0">
              <a:schemeClr val="accent4"/>
            </a:fillRef>
            <a:effectRef idx="0">
              <a:schemeClr val="accent4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6" name="Teardrop 5">
              <a:extLst>
                <a:ext uri="{FF2B5EF4-FFF2-40B4-BE49-F238E27FC236}">
                  <a16:creationId xmlns:a16="http://schemas.microsoft.com/office/drawing/2014/main" id="{73CE4D0A-4A7B-164A-AE46-F6895424BA83}"/>
                </a:ext>
              </a:extLst>
            </p:cNvPr>
            <p:cNvSpPr/>
            <p:nvPr/>
          </p:nvSpPr>
          <p:spPr>
            <a:xfrm rot="18904937">
              <a:off x="5387419" y="2064228"/>
              <a:ext cx="1366145" cy="1366146"/>
            </a:xfrm>
            <a:prstGeom prst="teardrop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7" name="Teardrop 6">
              <a:extLst>
                <a:ext uri="{FF2B5EF4-FFF2-40B4-BE49-F238E27FC236}">
                  <a16:creationId xmlns:a16="http://schemas.microsoft.com/office/drawing/2014/main" id="{105747BC-80D3-B149-43FC-E0F6E9BB1EEA}"/>
                </a:ext>
              </a:extLst>
            </p:cNvPr>
            <p:cNvSpPr/>
            <p:nvPr/>
          </p:nvSpPr>
          <p:spPr>
            <a:xfrm rot="8074839">
              <a:off x="5385903" y="3119718"/>
              <a:ext cx="1366146" cy="1366145"/>
            </a:xfrm>
            <a:prstGeom prst="teardrop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8" name="Freeform 18">
              <a:extLst>
                <a:ext uri="{FF2B5EF4-FFF2-40B4-BE49-F238E27FC236}">
                  <a16:creationId xmlns:a16="http://schemas.microsoft.com/office/drawing/2014/main" id="{DFFF42AC-EE16-0BF6-90FF-494C77562E81}"/>
                </a:ext>
              </a:extLst>
            </p:cNvPr>
            <p:cNvSpPr/>
            <p:nvPr/>
          </p:nvSpPr>
          <p:spPr>
            <a:xfrm rot="2593560">
              <a:off x="7022857" y="3141980"/>
              <a:ext cx="1154063" cy="1154063"/>
            </a:xfrm>
            <a:custGeom>
              <a:avLst/>
              <a:gdLst>
                <a:gd name="connsiteX0" fmla="*/ 581188 w 1390730"/>
                <a:gd name="connsiteY0" fmla="*/ 11510 h 1390730"/>
                <a:gd name="connsiteX1" fmla="*/ 695366 w 1390730"/>
                <a:gd name="connsiteY1" fmla="*/ 0 h 1390730"/>
                <a:gd name="connsiteX2" fmla="*/ 1390730 w 1390730"/>
                <a:gd name="connsiteY2" fmla="*/ 0 h 1390730"/>
                <a:gd name="connsiteX3" fmla="*/ 1390730 w 1390730"/>
                <a:gd name="connsiteY3" fmla="*/ 695365 h 1390730"/>
                <a:gd name="connsiteX4" fmla="*/ 695365 w 1390730"/>
                <a:gd name="connsiteY4" fmla="*/ 1390730 h 1390730"/>
                <a:gd name="connsiteX5" fmla="*/ 0 w 1390730"/>
                <a:gd name="connsiteY5" fmla="*/ 695365 h 1390730"/>
                <a:gd name="connsiteX6" fmla="*/ 1 w 1390730"/>
                <a:gd name="connsiteY6" fmla="*/ 695365 h 1390730"/>
                <a:gd name="connsiteX7" fmla="*/ 8137 w 1390730"/>
                <a:gd name="connsiteY7" fmla="*/ 614658 h 1390730"/>
                <a:gd name="connsiteX8" fmla="*/ 27036 w 1390730"/>
                <a:gd name="connsiteY8" fmla="*/ 612954 h 1390730"/>
                <a:gd name="connsiteX9" fmla="*/ 573820 w 1390730"/>
                <a:gd name="connsiteY9" fmla="*/ 77603 h 139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0730" h="1390730">
                  <a:moveTo>
                    <a:pt x="581188" y="11510"/>
                  </a:moveTo>
                  <a:lnTo>
                    <a:pt x="695366" y="0"/>
                  </a:lnTo>
                  <a:lnTo>
                    <a:pt x="1390730" y="0"/>
                  </a:lnTo>
                  <a:lnTo>
                    <a:pt x="1390730" y="695365"/>
                  </a:lnTo>
                  <a:cubicBezTo>
                    <a:pt x="1390730" y="1079404"/>
                    <a:pt x="1079404" y="1390730"/>
                    <a:pt x="695365" y="1390730"/>
                  </a:cubicBezTo>
                  <a:cubicBezTo>
                    <a:pt x="311326" y="1390730"/>
                    <a:pt x="0" y="1079404"/>
                    <a:pt x="0" y="695365"/>
                  </a:cubicBezTo>
                  <a:lnTo>
                    <a:pt x="1" y="695365"/>
                  </a:lnTo>
                  <a:lnTo>
                    <a:pt x="8137" y="614658"/>
                  </a:lnTo>
                  <a:lnTo>
                    <a:pt x="27036" y="612954"/>
                  </a:lnTo>
                  <a:cubicBezTo>
                    <a:pt x="299207" y="560249"/>
                    <a:pt x="515376" y="348601"/>
                    <a:pt x="573820" y="776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9" name="Teardrop 8">
              <a:extLst>
                <a:ext uri="{FF2B5EF4-FFF2-40B4-BE49-F238E27FC236}">
                  <a16:creationId xmlns:a16="http://schemas.microsoft.com/office/drawing/2014/main" id="{D9670FD1-8183-3A11-E889-340C07F875A7}"/>
                </a:ext>
              </a:extLst>
            </p:cNvPr>
            <p:cNvSpPr/>
            <p:nvPr/>
          </p:nvSpPr>
          <p:spPr>
            <a:xfrm rot="8111791">
              <a:off x="5621209" y="3446699"/>
              <a:ext cx="922156" cy="922156"/>
            </a:xfrm>
            <a:prstGeom prst="teardrop">
              <a:avLst>
                <a:gd name="adj" fmla="val 1322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0" name="Teardrop 9">
              <a:extLst>
                <a:ext uri="{FF2B5EF4-FFF2-40B4-BE49-F238E27FC236}">
                  <a16:creationId xmlns:a16="http://schemas.microsoft.com/office/drawing/2014/main" id="{AADA807A-AD07-FF8A-B445-BB52DEA7B743}"/>
                </a:ext>
              </a:extLst>
            </p:cNvPr>
            <p:cNvSpPr/>
            <p:nvPr/>
          </p:nvSpPr>
          <p:spPr>
            <a:xfrm rot="13488209" flipV="1">
              <a:off x="5612704" y="2176118"/>
              <a:ext cx="922156" cy="922156"/>
            </a:xfrm>
            <a:prstGeom prst="teardrop">
              <a:avLst>
                <a:gd name="adj" fmla="val 1322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1" name="Teardrop 10">
              <a:extLst>
                <a:ext uri="{FF2B5EF4-FFF2-40B4-BE49-F238E27FC236}">
                  <a16:creationId xmlns:a16="http://schemas.microsoft.com/office/drawing/2014/main" id="{813930CF-02E7-7CD0-356D-D38CA7396AE8}"/>
                </a:ext>
              </a:extLst>
            </p:cNvPr>
            <p:cNvSpPr/>
            <p:nvPr/>
          </p:nvSpPr>
          <p:spPr>
            <a:xfrm rot="2629879">
              <a:off x="6972819" y="2150931"/>
              <a:ext cx="1154062" cy="1154062"/>
            </a:xfrm>
            <a:prstGeom prst="teardrop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2" name="Freeform 19">
              <a:extLst>
                <a:ext uri="{FF2B5EF4-FFF2-40B4-BE49-F238E27FC236}">
                  <a16:creationId xmlns:a16="http://schemas.microsoft.com/office/drawing/2014/main" id="{9EFF79C8-4689-0AFE-FA88-88EBC322C204}"/>
                </a:ext>
              </a:extLst>
            </p:cNvPr>
            <p:cNvSpPr/>
            <p:nvPr/>
          </p:nvSpPr>
          <p:spPr>
            <a:xfrm rot="19006440" flipH="1">
              <a:off x="3940916" y="3148331"/>
              <a:ext cx="1154063" cy="1154063"/>
            </a:xfrm>
            <a:custGeom>
              <a:avLst/>
              <a:gdLst>
                <a:gd name="connsiteX0" fmla="*/ 581188 w 1390730"/>
                <a:gd name="connsiteY0" fmla="*/ 11510 h 1390730"/>
                <a:gd name="connsiteX1" fmla="*/ 695366 w 1390730"/>
                <a:gd name="connsiteY1" fmla="*/ 0 h 1390730"/>
                <a:gd name="connsiteX2" fmla="*/ 1390730 w 1390730"/>
                <a:gd name="connsiteY2" fmla="*/ 0 h 1390730"/>
                <a:gd name="connsiteX3" fmla="*/ 1390730 w 1390730"/>
                <a:gd name="connsiteY3" fmla="*/ 695365 h 1390730"/>
                <a:gd name="connsiteX4" fmla="*/ 695365 w 1390730"/>
                <a:gd name="connsiteY4" fmla="*/ 1390730 h 1390730"/>
                <a:gd name="connsiteX5" fmla="*/ 0 w 1390730"/>
                <a:gd name="connsiteY5" fmla="*/ 695365 h 1390730"/>
                <a:gd name="connsiteX6" fmla="*/ 1 w 1390730"/>
                <a:gd name="connsiteY6" fmla="*/ 695365 h 1390730"/>
                <a:gd name="connsiteX7" fmla="*/ 8137 w 1390730"/>
                <a:gd name="connsiteY7" fmla="*/ 614658 h 1390730"/>
                <a:gd name="connsiteX8" fmla="*/ 27036 w 1390730"/>
                <a:gd name="connsiteY8" fmla="*/ 612954 h 1390730"/>
                <a:gd name="connsiteX9" fmla="*/ 573820 w 1390730"/>
                <a:gd name="connsiteY9" fmla="*/ 77603 h 139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0730" h="1390730">
                  <a:moveTo>
                    <a:pt x="581188" y="11510"/>
                  </a:moveTo>
                  <a:lnTo>
                    <a:pt x="695366" y="0"/>
                  </a:lnTo>
                  <a:lnTo>
                    <a:pt x="1390730" y="0"/>
                  </a:lnTo>
                  <a:lnTo>
                    <a:pt x="1390730" y="695365"/>
                  </a:lnTo>
                  <a:cubicBezTo>
                    <a:pt x="1390730" y="1079404"/>
                    <a:pt x="1079404" y="1390730"/>
                    <a:pt x="695365" y="1390730"/>
                  </a:cubicBezTo>
                  <a:cubicBezTo>
                    <a:pt x="311326" y="1390730"/>
                    <a:pt x="0" y="1079404"/>
                    <a:pt x="0" y="695365"/>
                  </a:cubicBezTo>
                  <a:lnTo>
                    <a:pt x="1" y="695365"/>
                  </a:lnTo>
                  <a:lnTo>
                    <a:pt x="8137" y="614658"/>
                  </a:lnTo>
                  <a:lnTo>
                    <a:pt x="27036" y="612954"/>
                  </a:lnTo>
                  <a:cubicBezTo>
                    <a:pt x="299207" y="560249"/>
                    <a:pt x="515376" y="348601"/>
                    <a:pt x="573820" y="776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226917" dist="100223" dir="11280000" sx="102000" sy="102000" algn="ctr" rotWithShape="0">
                <a:prstClr val="black">
                  <a:alpha val="1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4" name="Teardrop 13">
              <a:extLst>
                <a:ext uri="{FF2B5EF4-FFF2-40B4-BE49-F238E27FC236}">
                  <a16:creationId xmlns:a16="http://schemas.microsoft.com/office/drawing/2014/main" id="{F397CAB2-2F1E-9A48-2367-1FEE03E84B78}"/>
                </a:ext>
              </a:extLst>
            </p:cNvPr>
            <p:cNvSpPr/>
            <p:nvPr/>
          </p:nvSpPr>
          <p:spPr>
            <a:xfrm rot="18970121" flipH="1">
              <a:off x="4000343" y="2150931"/>
              <a:ext cx="1154062" cy="1154062"/>
            </a:xfrm>
            <a:prstGeom prst="teardrop">
              <a:avLst/>
            </a:prstGeom>
            <a:solidFill>
              <a:schemeClr val="accent1"/>
            </a:solidFill>
            <a:ln>
              <a:noFill/>
            </a:ln>
            <a:effectLst>
              <a:outerShdw blurRad="226917" dist="100223" dir="11280000" sx="102000" sy="102000" algn="ctr" rotWithShape="0">
                <a:prstClr val="black">
                  <a:alpha val="1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AAAEEEB9-DF04-C8A2-4044-9049EB186368}"/>
                </a:ext>
              </a:extLst>
            </p:cNvPr>
            <p:cNvSpPr/>
            <p:nvPr/>
          </p:nvSpPr>
          <p:spPr>
            <a:xfrm>
              <a:off x="5732370" y="2317211"/>
              <a:ext cx="678920" cy="6789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83392C4F-6FFE-4E7B-B2B8-0625800A1317}"/>
                </a:ext>
              </a:extLst>
            </p:cNvPr>
            <p:cNvSpPr/>
            <p:nvPr/>
          </p:nvSpPr>
          <p:spPr>
            <a:xfrm>
              <a:off x="5729977" y="3543837"/>
              <a:ext cx="678920" cy="6789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7" name="Arc 16">
              <a:extLst>
                <a:ext uri="{FF2B5EF4-FFF2-40B4-BE49-F238E27FC236}">
                  <a16:creationId xmlns:a16="http://schemas.microsoft.com/office/drawing/2014/main" id="{13562DAE-A465-8E13-5517-D92E76891989}"/>
                </a:ext>
              </a:extLst>
            </p:cNvPr>
            <p:cNvSpPr/>
            <p:nvPr/>
          </p:nvSpPr>
          <p:spPr>
            <a:xfrm>
              <a:off x="5951962" y="1458161"/>
              <a:ext cx="1555892" cy="1373502"/>
            </a:xfrm>
            <a:prstGeom prst="arc">
              <a:avLst>
                <a:gd name="adj1" fmla="val 12469767"/>
                <a:gd name="adj2" fmla="val 0"/>
              </a:avLst>
            </a:prstGeom>
            <a:ln w="19050">
              <a:prstDash val="sysDot"/>
            </a:ln>
          </p:spPr>
          <p:style>
            <a:lnRef idx="1">
              <a:schemeClr val="accent4"/>
            </a:lnRef>
            <a:fillRef idx="0">
              <a:schemeClr val="accent4"/>
            </a:fillRef>
            <a:effectRef idx="0">
              <a:schemeClr val="accent4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8" name="Arc 17">
              <a:extLst>
                <a:ext uri="{FF2B5EF4-FFF2-40B4-BE49-F238E27FC236}">
                  <a16:creationId xmlns:a16="http://schemas.microsoft.com/office/drawing/2014/main" id="{151DD2C2-1D7C-863E-D9DA-D72539597DCA}"/>
                </a:ext>
              </a:extLst>
            </p:cNvPr>
            <p:cNvSpPr/>
            <p:nvPr/>
          </p:nvSpPr>
          <p:spPr>
            <a:xfrm flipH="1">
              <a:off x="4606113" y="1447023"/>
              <a:ext cx="1555892" cy="1373502"/>
            </a:xfrm>
            <a:prstGeom prst="arc">
              <a:avLst>
                <a:gd name="adj1" fmla="val 12469767"/>
                <a:gd name="adj2" fmla="val 0"/>
              </a:avLst>
            </a:prstGeom>
            <a:ln w="19050">
              <a:prstDash val="sysDot"/>
            </a:ln>
          </p:spPr>
          <p:style>
            <a:lnRef idx="1">
              <a:schemeClr val="accent4"/>
            </a:lnRef>
            <a:fillRef idx="0">
              <a:schemeClr val="accent4"/>
            </a:fillRef>
            <a:effectRef idx="0">
              <a:schemeClr val="accent4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9" name="Arc 18">
              <a:extLst>
                <a:ext uri="{FF2B5EF4-FFF2-40B4-BE49-F238E27FC236}">
                  <a16:creationId xmlns:a16="http://schemas.microsoft.com/office/drawing/2014/main" id="{174C10E3-AACE-B757-0524-85618088CB46}"/>
                </a:ext>
              </a:extLst>
            </p:cNvPr>
            <p:cNvSpPr/>
            <p:nvPr/>
          </p:nvSpPr>
          <p:spPr>
            <a:xfrm flipH="1" flipV="1">
              <a:off x="4618765" y="3704546"/>
              <a:ext cx="1555892" cy="1373502"/>
            </a:xfrm>
            <a:prstGeom prst="arc">
              <a:avLst>
                <a:gd name="adj1" fmla="val 12469767"/>
                <a:gd name="adj2" fmla="val 563690"/>
              </a:avLst>
            </a:prstGeom>
            <a:ln w="19050">
              <a:prstDash val="sysDot"/>
            </a:ln>
          </p:spPr>
          <p:style>
            <a:lnRef idx="1">
              <a:schemeClr val="accent4"/>
            </a:lnRef>
            <a:fillRef idx="0">
              <a:schemeClr val="accent4"/>
            </a:fillRef>
            <a:effectRef idx="0">
              <a:schemeClr val="accent4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pic>
          <p:nvPicPr>
            <p:cNvPr id="28" name="Picture Placeholder 72">
              <a:extLst>
                <a:ext uri="{FF2B5EF4-FFF2-40B4-BE49-F238E27FC236}">
                  <a16:creationId xmlns:a16="http://schemas.microsoft.com/office/drawing/2014/main" id="{879D804A-D0D6-272E-971F-5D20D6DAEF9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p:blipFill>
          <p:spPr>
            <a:xfrm>
              <a:off x="4367324" y="2517912"/>
              <a:ext cx="420100" cy="420100"/>
            </a:xfrm>
            <a:custGeom>
              <a:avLst/>
              <a:gdLst>
                <a:gd name="connsiteX0" fmla="*/ 0 w 685800"/>
                <a:gd name="connsiteY0" fmla="*/ 0 h 710146"/>
                <a:gd name="connsiteX1" fmla="*/ 685800 w 685800"/>
                <a:gd name="connsiteY1" fmla="*/ 0 h 710146"/>
                <a:gd name="connsiteX2" fmla="*/ 685800 w 685800"/>
                <a:gd name="connsiteY2" fmla="*/ 710146 h 710146"/>
                <a:gd name="connsiteX3" fmla="*/ 0 w 685800"/>
                <a:gd name="connsiteY3" fmla="*/ 710146 h 7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710146">
                  <a:moveTo>
                    <a:pt x="0" y="0"/>
                  </a:moveTo>
                  <a:lnTo>
                    <a:pt x="685800" y="0"/>
                  </a:lnTo>
                  <a:lnTo>
                    <a:pt x="685800" y="710146"/>
                  </a:lnTo>
                  <a:lnTo>
                    <a:pt x="0" y="710146"/>
                  </a:lnTo>
                  <a:close/>
                </a:path>
              </a:pathLst>
            </a:custGeom>
          </p:spPr>
        </p:pic>
        <p:pic>
          <p:nvPicPr>
            <p:cNvPr id="29" name="Picture Placeholder 277">
              <a:extLst>
                <a:ext uri="{FF2B5EF4-FFF2-40B4-BE49-F238E27FC236}">
                  <a16:creationId xmlns:a16="http://schemas.microsoft.com/office/drawing/2014/main" id="{5468238A-1C00-85D7-E037-D72E2BDF5A2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p:blipFill>
          <p:spPr>
            <a:xfrm>
              <a:off x="4311529" y="3611727"/>
              <a:ext cx="412837" cy="412837"/>
            </a:xfrm>
            <a:custGeom>
              <a:avLst/>
              <a:gdLst>
                <a:gd name="connsiteX0" fmla="*/ 0 w 685800"/>
                <a:gd name="connsiteY0" fmla="*/ 0 h 710146"/>
                <a:gd name="connsiteX1" fmla="*/ 685800 w 685800"/>
                <a:gd name="connsiteY1" fmla="*/ 0 h 710146"/>
                <a:gd name="connsiteX2" fmla="*/ 685800 w 685800"/>
                <a:gd name="connsiteY2" fmla="*/ 710146 h 710146"/>
                <a:gd name="connsiteX3" fmla="*/ 0 w 685800"/>
                <a:gd name="connsiteY3" fmla="*/ 710146 h 7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710146">
                  <a:moveTo>
                    <a:pt x="0" y="0"/>
                  </a:moveTo>
                  <a:lnTo>
                    <a:pt x="685800" y="0"/>
                  </a:lnTo>
                  <a:lnTo>
                    <a:pt x="685800" y="710146"/>
                  </a:lnTo>
                  <a:lnTo>
                    <a:pt x="0" y="710146"/>
                  </a:lnTo>
                  <a:close/>
                </a:path>
              </a:pathLst>
            </a:custGeom>
          </p:spPr>
        </p:pic>
        <p:pic>
          <p:nvPicPr>
            <p:cNvPr id="30" name="Picture Placeholder 74">
              <a:extLst>
                <a:ext uri="{FF2B5EF4-FFF2-40B4-BE49-F238E27FC236}">
                  <a16:creationId xmlns:a16="http://schemas.microsoft.com/office/drawing/2014/main" id="{22A663A5-B1DC-752E-A67D-A9D8CF16162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rcRect/>
            <a:stretch>
              <a:fillRect/>
            </a:stretch>
          </p:blipFill>
          <p:spPr>
            <a:xfrm>
              <a:off x="7344393" y="2522505"/>
              <a:ext cx="410914" cy="410914"/>
            </a:xfrm>
            <a:custGeom>
              <a:avLst/>
              <a:gdLst>
                <a:gd name="connsiteX0" fmla="*/ 0 w 685800"/>
                <a:gd name="connsiteY0" fmla="*/ 0 h 710146"/>
                <a:gd name="connsiteX1" fmla="*/ 685800 w 685800"/>
                <a:gd name="connsiteY1" fmla="*/ 0 h 710146"/>
                <a:gd name="connsiteX2" fmla="*/ 685800 w 685800"/>
                <a:gd name="connsiteY2" fmla="*/ 710146 h 710146"/>
                <a:gd name="connsiteX3" fmla="*/ 0 w 685800"/>
                <a:gd name="connsiteY3" fmla="*/ 710146 h 7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710146">
                  <a:moveTo>
                    <a:pt x="0" y="0"/>
                  </a:moveTo>
                  <a:lnTo>
                    <a:pt x="685800" y="0"/>
                  </a:lnTo>
                  <a:lnTo>
                    <a:pt x="685800" y="710146"/>
                  </a:lnTo>
                  <a:lnTo>
                    <a:pt x="0" y="710146"/>
                  </a:lnTo>
                  <a:close/>
                </a:path>
              </a:pathLst>
            </a:custGeom>
          </p:spPr>
        </p:pic>
        <p:pic>
          <p:nvPicPr>
            <p:cNvPr id="31" name="Picture Placeholder 116">
              <a:extLst>
                <a:ext uri="{FF2B5EF4-FFF2-40B4-BE49-F238E27FC236}">
                  <a16:creationId xmlns:a16="http://schemas.microsoft.com/office/drawing/2014/main" id="{D80F485F-1DE8-C76B-4DC9-03FD4F7AD8D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rcRect/>
            <a:stretch/>
          </p:blipFill>
          <p:spPr>
            <a:xfrm>
              <a:off x="7394431" y="3610071"/>
              <a:ext cx="410914" cy="410914"/>
            </a:xfrm>
            <a:custGeom>
              <a:avLst/>
              <a:gdLst>
                <a:gd name="connsiteX0" fmla="*/ 0 w 685800"/>
                <a:gd name="connsiteY0" fmla="*/ 0 h 710146"/>
                <a:gd name="connsiteX1" fmla="*/ 685800 w 685800"/>
                <a:gd name="connsiteY1" fmla="*/ 0 h 710146"/>
                <a:gd name="connsiteX2" fmla="*/ 685800 w 685800"/>
                <a:gd name="connsiteY2" fmla="*/ 710146 h 710146"/>
                <a:gd name="connsiteX3" fmla="*/ 0 w 685800"/>
                <a:gd name="connsiteY3" fmla="*/ 710146 h 7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710146">
                  <a:moveTo>
                    <a:pt x="0" y="0"/>
                  </a:moveTo>
                  <a:lnTo>
                    <a:pt x="685800" y="0"/>
                  </a:lnTo>
                  <a:lnTo>
                    <a:pt x="685800" y="710146"/>
                  </a:lnTo>
                  <a:lnTo>
                    <a:pt x="0" y="710146"/>
                  </a:lnTo>
                  <a:close/>
                </a:path>
              </a:pathLst>
            </a:custGeom>
          </p:spPr>
        </p:pic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71BA0648-3FB5-F642-873D-C7327057C4F2}"/>
              </a:ext>
            </a:extLst>
          </p:cNvPr>
          <p:cNvSpPr txBox="1"/>
          <p:nvPr/>
        </p:nvSpPr>
        <p:spPr>
          <a:xfrm>
            <a:off x="8571525" y="2946076"/>
            <a:ext cx="2276386" cy="1885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b="1" dirty="0">
                <a:solidFill>
                  <a:srgbClr val="D4CB9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D4CB92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2A8219B-DCF2-F6A8-C6B4-7712E068271A}"/>
              </a:ext>
            </a:extLst>
          </p:cNvPr>
          <p:cNvSpPr txBox="1"/>
          <p:nvPr/>
        </p:nvSpPr>
        <p:spPr>
          <a:xfrm>
            <a:off x="1253656" y="2946076"/>
            <a:ext cx="2276386" cy="1885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019056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25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25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250"/>
                            </p:stCondLst>
                            <p:childTnLst>
                              <p:par>
                                <p:cTn id="3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2" grpId="0"/>
      <p:bldP spid="3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EF65772-A0DB-68FF-6153-8608167901D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21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6148BFB2-12DE-16DA-FB5E-09C43619F191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BD2C815-46C0-ED9E-FC0D-C21ABA782D70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923B6FFB-499C-7973-C374-E78E3F32CA04}"/>
              </a:ext>
            </a:extLst>
          </p:cNvPr>
          <p:cNvGrpSpPr/>
          <p:nvPr/>
        </p:nvGrpSpPr>
        <p:grpSpPr>
          <a:xfrm>
            <a:off x="6095999" y="1620758"/>
            <a:ext cx="2690812" cy="3154249"/>
            <a:chOff x="6203135" y="1977836"/>
            <a:chExt cx="2690812" cy="3154249"/>
          </a:xfrm>
        </p:grpSpPr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1BE5B79C-07E2-EDC3-6157-B4B8D641BB2A}"/>
                </a:ext>
              </a:extLst>
            </p:cNvPr>
            <p:cNvSpPr/>
            <p:nvPr/>
          </p:nvSpPr>
          <p:spPr>
            <a:xfrm>
              <a:off x="7620225" y="3939237"/>
              <a:ext cx="1273722" cy="1192848"/>
            </a:xfrm>
            <a:prstGeom prst="rect">
              <a:avLst/>
            </a:pr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 dirty="0"/>
            </a:p>
          </p:txBody>
        </p:sp>
        <p:sp>
          <p:nvSpPr>
            <p:cNvPr id="66" name="Rectangle: Rounded Corners 65">
              <a:extLst>
                <a:ext uri="{FF2B5EF4-FFF2-40B4-BE49-F238E27FC236}">
                  <a16:creationId xmlns:a16="http://schemas.microsoft.com/office/drawing/2014/main" id="{F57EBDD5-A637-C929-3338-1A58CC92CF7D}"/>
                </a:ext>
              </a:extLst>
            </p:cNvPr>
            <p:cNvSpPr/>
            <p:nvPr/>
          </p:nvSpPr>
          <p:spPr>
            <a:xfrm>
              <a:off x="6390664" y="2117319"/>
              <a:ext cx="2372858" cy="2875284"/>
            </a:xfrm>
            <a:prstGeom prst="roundRect">
              <a:avLst>
                <a:gd name="adj" fmla="val 38234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B30C5D8E-0689-00F6-878F-1829BB122B08}"/>
                </a:ext>
              </a:extLst>
            </p:cNvPr>
            <p:cNvSpPr/>
            <p:nvPr/>
          </p:nvSpPr>
          <p:spPr>
            <a:xfrm>
              <a:off x="6203135" y="1977836"/>
              <a:ext cx="1046825" cy="10468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77800" sx="102000" sy="1020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5F63743F-D7C7-2FB9-3BD4-ABE357D25A47}"/>
                </a:ext>
              </a:extLst>
            </p:cNvPr>
            <p:cNvSpPr/>
            <p:nvPr/>
          </p:nvSpPr>
          <p:spPr>
            <a:xfrm>
              <a:off x="6331284" y="2105985"/>
              <a:ext cx="790526" cy="790526"/>
            </a:xfrm>
            <a:prstGeom prst="ellipse">
              <a:avLst/>
            </a:pr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8B5A8DE9-FB3C-B280-87D8-7B5CBDB7C532}"/>
                </a:ext>
              </a:extLst>
            </p:cNvPr>
            <p:cNvGrpSpPr/>
            <p:nvPr/>
          </p:nvGrpSpPr>
          <p:grpSpPr>
            <a:xfrm>
              <a:off x="6531858" y="2299346"/>
              <a:ext cx="358311" cy="393993"/>
              <a:chOff x="15979775" y="4338638"/>
              <a:chExt cx="765175" cy="841375"/>
            </a:xfrm>
            <a:solidFill>
              <a:schemeClr val="bg1"/>
            </a:solidFill>
          </p:grpSpPr>
          <p:sp>
            <p:nvSpPr>
              <p:cNvPr id="70" name="Freeform 1692">
                <a:extLst>
                  <a:ext uri="{FF2B5EF4-FFF2-40B4-BE49-F238E27FC236}">
                    <a16:creationId xmlns:a16="http://schemas.microsoft.com/office/drawing/2014/main" id="{26C849A8-C96F-B918-B217-033163445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9775" y="4437063"/>
                <a:ext cx="744538" cy="742950"/>
              </a:xfrm>
              <a:custGeom>
                <a:avLst/>
                <a:gdLst>
                  <a:gd name="T0" fmla="*/ 175 w 434"/>
                  <a:gd name="T1" fmla="*/ 104 h 434"/>
                  <a:gd name="T2" fmla="*/ 156 w 434"/>
                  <a:gd name="T3" fmla="*/ 32 h 434"/>
                  <a:gd name="T4" fmla="*/ 93 w 434"/>
                  <a:gd name="T5" fmla="*/ 0 h 434"/>
                  <a:gd name="T6" fmla="*/ 67 w 434"/>
                  <a:gd name="T7" fmla="*/ 4 h 434"/>
                  <a:gd name="T8" fmla="*/ 64 w 434"/>
                  <a:gd name="T9" fmla="*/ 15 h 434"/>
                  <a:gd name="T10" fmla="*/ 64 w 434"/>
                  <a:gd name="T11" fmla="*/ 112 h 434"/>
                  <a:gd name="T12" fmla="*/ 9 w 434"/>
                  <a:gd name="T13" fmla="*/ 62 h 434"/>
                  <a:gd name="T14" fmla="*/ 3 w 434"/>
                  <a:gd name="T15" fmla="*/ 73 h 434"/>
                  <a:gd name="T16" fmla="*/ 22 w 434"/>
                  <a:gd name="T17" fmla="*/ 145 h 434"/>
                  <a:gd name="T18" fmla="*/ 85 w 434"/>
                  <a:gd name="T19" fmla="*/ 177 h 434"/>
                  <a:gd name="T20" fmla="*/ 119 w 434"/>
                  <a:gd name="T21" fmla="*/ 171 h 434"/>
                  <a:gd name="T22" fmla="*/ 129 w 434"/>
                  <a:gd name="T23" fmla="*/ 160 h 434"/>
                  <a:gd name="T24" fmla="*/ 270 w 434"/>
                  <a:gd name="T25" fmla="*/ 310 h 434"/>
                  <a:gd name="T26" fmla="*/ 268 w 434"/>
                  <a:gd name="T27" fmla="*/ 302 h 434"/>
                  <a:gd name="T28" fmla="*/ 259 w 434"/>
                  <a:gd name="T29" fmla="*/ 329 h 434"/>
                  <a:gd name="T30" fmla="*/ 279 w 434"/>
                  <a:gd name="T31" fmla="*/ 402 h 434"/>
                  <a:gd name="T32" fmla="*/ 342 w 434"/>
                  <a:gd name="T33" fmla="*/ 434 h 434"/>
                  <a:gd name="T34" fmla="*/ 367 w 434"/>
                  <a:gd name="T35" fmla="*/ 430 h 434"/>
                  <a:gd name="T36" fmla="*/ 370 w 434"/>
                  <a:gd name="T37" fmla="*/ 418 h 434"/>
                  <a:gd name="T38" fmla="*/ 371 w 434"/>
                  <a:gd name="T39" fmla="*/ 321 h 434"/>
                  <a:gd name="T40" fmla="*/ 425 w 434"/>
                  <a:gd name="T41" fmla="*/ 371 h 434"/>
                  <a:gd name="T42" fmla="*/ 432 w 434"/>
                  <a:gd name="T43" fmla="*/ 361 h 434"/>
                  <a:gd name="T44" fmla="*/ 412 w 434"/>
                  <a:gd name="T45" fmla="*/ 288 h 434"/>
                  <a:gd name="T46" fmla="*/ 349 w 434"/>
                  <a:gd name="T47" fmla="*/ 256 h 434"/>
                  <a:gd name="T48" fmla="*/ 316 w 434"/>
                  <a:gd name="T49" fmla="*/ 262 h 434"/>
                  <a:gd name="T50" fmla="*/ 306 w 434"/>
                  <a:gd name="T51" fmla="*/ 273 h 434"/>
                  <a:gd name="T52" fmla="*/ 165 w 434"/>
                  <a:gd name="T53" fmla="*/ 123 h 434"/>
                  <a:gd name="T54" fmla="*/ 166 w 434"/>
                  <a:gd name="T55" fmla="*/ 131 h 434"/>
                  <a:gd name="T56" fmla="*/ 175 w 434"/>
                  <a:gd name="T57" fmla="*/ 104 h 434"/>
                  <a:gd name="T58" fmla="*/ 162 w 434"/>
                  <a:gd name="T59" fmla="*/ 101 h 434"/>
                  <a:gd name="T60" fmla="*/ 154 w 434"/>
                  <a:gd name="T61" fmla="*/ 125 h 434"/>
                  <a:gd name="T62" fmla="*/ 301 w 434"/>
                  <a:gd name="T63" fmla="*/ 278 h 434"/>
                  <a:gd name="T64" fmla="*/ 319 w 434"/>
                  <a:gd name="T65" fmla="*/ 275 h 434"/>
                  <a:gd name="T66" fmla="*/ 349 w 434"/>
                  <a:gd name="T67" fmla="*/ 269 h 434"/>
                  <a:gd name="T68" fmla="*/ 403 w 434"/>
                  <a:gd name="T69" fmla="*/ 298 h 434"/>
                  <a:gd name="T70" fmla="*/ 419 w 434"/>
                  <a:gd name="T71" fmla="*/ 357 h 434"/>
                  <a:gd name="T72" fmla="*/ 424 w 434"/>
                  <a:gd name="T73" fmla="*/ 365 h 434"/>
                  <a:gd name="T74" fmla="*/ 376 w 434"/>
                  <a:gd name="T75" fmla="*/ 307 h 434"/>
                  <a:gd name="T76" fmla="*/ 366 w 434"/>
                  <a:gd name="T77" fmla="*/ 307 h 434"/>
                  <a:gd name="T78" fmla="*/ 308 w 434"/>
                  <a:gd name="T79" fmla="*/ 375 h 434"/>
                  <a:gd name="T80" fmla="*/ 365 w 434"/>
                  <a:gd name="T81" fmla="*/ 423 h 434"/>
                  <a:gd name="T82" fmla="*/ 358 w 434"/>
                  <a:gd name="T83" fmla="*/ 418 h 434"/>
                  <a:gd name="T84" fmla="*/ 298 w 434"/>
                  <a:gd name="T85" fmla="*/ 402 h 434"/>
                  <a:gd name="T86" fmla="*/ 270 w 434"/>
                  <a:gd name="T87" fmla="*/ 349 h 434"/>
                  <a:gd name="T88" fmla="*/ 276 w 434"/>
                  <a:gd name="T89" fmla="*/ 319 h 434"/>
                  <a:gd name="T90" fmla="*/ 278 w 434"/>
                  <a:gd name="T91" fmla="*/ 300 h 434"/>
                  <a:gd name="T92" fmla="*/ 126 w 434"/>
                  <a:gd name="T93" fmla="*/ 154 h 434"/>
                  <a:gd name="T94" fmla="*/ 101 w 434"/>
                  <a:gd name="T95" fmla="*/ 162 h 434"/>
                  <a:gd name="T96" fmla="*/ 42 w 434"/>
                  <a:gd name="T97" fmla="*/ 146 h 434"/>
                  <a:gd name="T98" fmla="*/ 13 w 434"/>
                  <a:gd name="T99" fmla="*/ 92 h 434"/>
                  <a:gd name="T100" fmla="*/ 17 w 434"/>
                  <a:gd name="T101" fmla="*/ 70 h 434"/>
                  <a:gd name="T102" fmla="*/ 6 w 434"/>
                  <a:gd name="T103" fmla="*/ 73 h 434"/>
                  <a:gd name="T104" fmla="*/ 64 w 434"/>
                  <a:gd name="T105" fmla="*/ 128 h 434"/>
                  <a:gd name="T106" fmla="*/ 127 w 434"/>
                  <a:gd name="T107" fmla="*/ 68 h 434"/>
                  <a:gd name="T108" fmla="*/ 127 w 434"/>
                  <a:gd name="T109" fmla="*/ 58 h 434"/>
                  <a:gd name="T110" fmla="*/ 69 w 434"/>
                  <a:gd name="T111" fmla="*/ 10 h 434"/>
                  <a:gd name="T112" fmla="*/ 77 w 434"/>
                  <a:gd name="T113" fmla="*/ 15 h 434"/>
                  <a:gd name="T114" fmla="*/ 136 w 434"/>
                  <a:gd name="T115" fmla="*/ 31 h 434"/>
                  <a:gd name="T116" fmla="*/ 164 w 434"/>
                  <a:gd name="T117" fmla="*/ 85 h 434"/>
                  <a:gd name="T118" fmla="*/ 169 w 434"/>
                  <a:gd name="T119" fmla="*/ 102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4" h="434">
                    <a:moveTo>
                      <a:pt x="169" y="102"/>
                    </a:move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77" y="98"/>
                      <a:pt x="178" y="91"/>
                      <a:pt x="178" y="85"/>
                    </a:cubicBezTo>
                    <a:cubicBezTo>
                      <a:pt x="178" y="65"/>
                      <a:pt x="170" y="46"/>
                      <a:pt x="156" y="32"/>
                    </a:cubicBezTo>
                    <a:cubicBezTo>
                      <a:pt x="146" y="21"/>
                      <a:pt x="146" y="21"/>
                      <a:pt x="146" y="21"/>
                    </a:cubicBezTo>
                    <a:cubicBezTo>
                      <a:pt x="131" y="7"/>
                      <a:pt x="112" y="0"/>
                      <a:pt x="93" y="0"/>
                    </a:cubicBezTo>
                    <a:cubicBezTo>
                      <a:pt x="86" y="0"/>
                      <a:pt x="80" y="0"/>
                      <a:pt x="73" y="2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5" y="4"/>
                      <a:pt x="63" y="6"/>
                      <a:pt x="63" y="8"/>
                    </a:cubicBezTo>
                    <a:cubicBezTo>
                      <a:pt x="62" y="11"/>
                      <a:pt x="63" y="13"/>
                      <a:pt x="64" y="15"/>
                    </a:cubicBezTo>
                    <a:cubicBezTo>
                      <a:pt x="113" y="63"/>
                      <a:pt x="113" y="63"/>
                      <a:pt x="113" y="63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4" y="62"/>
                      <a:pt x="11" y="61"/>
                      <a:pt x="9" y="62"/>
                    </a:cubicBezTo>
                    <a:cubicBezTo>
                      <a:pt x="7" y="63"/>
                      <a:pt x="5" y="64"/>
                      <a:pt x="4" y="67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1" y="79"/>
                      <a:pt x="0" y="86"/>
                      <a:pt x="0" y="92"/>
                    </a:cubicBezTo>
                    <a:cubicBezTo>
                      <a:pt x="0" y="112"/>
                      <a:pt x="8" y="131"/>
                      <a:pt x="22" y="145"/>
                    </a:cubicBezTo>
                    <a:cubicBezTo>
                      <a:pt x="32" y="155"/>
                      <a:pt x="32" y="155"/>
                      <a:pt x="32" y="155"/>
                    </a:cubicBezTo>
                    <a:cubicBezTo>
                      <a:pt x="47" y="169"/>
                      <a:pt x="66" y="177"/>
                      <a:pt x="85" y="177"/>
                    </a:cubicBezTo>
                    <a:cubicBezTo>
                      <a:pt x="92" y="177"/>
                      <a:pt x="98" y="176"/>
                      <a:pt x="105" y="175"/>
                    </a:cubicBezTo>
                    <a:cubicBezTo>
                      <a:pt x="119" y="171"/>
                      <a:pt x="119" y="171"/>
                      <a:pt x="119" y="171"/>
                    </a:cubicBezTo>
                    <a:cubicBezTo>
                      <a:pt x="123" y="170"/>
                      <a:pt x="128" y="168"/>
                      <a:pt x="132" y="166"/>
                    </a:cubicBezTo>
                    <a:cubicBezTo>
                      <a:pt x="129" y="160"/>
                      <a:pt x="129" y="160"/>
                      <a:pt x="129" y="160"/>
                    </a:cubicBezTo>
                    <a:cubicBezTo>
                      <a:pt x="124" y="164"/>
                      <a:pt x="124" y="164"/>
                      <a:pt x="124" y="164"/>
                    </a:cubicBezTo>
                    <a:cubicBezTo>
                      <a:pt x="169" y="218"/>
                      <a:pt x="215" y="265"/>
                      <a:pt x="270" y="310"/>
                    </a:cubicBezTo>
                    <a:cubicBezTo>
                      <a:pt x="274" y="305"/>
                      <a:pt x="274" y="305"/>
                      <a:pt x="274" y="305"/>
                    </a:cubicBezTo>
                    <a:cubicBezTo>
                      <a:pt x="268" y="302"/>
                      <a:pt x="268" y="302"/>
                      <a:pt x="268" y="302"/>
                    </a:cubicBezTo>
                    <a:cubicBezTo>
                      <a:pt x="266" y="306"/>
                      <a:pt x="264" y="311"/>
                      <a:pt x="263" y="315"/>
                    </a:cubicBezTo>
                    <a:cubicBezTo>
                      <a:pt x="259" y="329"/>
                      <a:pt x="259" y="329"/>
                      <a:pt x="259" y="329"/>
                    </a:cubicBezTo>
                    <a:cubicBezTo>
                      <a:pt x="258" y="336"/>
                      <a:pt x="257" y="342"/>
                      <a:pt x="257" y="349"/>
                    </a:cubicBezTo>
                    <a:cubicBezTo>
                      <a:pt x="257" y="368"/>
                      <a:pt x="265" y="387"/>
                      <a:pt x="279" y="402"/>
                    </a:cubicBezTo>
                    <a:cubicBezTo>
                      <a:pt x="289" y="412"/>
                      <a:pt x="289" y="412"/>
                      <a:pt x="289" y="412"/>
                    </a:cubicBezTo>
                    <a:cubicBezTo>
                      <a:pt x="303" y="426"/>
                      <a:pt x="322" y="434"/>
                      <a:pt x="342" y="434"/>
                    </a:cubicBezTo>
                    <a:cubicBezTo>
                      <a:pt x="348" y="434"/>
                      <a:pt x="355" y="433"/>
                      <a:pt x="361" y="431"/>
                    </a:cubicBezTo>
                    <a:cubicBezTo>
                      <a:pt x="367" y="430"/>
                      <a:pt x="367" y="430"/>
                      <a:pt x="367" y="430"/>
                    </a:cubicBezTo>
                    <a:cubicBezTo>
                      <a:pt x="369" y="429"/>
                      <a:pt x="371" y="427"/>
                      <a:pt x="372" y="425"/>
                    </a:cubicBezTo>
                    <a:cubicBezTo>
                      <a:pt x="372" y="423"/>
                      <a:pt x="372" y="420"/>
                      <a:pt x="370" y="418"/>
                    </a:cubicBezTo>
                    <a:cubicBezTo>
                      <a:pt x="322" y="370"/>
                      <a:pt x="322" y="370"/>
                      <a:pt x="322" y="370"/>
                    </a:cubicBezTo>
                    <a:cubicBezTo>
                      <a:pt x="371" y="321"/>
                      <a:pt x="371" y="321"/>
                      <a:pt x="371" y="321"/>
                    </a:cubicBezTo>
                    <a:cubicBezTo>
                      <a:pt x="419" y="369"/>
                      <a:pt x="419" y="369"/>
                      <a:pt x="419" y="369"/>
                    </a:cubicBezTo>
                    <a:cubicBezTo>
                      <a:pt x="421" y="371"/>
                      <a:pt x="423" y="372"/>
                      <a:pt x="425" y="371"/>
                    </a:cubicBezTo>
                    <a:cubicBezTo>
                      <a:pt x="428" y="371"/>
                      <a:pt x="430" y="369"/>
                      <a:pt x="430" y="367"/>
                    </a:cubicBezTo>
                    <a:cubicBezTo>
                      <a:pt x="432" y="361"/>
                      <a:pt x="432" y="361"/>
                      <a:pt x="432" y="361"/>
                    </a:cubicBezTo>
                    <a:cubicBezTo>
                      <a:pt x="433" y="354"/>
                      <a:pt x="434" y="348"/>
                      <a:pt x="434" y="341"/>
                    </a:cubicBezTo>
                    <a:cubicBezTo>
                      <a:pt x="434" y="322"/>
                      <a:pt x="427" y="302"/>
                      <a:pt x="412" y="288"/>
                    </a:cubicBezTo>
                    <a:cubicBezTo>
                      <a:pt x="402" y="278"/>
                      <a:pt x="402" y="278"/>
                      <a:pt x="402" y="278"/>
                    </a:cubicBezTo>
                    <a:cubicBezTo>
                      <a:pt x="388" y="264"/>
                      <a:pt x="369" y="256"/>
                      <a:pt x="349" y="256"/>
                    </a:cubicBezTo>
                    <a:cubicBezTo>
                      <a:pt x="343" y="256"/>
                      <a:pt x="336" y="257"/>
                      <a:pt x="330" y="259"/>
                    </a:cubicBezTo>
                    <a:cubicBezTo>
                      <a:pt x="316" y="262"/>
                      <a:pt x="316" y="262"/>
                      <a:pt x="316" y="262"/>
                    </a:cubicBezTo>
                    <a:cubicBezTo>
                      <a:pt x="311" y="264"/>
                      <a:pt x="307" y="266"/>
                      <a:pt x="303" y="268"/>
                    </a:cubicBezTo>
                    <a:cubicBezTo>
                      <a:pt x="306" y="273"/>
                      <a:pt x="306" y="273"/>
                      <a:pt x="306" y="273"/>
                    </a:cubicBezTo>
                    <a:cubicBezTo>
                      <a:pt x="311" y="269"/>
                      <a:pt x="311" y="269"/>
                      <a:pt x="311" y="269"/>
                    </a:cubicBezTo>
                    <a:cubicBezTo>
                      <a:pt x="266" y="215"/>
                      <a:pt x="219" y="168"/>
                      <a:pt x="165" y="123"/>
                    </a:cubicBezTo>
                    <a:cubicBezTo>
                      <a:pt x="160" y="128"/>
                      <a:pt x="160" y="128"/>
                      <a:pt x="160" y="128"/>
                    </a:cubicBezTo>
                    <a:cubicBezTo>
                      <a:pt x="166" y="131"/>
                      <a:pt x="166" y="131"/>
                      <a:pt x="166" y="131"/>
                    </a:cubicBezTo>
                    <a:cubicBezTo>
                      <a:pt x="168" y="127"/>
                      <a:pt x="170" y="123"/>
                      <a:pt x="171" y="118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69" y="102"/>
                      <a:pt x="169" y="102"/>
                      <a:pt x="169" y="102"/>
                    </a:cubicBezTo>
                    <a:cubicBezTo>
                      <a:pt x="162" y="101"/>
                      <a:pt x="162" y="101"/>
                      <a:pt x="162" y="101"/>
                    </a:cubicBezTo>
                    <a:cubicBezTo>
                      <a:pt x="159" y="114"/>
                      <a:pt x="159" y="114"/>
                      <a:pt x="159" y="114"/>
                    </a:cubicBezTo>
                    <a:cubicBezTo>
                      <a:pt x="158" y="118"/>
                      <a:pt x="156" y="122"/>
                      <a:pt x="154" y="125"/>
                    </a:cubicBezTo>
                    <a:cubicBezTo>
                      <a:pt x="153" y="128"/>
                      <a:pt x="154" y="131"/>
                      <a:pt x="156" y="133"/>
                    </a:cubicBezTo>
                    <a:cubicBezTo>
                      <a:pt x="210" y="178"/>
                      <a:pt x="256" y="224"/>
                      <a:pt x="301" y="278"/>
                    </a:cubicBezTo>
                    <a:cubicBezTo>
                      <a:pt x="303" y="280"/>
                      <a:pt x="306" y="281"/>
                      <a:pt x="309" y="279"/>
                    </a:cubicBezTo>
                    <a:cubicBezTo>
                      <a:pt x="312" y="278"/>
                      <a:pt x="316" y="276"/>
                      <a:pt x="319" y="275"/>
                    </a:cubicBezTo>
                    <a:cubicBezTo>
                      <a:pt x="333" y="272"/>
                      <a:pt x="333" y="272"/>
                      <a:pt x="333" y="272"/>
                    </a:cubicBezTo>
                    <a:cubicBezTo>
                      <a:pt x="339" y="270"/>
                      <a:pt x="344" y="269"/>
                      <a:pt x="349" y="269"/>
                    </a:cubicBezTo>
                    <a:cubicBezTo>
                      <a:pt x="365" y="269"/>
                      <a:pt x="381" y="276"/>
                      <a:pt x="393" y="287"/>
                    </a:cubicBezTo>
                    <a:cubicBezTo>
                      <a:pt x="403" y="298"/>
                      <a:pt x="403" y="298"/>
                      <a:pt x="403" y="298"/>
                    </a:cubicBezTo>
                    <a:cubicBezTo>
                      <a:pt x="415" y="309"/>
                      <a:pt x="421" y="325"/>
                      <a:pt x="421" y="341"/>
                    </a:cubicBezTo>
                    <a:cubicBezTo>
                      <a:pt x="421" y="347"/>
                      <a:pt x="420" y="352"/>
                      <a:pt x="419" y="357"/>
                    </a:cubicBezTo>
                    <a:cubicBezTo>
                      <a:pt x="417" y="363"/>
                      <a:pt x="417" y="363"/>
                      <a:pt x="417" y="363"/>
                    </a:cubicBezTo>
                    <a:cubicBezTo>
                      <a:pt x="424" y="365"/>
                      <a:pt x="424" y="365"/>
                      <a:pt x="424" y="365"/>
                    </a:cubicBezTo>
                    <a:cubicBezTo>
                      <a:pt x="428" y="360"/>
                      <a:pt x="428" y="360"/>
                      <a:pt x="428" y="360"/>
                    </a:cubicBezTo>
                    <a:cubicBezTo>
                      <a:pt x="376" y="307"/>
                      <a:pt x="376" y="307"/>
                      <a:pt x="376" y="307"/>
                    </a:cubicBezTo>
                    <a:cubicBezTo>
                      <a:pt x="374" y="306"/>
                      <a:pt x="373" y="305"/>
                      <a:pt x="371" y="305"/>
                    </a:cubicBezTo>
                    <a:cubicBezTo>
                      <a:pt x="369" y="305"/>
                      <a:pt x="367" y="306"/>
                      <a:pt x="366" y="307"/>
                    </a:cubicBezTo>
                    <a:cubicBezTo>
                      <a:pt x="308" y="366"/>
                      <a:pt x="308" y="366"/>
                      <a:pt x="308" y="366"/>
                    </a:cubicBezTo>
                    <a:cubicBezTo>
                      <a:pt x="305" y="368"/>
                      <a:pt x="305" y="372"/>
                      <a:pt x="308" y="375"/>
                    </a:cubicBezTo>
                    <a:cubicBezTo>
                      <a:pt x="361" y="428"/>
                      <a:pt x="361" y="428"/>
                      <a:pt x="361" y="428"/>
                    </a:cubicBezTo>
                    <a:cubicBezTo>
                      <a:pt x="365" y="423"/>
                      <a:pt x="365" y="423"/>
                      <a:pt x="365" y="423"/>
                    </a:cubicBezTo>
                    <a:cubicBezTo>
                      <a:pt x="364" y="417"/>
                      <a:pt x="364" y="417"/>
                      <a:pt x="364" y="417"/>
                    </a:cubicBezTo>
                    <a:cubicBezTo>
                      <a:pt x="358" y="418"/>
                      <a:pt x="358" y="418"/>
                      <a:pt x="358" y="418"/>
                    </a:cubicBezTo>
                    <a:cubicBezTo>
                      <a:pt x="353" y="420"/>
                      <a:pt x="347" y="420"/>
                      <a:pt x="342" y="420"/>
                    </a:cubicBezTo>
                    <a:cubicBezTo>
                      <a:pt x="326" y="420"/>
                      <a:pt x="310" y="414"/>
                      <a:pt x="298" y="402"/>
                    </a:cubicBezTo>
                    <a:cubicBezTo>
                      <a:pt x="288" y="392"/>
                      <a:pt x="288" y="392"/>
                      <a:pt x="288" y="392"/>
                    </a:cubicBezTo>
                    <a:cubicBezTo>
                      <a:pt x="276" y="381"/>
                      <a:pt x="270" y="365"/>
                      <a:pt x="270" y="349"/>
                    </a:cubicBezTo>
                    <a:cubicBezTo>
                      <a:pt x="270" y="343"/>
                      <a:pt x="271" y="338"/>
                      <a:pt x="272" y="333"/>
                    </a:cubicBezTo>
                    <a:cubicBezTo>
                      <a:pt x="276" y="319"/>
                      <a:pt x="276" y="319"/>
                      <a:pt x="276" y="319"/>
                    </a:cubicBezTo>
                    <a:cubicBezTo>
                      <a:pt x="277" y="315"/>
                      <a:pt x="278" y="312"/>
                      <a:pt x="280" y="308"/>
                    </a:cubicBezTo>
                    <a:cubicBezTo>
                      <a:pt x="281" y="305"/>
                      <a:pt x="281" y="302"/>
                      <a:pt x="278" y="300"/>
                    </a:cubicBezTo>
                    <a:cubicBezTo>
                      <a:pt x="225" y="256"/>
                      <a:pt x="178" y="209"/>
                      <a:pt x="134" y="156"/>
                    </a:cubicBezTo>
                    <a:cubicBezTo>
                      <a:pt x="132" y="153"/>
                      <a:pt x="129" y="152"/>
                      <a:pt x="126" y="154"/>
                    </a:cubicBezTo>
                    <a:cubicBezTo>
                      <a:pt x="122" y="156"/>
                      <a:pt x="119" y="157"/>
                      <a:pt x="115" y="158"/>
                    </a:cubicBezTo>
                    <a:cubicBezTo>
                      <a:pt x="101" y="162"/>
                      <a:pt x="101" y="162"/>
                      <a:pt x="101" y="162"/>
                    </a:cubicBezTo>
                    <a:cubicBezTo>
                      <a:pt x="96" y="163"/>
                      <a:pt x="91" y="164"/>
                      <a:pt x="85" y="164"/>
                    </a:cubicBezTo>
                    <a:cubicBezTo>
                      <a:pt x="69" y="164"/>
                      <a:pt x="53" y="157"/>
                      <a:pt x="42" y="146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20" y="124"/>
                      <a:pt x="13" y="108"/>
                      <a:pt x="13" y="92"/>
                    </a:cubicBezTo>
                    <a:cubicBezTo>
                      <a:pt x="13" y="87"/>
                      <a:pt x="14" y="81"/>
                      <a:pt x="16" y="76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59" y="126"/>
                      <a:pt x="59" y="126"/>
                      <a:pt x="59" y="126"/>
                    </a:cubicBezTo>
                    <a:cubicBezTo>
                      <a:pt x="60" y="127"/>
                      <a:pt x="62" y="128"/>
                      <a:pt x="64" y="128"/>
                    </a:cubicBezTo>
                    <a:cubicBezTo>
                      <a:pt x="65" y="128"/>
                      <a:pt x="67" y="127"/>
                      <a:pt x="68" y="126"/>
                    </a:cubicBezTo>
                    <a:cubicBezTo>
                      <a:pt x="127" y="68"/>
                      <a:pt x="127" y="68"/>
                      <a:pt x="127" y="68"/>
                    </a:cubicBezTo>
                    <a:cubicBezTo>
                      <a:pt x="128" y="66"/>
                      <a:pt x="129" y="65"/>
                      <a:pt x="129" y="63"/>
                    </a:cubicBezTo>
                    <a:cubicBezTo>
                      <a:pt x="129" y="61"/>
                      <a:pt x="128" y="60"/>
                      <a:pt x="127" y="58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82" y="13"/>
                      <a:pt x="87" y="13"/>
                      <a:pt x="93" y="13"/>
                    </a:cubicBezTo>
                    <a:cubicBezTo>
                      <a:pt x="109" y="13"/>
                      <a:pt x="125" y="19"/>
                      <a:pt x="136" y="31"/>
                    </a:cubicBezTo>
                    <a:cubicBezTo>
                      <a:pt x="146" y="41"/>
                      <a:pt x="146" y="41"/>
                      <a:pt x="146" y="41"/>
                    </a:cubicBezTo>
                    <a:cubicBezTo>
                      <a:pt x="158" y="53"/>
                      <a:pt x="164" y="68"/>
                      <a:pt x="164" y="85"/>
                    </a:cubicBezTo>
                    <a:cubicBezTo>
                      <a:pt x="164" y="90"/>
                      <a:pt x="164" y="95"/>
                      <a:pt x="162" y="101"/>
                    </a:cubicBezTo>
                    <a:lnTo>
                      <a:pt x="169" y="10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71" name="Freeform 1693">
                <a:extLst>
                  <a:ext uri="{FF2B5EF4-FFF2-40B4-BE49-F238E27FC236}">
                    <a16:creationId xmlns:a16="http://schemas.microsoft.com/office/drawing/2014/main" id="{355BAE15-2CA1-56E9-E9BA-BFA4AB6F9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0300" y="4338638"/>
                <a:ext cx="374650" cy="520700"/>
              </a:xfrm>
              <a:custGeom>
                <a:avLst/>
                <a:gdLst>
                  <a:gd name="T0" fmla="*/ 179 w 218"/>
                  <a:gd name="T1" fmla="*/ 130 h 304"/>
                  <a:gd name="T2" fmla="*/ 184 w 218"/>
                  <a:gd name="T3" fmla="*/ 126 h 304"/>
                  <a:gd name="T4" fmla="*/ 116 w 218"/>
                  <a:gd name="T5" fmla="*/ 58 h 304"/>
                  <a:gd name="T6" fmla="*/ 129 w 218"/>
                  <a:gd name="T7" fmla="*/ 44 h 304"/>
                  <a:gd name="T8" fmla="*/ 131 w 218"/>
                  <a:gd name="T9" fmla="*/ 39 h 304"/>
                  <a:gd name="T10" fmla="*/ 129 w 218"/>
                  <a:gd name="T11" fmla="*/ 35 h 304"/>
                  <a:gd name="T12" fmla="*/ 97 w 218"/>
                  <a:gd name="T13" fmla="*/ 2 h 304"/>
                  <a:gd name="T14" fmla="*/ 87 w 218"/>
                  <a:gd name="T15" fmla="*/ 2 h 304"/>
                  <a:gd name="T16" fmla="*/ 2 w 218"/>
                  <a:gd name="T17" fmla="*/ 88 h 304"/>
                  <a:gd name="T18" fmla="*/ 0 w 218"/>
                  <a:gd name="T19" fmla="*/ 93 h 304"/>
                  <a:gd name="T20" fmla="*/ 2 w 218"/>
                  <a:gd name="T21" fmla="*/ 97 h 304"/>
                  <a:gd name="T22" fmla="*/ 34 w 218"/>
                  <a:gd name="T23" fmla="*/ 130 h 304"/>
                  <a:gd name="T24" fmla="*/ 44 w 218"/>
                  <a:gd name="T25" fmla="*/ 130 h 304"/>
                  <a:gd name="T26" fmla="*/ 57 w 218"/>
                  <a:gd name="T27" fmla="*/ 116 h 304"/>
                  <a:gd name="T28" fmla="*/ 125 w 218"/>
                  <a:gd name="T29" fmla="*/ 184 h 304"/>
                  <a:gd name="T30" fmla="*/ 163 w 218"/>
                  <a:gd name="T31" fmla="*/ 240 h 304"/>
                  <a:gd name="T32" fmla="*/ 172 w 218"/>
                  <a:gd name="T33" fmla="*/ 280 h 304"/>
                  <a:gd name="T34" fmla="*/ 171 w 218"/>
                  <a:gd name="T35" fmla="*/ 291 h 304"/>
                  <a:gd name="T36" fmla="*/ 170 w 218"/>
                  <a:gd name="T37" fmla="*/ 294 h 304"/>
                  <a:gd name="T38" fmla="*/ 170 w 218"/>
                  <a:gd name="T39" fmla="*/ 294 h 304"/>
                  <a:gd name="T40" fmla="*/ 170 w 218"/>
                  <a:gd name="T41" fmla="*/ 295 h 304"/>
                  <a:gd name="T42" fmla="*/ 170 w 218"/>
                  <a:gd name="T43" fmla="*/ 295 h 304"/>
                  <a:gd name="T44" fmla="*/ 174 w 218"/>
                  <a:gd name="T45" fmla="*/ 296 h 304"/>
                  <a:gd name="T46" fmla="*/ 170 w 218"/>
                  <a:gd name="T47" fmla="*/ 294 h 304"/>
                  <a:gd name="T48" fmla="*/ 170 w 218"/>
                  <a:gd name="T49" fmla="*/ 295 h 304"/>
                  <a:gd name="T50" fmla="*/ 174 w 218"/>
                  <a:gd name="T51" fmla="*/ 296 h 304"/>
                  <a:gd name="T52" fmla="*/ 170 w 218"/>
                  <a:gd name="T53" fmla="*/ 294 h 304"/>
                  <a:gd name="T54" fmla="*/ 173 w 218"/>
                  <a:gd name="T55" fmla="*/ 302 h 304"/>
                  <a:gd name="T56" fmla="*/ 181 w 218"/>
                  <a:gd name="T57" fmla="*/ 301 h 304"/>
                  <a:gd name="T58" fmla="*/ 218 w 218"/>
                  <a:gd name="T59" fmla="*/ 210 h 304"/>
                  <a:gd name="T60" fmla="*/ 184 w 218"/>
                  <a:gd name="T61" fmla="*/ 126 h 304"/>
                  <a:gd name="T62" fmla="*/ 179 w 218"/>
                  <a:gd name="T63" fmla="*/ 130 h 304"/>
                  <a:gd name="T64" fmla="*/ 174 w 218"/>
                  <a:gd name="T65" fmla="*/ 135 h 304"/>
                  <a:gd name="T66" fmla="*/ 205 w 218"/>
                  <a:gd name="T67" fmla="*/ 210 h 304"/>
                  <a:gd name="T68" fmla="*/ 172 w 218"/>
                  <a:gd name="T69" fmla="*/ 292 h 304"/>
                  <a:gd name="T70" fmla="*/ 176 w 218"/>
                  <a:gd name="T71" fmla="*/ 296 h 304"/>
                  <a:gd name="T72" fmla="*/ 183 w 218"/>
                  <a:gd name="T73" fmla="*/ 298 h 304"/>
                  <a:gd name="T74" fmla="*/ 185 w 218"/>
                  <a:gd name="T75" fmla="*/ 280 h 304"/>
                  <a:gd name="T76" fmla="*/ 176 w 218"/>
                  <a:gd name="T77" fmla="*/ 235 h 304"/>
                  <a:gd name="T78" fmla="*/ 134 w 218"/>
                  <a:gd name="T79" fmla="*/ 175 h 304"/>
                  <a:gd name="T80" fmla="*/ 62 w 218"/>
                  <a:gd name="T81" fmla="*/ 102 h 304"/>
                  <a:gd name="T82" fmla="*/ 57 w 218"/>
                  <a:gd name="T83" fmla="*/ 100 h 304"/>
                  <a:gd name="T84" fmla="*/ 52 w 218"/>
                  <a:gd name="T85" fmla="*/ 102 h 304"/>
                  <a:gd name="T86" fmla="*/ 39 w 218"/>
                  <a:gd name="T87" fmla="*/ 116 h 304"/>
                  <a:gd name="T88" fmla="*/ 16 w 218"/>
                  <a:gd name="T89" fmla="*/ 93 h 304"/>
                  <a:gd name="T90" fmla="*/ 92 w 218"/>
                  <a:gd name="T91" fmla="*/ 16 h 304"/>
                  <a:gd name="T92" fmla="*/ 115 w 218"/>
                  <a:gd name="T93" fmla="*/ 39 h 304"/>
                  <a:gd name="T94" fmla="*/ 102 w 218"/>
                  <a:gd name="T95" fmla="*/ 53 h 304"/>
                  <a:gd name="T96" fmla="*/ 102 w 218"/>
                  <a:gd name="T97" fmla="*/ 62 h 304"/>
                  <a:gd name="T98" fmla="*/ 174 w 218"/>
                  <a:gd name="T99" fmla="*/ 135 h 304"/>
                  <a:gd name="T100" fmla="*/ 179 w 218"/>
                  <a:gd name="T101" fmla="*/ 13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8" h="304">
                    <a:moveTo>
                      <a:pt x="179" y="130"/>
                    </a:moveTo>
                    <a:cubicBezTo>
                      <a:pt x="184" y="126"/>
                      <a:pt x="184" y="126"/>
                      <a:pt x="184" y="126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29" y="44"/>
                      <a:pt x="129" y="44"/>
                      <a:pt x="129" y="44"/>
                    </a:cubicBezTo>
                    <a:cubicBezTo>
                      <a:pt x="130" y="43"/>
                      <a:pt x="131" y="41"/>
                      <a:pt x="131" y="39"/>
                    </a:cubicBezTo>
                    <a:cubicBezTo>
                      <a:pt x="131" y="38"/>
                      <a:pt x="130" y="36"/>
                      <a:pt x="129" y="35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4" y="0"/>
                      <a:pt x="90" y="0"/>
                      <a:pt x="87" y="2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1" y="89"/>
                      <a:pt x="0" y="91"/>
                      <a:pt x="0" y="93"/>
                    </a:cubicBezTo>
                    <a:cubicBezTo>
                      <a:pt x="0" y="94"/>
                      <a:pt x="1" y="96"/>
                      <a:pt x="2" y="97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7" y="132"/>
                      <a:pt x="41" y="132"/>
                      <a:pt x="44" y="130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125" y="184"/>
                      <a:pt x="125" y="184"/>
                      <a:pt x="125" y="184"/>
                    </a:cubicBezTo>
                    <a:cubicBezTo>
                      <a:pt x="145" y="204"/>
                      <a:pt x="157" y="224"/>
                      <a:pt x="163" y="240"/>
                    </a:cubicBezTo>
                    <a:cubicBezTo>
                      <a:pt x="170" y="256"/>
                      <a:pt x="172" y="270"/>
                      <a:pt x="172" y="280"/>
                    </a:cubicBezTo>
                    <a:cubicBezTo>
                      <a:pt x="172" y="285"/>
                      <a:pt x="171" y="288"/>
                      <a:pt x="171" y="291"/>
                    </a:cubicBezTo>
                    <a:cubicBezTo>
                      <a:pt x="171" y="292"/>
                      <a:pt x="170" y="293"/>
                      <a:pt x="170" y="294"/>
                    </a:cubicBezTo>
                    <a:cubicBezTo>
                      <a:pt x="170" y="294"/>
                      <a:pt x="170" y="294"/>
                      <a:pt x="170" y="294"/>
                    </a:cubicBezTo>
                    <a:cubicBezTo>
                      <a:pt x="170" y="295"/>
                      <a:pt x="170" y="295"/>
                      <a:pt x="170" y="295"/>
                    </a:cubicBezTo>
                    <a:cubicBezTo>
                      <a:pt x="170" y="295"/>
                      <a:pt x="170" y="295"/>
                      <a:pt x="170" y="295"/>
                    </a:cubicBezTo>
                    <a:cubicBezTo>
                      <a:pt x="174" y="296"/>
                      <a:pt x="174" y="296"/>
                      <a:pt x="174" y="296"/>
                    </a:cubicBezTo>
                    <a:cubicBezTo>
                      <a:pt x="170" y="294"/>
                      <a:pt x="170" y="294"/>
                      <a:pt x="170" y="294"/>
                    </a:cubicBezTo>
                    <a:cubicBezTo>
                      <a:pt x="170" y="295"/>
                      <a:pt x="170" y="295"/>
                      <a:pt x="170" y="295"/>
                    </a:cubicBezTo>
                    <a:cubicBezTo>
                      <a:pt x="174" y="296"/>
                      <a:pt x="174" y="296"/>
                      <a:pt x="174" y="296"/>
                    </a:cubicBezTo>
                    <a:cubicBezTo>
                      <a:pt x="170" y="294"/>
                      <a:pt x="170" y="294"/>
                      <a:pt x="170" y="294"/>
                    </a:cubicBezTo>
                    <a:cubicBezTo>
                      <a:pt x="169" y="297"/>
                      <a:pt x="170" y="300"/>
                      <a:pt x="173" y="302"/>
                    </a:cubicBezTo>
                    <a:cubicBezTo>
                      <a:pt x="176" y="304"/>
                      <a:pt x="179" y="303"/>
                      <a:pt x="181" y="301"/>
                    </a:cubicBezTo>
                    <a:cubicBezTo>
                      <a:pt x="205" y="277"/>
                      <a:pt x="218" y="244"/>
                      <a:pt x="218" y="210"/>
                    </a:cubicBezTo>
                    <a:cubicBezTo>
                      <a:pt x="218" y="180"/>
                      <a:pt x="207" y="149"/>
                      <a:pt x="184" y="126"/>
                    </a:cubicBezTo>
                    <a:cubicBezTo>
                      <a:pt x="179" y="130"/>
                      <a:pt x="179" y="130"/>
                      <a:pt x="179" y="130"/>
                    </a:cubicBezTo>
                    <a:cubicBezTo>
                      <a:pt x="174" y="135"/>
                      <a:pt x="174" y="135"/>
                      <a:pt x="174" y="135"/>
                    </a:cubicBezTo>
                    <a:cubicBezTo>
                      <a:pt x="195" y="155"/>
                      <a:pt x="205" y="183"/>
                      <a:pt x="205" y="210"/>
                    </a:cubicBezTo>
                    <a:cubicBezTo>
                      <a:pt x="205" y="240"/>
                      <a:pt x="193" y="270"/>
                      <a:pt x="172" y="292"/>
                    </a:cubicBezTo>
                    <a:cubicBezTo>
                      <a:pt x="176" y="296"/>
                      <a:pt x="176" y="296"/>
                      <a:pt x="176" y="296"/>
                    </a:cubicBezTo>
                    <a:cubicBezTo>
                      <a:pt x="183" y="298"/>
                      <a:pt x="183" y="298"/>
                      <a:pt x="183" y="298"/>
                    </a:cubicBezTo>
                    <a:cubicBezTo>
                      <a:pt x="183" y="298"/>
                      <a:pt x="185" y="291"/>
                      <a:pt x="185" y="280"/>
                    </a:cubicBezTo>
                    <a:cubicBezTo>
                      <a:pt x="185" y="269"/>
                      <a:pt x="183" y="253"/>
                      <a:pt x="176" y="235"/>
                    </a:cubicBezTo>
                    <a:cubicBezTo>
                      <a:pt x="168" y="217"/>
                      <a:pt x="156" y="196"/>
                      <a:pt x="134" y="175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1" y="101"/>
                      <a:pt x="59" y="100"/>
                      <a:pt x="57" y="100"/>
                    </a:cubicBezTo>
                    <a:cubicBezTo>
                      <a:pt x="55" y="100"/>
                      <a:pt x="54" y="101"/>
                      <a:pt x="52" y="102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92" y="16"/>
                      <a:pt x="92" y="16"/>
                      <a:pt x="92" y="16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02" y="53"/>
                      <a:pt x="102" y="53"/>
                      <a:pt x="102" y="53"/>
                    </a:cubicBezTo>
                    <a:cubicBezTo>
                      <a:pt x="99" y="56"/>
                      <a:pt x="99" y="60"/>
                      <a:pt x="102" y="62"/>
                    </a:cubicBezTo>
                    <a:cubicBezTo>
                      <a:pt x="174" y="135"/>
                      <a:pt x="174" y="135"/>
                      <a:pt x="174" y="135"/>
                    </a:cubicBezTo>
                    <a:lnTo>
                      <a:pt x="179" y="1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72" name="Freeform 1694">
                <a:extLst>
                  <a:ext uri="{FF2B5EF4-FFF2-40B4-BE49-F238E27FC236}">
                    <a16:creationId xmlns:a16="http://schemas.microsoft.com/office/drawing/2014/main" id="{18005FD1-F4BB-55F9-6A7A-E1FCEDC53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8075" y="4572001"/>
                <a:ext cx="193675" cy="190500"/>
              </a:xfrm>
              <a:custGeom>
                <a:avLst/>
                <a:gdLst>
                  <a:gd name="T0" fmla="*/ 102 w 113"/>
                  <a:gd name="T1" fmla="*/ 2 h 111"/>
                  <a:gd name="T2" fmla="*/ 2 w 113"/>
                  <a:gd name="T3" fmla="*/ 99 h 111"/>
                  <a:gd name="T4" fmla="*/ 2 w 113"/>
                  <a:gd name="T5" fmla="*/ 108 h 111"/>
                  <a:gd name="T6" fmla="*/ 11 w 113"/>
                  <a:gd name="T7" fmla="*/ 109 h 111"/>
                  <a:gd name="T8" fmla="*/ 111 w 113"/>
                  <a:gd name="T9" fmla="*/ 12 h 111"/>
                  <a:gd name="T10" fmla="*/ 111 w 113"/>
                  <a:gd name="T11" fmla="*/ 2 h 111"/>
                  <a:gd name="T12" fmla="*/ 102 w 113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11">
                    <a:moveTo>
                      <a:pt x="102" y="2"/>
                    </a:moveTo>
                    <a:cubicBezTo>
                      <a:pt x="2" y="99"/>
                      <a:pt x="2" y="99"/>
                      <a:pt x="2" y="99"/>
                    </a:cubicBezTo>
                    <a:cubicBezTo>
                      <a:pt x="0" y="102"/>
                      <a:pt x="0" y="106"/>
                      <a:pt x="2" y="108"/>
                    </a:cubicBezTo>
                    <a:cubicBezTo>
                      <a:pt x="5" y="111"/>
                      <a:pt x="9" y="111"/>
                      <a:pt x="11" y="109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13" y="9"/>
                      <a:pt x="113" y="5"/>
                      <a:pt x="111" y="2"/>
                    </a:cubicBezTo>
                    <a:cubicBezTo>
                      <a:pt x="108" y="0"/>
                      <a:pt x="104" y="0"/>
                      <a:pt x="102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73" name="Freeform 1695">
                <a:extLst>
                  <a:ext uri="{FF2B5EF4-FFF2-40B4-BE49-F238E27FC236}">
                    <a16:creationId xmlns:a16="http://schemas.microsoft.com/office/drawing/2014/main" id="{BA216A48-25BC-4F3F-FB16-9E195EC1F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7400" y="4802188"/>
                <a:ext cx="336550" cy="334963"/>
              </a:xfrm>
              <a:custGeom>
                <a:avLst/>
                <a:gdLst>
                  <a:gd name="T0" fmla="*/ 150 w 196"/>
                  <a:gd name="T1" fmla="*/ 3 h 196"/>
                  <a:gd name="T2" fmla="*/ 2 w 196"/>
                  <a:gd name="T3" fmla="*/ 147 h 196"/>
                  <a:gd name="T4" fmla="*/ 0 w 196"/>
                  <a:gd name="T5" fmla="*/ 152 h 196"/>
                  <a:gd name="T6" fmla="*/ 2 w 196"/>
                  <a:gd name="T7" fmla="*/ 157 h 196"/>
                  <a:gd name="T8" fmla="*/ 40 w 196"/>
                  <a:gd name="T9" fmla="*/ 194 h 196"/>
                  <a:gd name="T10" fmla="*/ 45 w 196"/>
                  <a:gd name="T11" fmla="*/ 196 h 196"/>
                  <a:gd name="T12" fmla="*/ 49 w 196"/>
                  <a:gd name="T13" fmla="*/ 194 h 196"/>
                  <a:gd name="T14" fmla="*/ 194 w 196"/>
                  <a:gd name="T15" fmla="*/ 46 h 196"/>
                  <a:gd name="T16" fmla="*/ 194 w 196"/>
                  <a:gd name="T17" fmla="*/ 37 h 196"/>
                  <a:gd name="T18" fmla="*/ 184 w 196"/>
                  <a:gd name="T19" fmla="*/ 37 h 196"/>
                  <a:gd name="T20" fmla="*/ 45 w 196"/>
                  <a:gd name="T21" fmla="*/ 180 h 196"/>
                  <a:gd name="T22" fmla="*/ 17 w 196"/>
                  <a:gd name="T23" fmla="*/ 152 h 196"/>
                  <a:gd name="T24" fmla="*/ 160 w 196"/>
                  <a:gd name="T25" fmla="*/ 12 h 196"/>
                  <a:gd name="T26" fmla="*/ 160 w 196"/>
                  <a:gd name="T27" fmla="*/ 3 h 196"/>
                  <a:gd name="T28" fmla="*/ 150 w 196"/>
                  <a:gd name="T29" fmla="*/ 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6" h="196">
                    <a:moveTo>
                      <a:pt x="150" y="3"/>
                    </a:moveTo>
                    <a:cubicBezTo>
                      <a:pt x="2" y="147"/>
                      <a:pt x="2" y="147"/>
                      <a:pt x="2" y="147"/>
                    </a:cubicBezTo>
                    <a:cubicBezTo>
                      <a:pt x="1" y="148"/>
                      <a:pt x="0" y="150"/>
                      <a:pt x="0" y="152"/>
                    </a:cubicBezTo>
                    <a:cubicBezTo>
                      <a:pt x="0" y="154"/>
                      <a:pt x="1" y="155"/>
                      <a:pt x="2" y="157"/>
                    </a:cubicBezTo>
                    <a:cubicBezTo>
                      <a:pt x="40" y="194"/>
                      <a:pt x="40" y="194"/>
                      <a:pt x="40" y="194"/>
                    </a:cubicBezTo>
                    <a:cubicBezTo>
                      <a:pt x="41" y="195"/>
                      <a:pt x="43" y="196"/>
                      <a:pt x="45" y="196"/>
                    </a:cubicBezTo>
                    <a:cubicBezTo>
                      <a:pt x="46" y="196"/>
                      <a:pt x="48" y="195"/>
                      <a:pt x="49" y="194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6" y="43"/>
                      <a:pt x="196" y="39"/>
                      <a:pt x="194" y="37"/>
                    </a:cubicBezTo>
                    <a:cubicBezTo>
                      <a:pt x="191" y="34"/>
                      <a:pt x="187" y="34"/>
                      <a:pt x="184" y="37"/>
                    </a:cubicBezTo>
                    <a:cubicBezTo>
                      <a:pt x="45" y="180"/>
                      <a:pt x="45" y="180"/>
                      <a:pt x="45" y="180"/>
                    </a:cubicBezTo>
                    <a:cubicBezTo>
                      <a:pt x="17" y="152"/>
                      <a:pt x="17" y="152"/>
                      <a:pt x="17" y="152"/>
                    </a:cubicBezTo>
                    <a:cubicBezTo>
                      <a:pt x="160" y="12"/>
                      <a:pt x="160" y="12"/>
                      <a:pt x="160" y="12"/>
                    </a:cubicBezTo>
                    <a:cubicBezTo>
                      <a:pt x="162" y="10"/>
                      <a:pt x="162" y="6"/>
                      <a:pt x="160" y="3"/>
                    </a:cubicBezTo>
                    <a:cubicBezTo>
                      <a:pt x="157" y="0"/>
                      <a:pt x="153" y="0"/>
                      <a:pt x="15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74" name="Freeform 1696">
                <a:extLst>
                  <a:ext uri="{FF2B5EF4-FFF2-40B4-BE49-F238E27FC236}">
                    <a16:creationId xmlns:a16="http://schemas.microsoft.com/office/drawing/2014/main" id="{D56359DA-7775-1ABD-79E5-271FFFB99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3638" y="4622801"/>
                <a:ext cx="192088" cy="196850"/>
              </a:xfrm>
              <a:custGeom>
                <a:avLst/>
                <a:gdLst>
                  <a:gd name="T0" fmla="*/ 12 w 112"/>
                  <a:gd name="T1" fmla="*/ 111 h 114"/>
                  <a:gd name="T2" fmla="*/ 109 w 112"/>
                  <a:gd name="T3" fmla="*/ 12 h 114"/>
                  <a:gd name="T4" fmla="*/ 109 w 112"/>
                  <a:gd name="T5" fmla="*/ 3 h 114"/>
                  <a:gd name="T6" fmla="*/ 100 w 112"/>
                  <a:gd name="T7" fmla="*/ 3 h 114"/>
                  <a:gd name="T8" fmla="*/ 3 w 112"/>
                  <a:gd name="T9" fmla="*/ 102 h 114"/>
                  <a:gd name="T10" fmla="*/ 3 w 112"/>
                  <a:gd name="T11" fmla="*/ 112 h 114"/>
                  <a:gd name="T12" fmla="*/ 12 w 112"/>
                  <a:gd name="T13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14">
                    <a:moveTo>
                      <a:pt x="12" y="111"/>
                    </a:moveTo>
                    <a:cubicBezTo>
                      <a:pt x="109" y="12"/>
                      <a:pt x="109" y="12"/>
                      <a:pt x="109" y="12"/>
                    </a:cubicBezTo>
                    <a:cubicBezTo>
                      <a:pt x="112" y="9"/>
                      <a:pt x="112" y="5"/>
                      <a:pt x="109" y="3"/>
                    </a:cubicBezTo>
                    <a:cubicBezTo>
                      <a:pt x="107" y="0"/>
                      <a:pt x="102" y="0"/>
                      <a:pt x="100" y="3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0" y="105"/>
                      <a:pt x="0" y="109"/>
                      <a:pt x="3" y="112"/>
                    </a:cubicBezTo>
                    <a:cubicBezTo>
                      <a:pt x="6" y="114"/>
                      <a:pt x="10" y="114"/>
                      <a:pt x="12" y="11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75" name="Freeform 1697">
                <a:extLst>
                  <a:ext uri="{FF2B5EF4-FFF2-40B4-BE49-F238E27FC236}">
                    <a16:creationId xmlns:a16="http://schemas.microsoft.com/office/drawing/2014/main" id="{F3CDD0F4-23D6-E558-CD05-D1FF8E47B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3663" y="4457701"/>
                <a:ext cx="104775" cy="106363"/>
              </a:xfrm>
              <a:custGeom>
                <a:avLst/>
                <a:gdLst>
                  <a:gd name="T0" fmla="*/ 41 w 61"/>
                  <a:gd name="T1" fmla="*/ 59 h 62"/>
                  <a:gd name="T2" fmla="*/ 59 w 61"/>
                  <a:gd name="T3" fmla="*/ 41 h 62"/>
                  <a:gd name="T4" fmla="*/ 59 w 61"/>
                  <a:gd name="T5" fmla="*/ 31 h 62"/>
                  <a:gd name="T6" fmla="*/ 30 w 61"/>
                  <a:gd name="T7" fmla="*/ 3 h 62"/>
                  <a:gd name="T8" fmla="*/ 21 w 61"/>
                  <a:gd name="T9" fmla="*/ 3 h 62"/>
                  <a:gd name="T10" fmla="*/ 2 w 61"/>
                  <a:gd name="T11" fmla="*/ 21 h 62"/>
                  <a:gd name="T12" fmla="*/ 2 w 61"/>
                  <a:gd name="T13" fmla="*/ 30 h 62"/>
                  <a:gd name="T14" fmla="*/ 12 w 61"/>
                  <a:gd name="T15" fmla="*/ 30 h 62"/>
                  <a:gd name="T16" fmla="*/ 25 w 61"/>
                  <a:gd name="T17" fmla="*/ 17 h 62"/>
                  <a:gd name="T18" fmla="*/ 45 w 61"/>
                  <a:gd name="T19" fmla="*/ 36 h 62"/>
                  <a:gd name="T20" fmla="*/ 31 w 61"/>
                  <a:gd name="T21" fmla="*/ 50 h 62"/>
                  <a:gd name="T22" fmla="*/ 32 w 61"/>
                  <a:gd name="T23" fmla="*/ 59 h 62"/>
                  <a:gd name="T24" fmla="*/ 41 w 61"/>
                  <a:gd name="T25" fmla="*/ 5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62">
                    <a:moveTo>
                      <a:pt x="41" y="59"/>
                    </a:moveTo>
                    <a:cubicBezTo>
                      <a:pt x="59" y="41"/>
                      <a:pt x="59" y="41"/>
                      <a:pt x="59" y="41"/>
                    </a:cubicBezTo>
                    <a:cubicBezTo>
                      <a:pt x="61" y="38"/>
                      <a:pt x="61" y="34"/>
                      <a:pt x="59" y="31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8" y="0"/>
                      <a:pt x="23" y="0"/>
                      <a:pt x="21" y="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0" y="23"/>
                      <a:pt x="0" y="27"/>
                      <a:pt x="2" y="30"/>
                    </a:cubicBezTo>
                    <a:cubicBezTo>
                      <a:pt x="5" y="33"/>
                      <a:pt x="9" y="33"/>
                      <a:pt x="12" y="30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29" y="52"/>
                      <a:pt x="29" y="57"/>
                      <a:pt x="32" y="59"/>
                    </a:cubicBezTo>
                    <a:cubicBezTo>
                      <a:pt x="34" y="62"/>
                      <a:pt x="38" y="62"/>
                      <a:pt x="4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</p:grp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126CA9A8-6DB0-F818-F4BE-F36BB911121B}"/>
              </a:ext>
            </a:extLst>
          </p:cNvPr>
          <p:cNvGrpSpPr/>
          <p:nvPr/>
        </p:nvGrpSpPr>
        <p:grpSpPr>
          <a:xfrm>
            <a:off x="3306664" y="1620758"/>
            <a:ext cx="2690812" cy="3154249"/>
            <a:chOff x="3415129" y="1977836"/>
            <a:chExt cx="2690812" cy="3154249"/>
          </a:xfrm>
        </p:grpSpPr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364D0964-9A86-E3C5-A727-146B80FC3FBF}"/>
                </a:ext>
              </a:extLst>
            </p:cNvPr>
            <p:cNvSpPr/>
            <p:nvPr/>
          </p:nvSpPr>
          <p:spPr>
            <a:xfrm>
              <a:off x="4832219" y="3939237"/>
              <a:ext cx="1273722" cy="1192848"/>
            </a:xfrm>
            <a:prstGeom prst="rect">
              <a:avLst/>
            </a:pr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sp>
          <p:nvSpPr>
            <p:cNvPr id="78" name="Rectangle: Rounded Corners 77">
              <a:extLst>
                <a:ext uri="{FF2B5EF4-FFF2-40B4-BE49-F238E27FC236}">
                  <a16:creationId xmlns:a16="http://schemas.microsoft.com/office/drawing/2014/main" id="{6055FD5E-ADF8-6D17-F7F6-C1C1F1D0043F}"/>
                </a:ext>
              </a:extLst>
            </p:cNvPr>
            <p:cNvSpPr/>
            <p:nvPr/>
          </p:nvSpPr>
          <p:spPr>
            <a:xfrm>
              <a:off x="3602659" y="2117319"/>
              <a:ext cx="2372858" cy="2875284"/>
            </a:xfrm>
            <a:prstGeom prst="roundRect">
              <a:avLst>
                <a:gd name="adj" fmla="val 38234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907932CF-9F25-597C-07BE-6C20C11AE8BE}"/>
                </a:ext>
              </a:extLst>
            </p:cNvPr>
            <p:cNvSpPr/>
            <p:nvPr/>
          </p:nvSpPr>
          <p:spPr>
            <a:xfrm>
              <a:off x="3415129" y="1977836"/>
              <a:ext cx="1046825" cy="10468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77800" sx="102000" sy="1020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818CB49F-44A9-73E8-DED6-107789B68034}"/>
                </a:ext>
              </a:extLst>
            </p:cNvPr>
            <p:cNvSpPr/>
            <p:nvPr/>
          </p:nvSpPr>
          <p:spPr>
            <a:xfrm>
              <a:off x="3543278" y="2105985"/>
              <a:ext cx="790526" cy="790526"/>
            </a:xfrm>
            <a:prstGeom prst="ellipse">
              <a:avLst/>
            </a:pr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8453E062-3801-5B77-EED1-83E6F0E76429}"/>
                </a:ext>
              </a:extLst>
            </p:cNvPr>
            <p:cNvGrpSpPr/>
            <p:nvPr/>
          </p:nvGrpSpPr>
          <p:grpSpPr>
            <a:xfrm>
              <a:off x="3739566" y="2298832"/>
              <a:ext cx="386570" cy="387300"/>
              <a:chOff x="9672638" y="2249488"/>
              <a:chExt cx="839788" cy="841375"/>
            </a:xfrm>
            <a:solidFill>
              <a:schemeClr val="bg1"/>
            </a:solidFill>
          </p:grpSpPr>
          <p:sp>
            <p:nvSpPr>
              <p:cNvPr id="82" name="Freeform 1411">
                <a:extLst>
                  <a:ext uri="{FF2B5EF4-FFF2-40B4-BE49-F238E27FC236}">
                    <a16:creationId xmlns:a16="http://schemas.microsoft.com/office/drawing/2014/main" id="{EDBC7FCB-2921-6C1C-AFEB-09E46C0C6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2638" y="2249488"/>
                <a:ext cx="598488" cy="598488"/>
              </a:xfrm>
              <a:custGeom>
                <a:avLst/>
                <a:gdLst>
                  <a:gd name="T0" fmla="*/ 293 w 349"/>
                  <a:gd name="T1" fmla="*/ 56 h 349"/>
                  <a:gd name="T2" fmla="*/ 288 w 349"/>
                  <a:gd name="T3" fmla="*/ 61 h 349"/>
                  <a:gd name="T4" fmla="*/ 336 w 349"/>
                  <a:gd name="T5" fmla="*/ 175 h 349"/>
                  <a:gd name="T6" fmla="*/ 288 w 349"/>
                  <a:gd name="T7" fmla="*/ 289 h 349"/>
                  <a:gd name="T8" fmla="*/ 174 w 349"/>
                  <a:gd name="T9" fmla="*/ 336 h 349"/>
                  <a:gd name="T10" fmla="*/ 60 w 349"/>
                  <a:gd name="T11" fmla="*/ 289 h 349"/>
                  <a:gd name="T12" fmla="*/ 13 w 349"/>
                  <a:gd name="T13" fmla="*/ 175 h 349"/>
                  <a:gd name="T14" fmla="*/ 60 w 349"/>
                  <a:gd name="T15" fmla="*/ 61 h 349"/>
                  <a:gd name="T16" fmla="*/ 174 w 349"/>
                  <a:gd name="T17" fmla="*/ 14 h 349"/>
                  <a:gd name="T18" fmla="*/ 288 w 349"/>
                  <a:gd name="T19" fmla="*/ 61 h 349"/>
                  <a:gd name="T20" fmla="*/ 293 w 349"/>
                  <a:gd name="T21" fmla="*/ 56 h 349"/>
                  <a:gd name="T22" fmla="*/ 298 w 349"/>
                  <a:gd name="T23" fmla="*/ 51 h 349"/>
                  <a:gd name="T24" fmla="*/ 174 w 349"/>
                  <a:gd name="T25" fmla="*/ 0 h 349"/>
                  <a:gd name="T26" fmla="*/ 51 w 349"/>
                  <a:gd name="T27" fmla="*/ 51 h 349"/>
                  <a:gd name="T28" fmla="*/ 0 w 349"/>
                  <a:gd name="T29" fmla="*/ 175 h 349"/>
                  <a:gd name="T30" fmla="*/ 51 w 349"/>
                  <a:gd name="T31" fmla="*/ 298 h 349"/>
                  <a:gd name="T32" fmla="*/ 174 w 349"/>
                  <a:gd name="T33" fmla="*/ 349 h 349"/>
                  <a:gd name="T34" fmla="*/ 298 w 349"/>
                  <a:gd name="T35" fmla="*/ 298 h 349"/>
                  <a:gd name="T36" fmla="*/ 349 w 349"/>
                  <a:gd name="T37" fmla="*/ 175 h 349"/>
                  <a:gd name="T38" fmla="*/ 298 w 349"/>
                  <a:gd name="T39" fmla="*/ 51 h 349"/>
                  <a:gd name="T40" fmla="*/ 293 w 349"/>
                  <a:gd name="T41" fmla="*/ 56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9" h="349">
                    <a:moveTo>
                      <a:pt x="293" y="56"/>
                    </a:moveTo>
                    <a:cubicBezTo>
                      <a:pt x="288" y="61"/>
                      <a:pt x="288" y="61"/>
                      <a:pt x="288" y="61"/>
                    </a:cubicBezTo>
                    <a:cubicBezTo>
                      <a:pt x="320" y="92"/>
                      <a:pt x="336" y="134"/>
                      <a:pt x="336" y="175"/>
                    </a:cubicBezTo>
                    <a:cubicBezTo>
                      <a:pt x="336" y="216"/>
                      <a:pt x="320" y="257"/>
                      <a:pt x="288" y="289"/>
                    </a:cubicBezTo>
                    <a:cubicBezTo>
                      <a:pt x="257" y="320"/>
                      <a:pt x="216" y="336"/>
                      <a:pt x="174" y="336"/>
                    </a:cubicBezTo>
                    <a:cubicBezTo>
                      <a:pt x="133" y="336"/>
                      <a:pt x="92" y="320"/>
                      <a:pt x="60" y="289"/>
                    </a:cubicBezTo>
                    <a:cubicBezTo>
                      <a:pt x="29" y="257"/>
                      <a:pt x="13" y="216"/>
                      <a:pt x="13" y="175"/>
                    </a:cubicBezTo>
                    <a:cubicBezTo>
                      <a:pt x="13" y="134"/>
                      <a:pt x="29" y="92"/>
                      <a:pt x="60" y="61"/>
                    </a:cubicBezTo>
                    <a:cubicBezTo>
                      <a:pt x="92" y="29"/>
                      <a:pt x="133" y="14"/>
                      <a:pt x="174" y="14"/>
                    </a:cubicBezTo>
                    <a:cubicBezTo>
                      <a:pt x="216" y="14"/>
                      <a:pt x="257" y="29"/>
                      <a:pt x="288" y="61"/>
                    </a:cubicBezTo>
                    <a:cubicBezTo>
                      <a:pt x="293" y="56"/>
                      <a:pt x="293" y="56"/>
                      <a:pt x="293" y="56"/>
                    </a:cubicBezTo>
                    <a:cubicBezTo>
                      <a:pt x="298" y="51"/>
                      <a:pt x="298" y="51"/>
                      <a:pt x="298" y="51"/>
                    </a:cubicBezTo>
                    <a:cubicBezTo>
                      <a:pt x="264" y="17"/>
                      <a:pt x="219" y="0"/>
                      <a:pt x="174" y="0"/>
                    </a:cubicBezTo>
                    <a:cubicBezTo>
                      <a:pt x="130" y="0"/>
                      <a:pt x="85" y="17"/>
                      <a:pt x="51" y="51"/>
                    </a:cubicBezTo>
                    <a:cubicBezTo>
                      <a:pt x="17" y="86"/>
                      <a:pt x="0" y="130"/>
                      <a:pt x="0" y="175"/>
                    </a:cubicBezTo>
                    <a:cubicBezTo>
                      <a:pt x="0" y="219"/>
                      <a:pt x="17" y="264"/>
                      <a:pt x="51" y="298"/>
                    </a:cubicBezTo>
                    <a:cubicBezTo>
                      <a:pt x="85" y="332"/>
                      <a:pt x="130" y="349"/>
                      <a:pt x="174" y="349"/>
                    </a:cubicBezTo>
                    <a:cubicBezTo>
                      <a:pt x="219" y="349"/>
                      <a:pt x="264" y="332"/>
                      <a:pt x="298" y="298"/>
                    </a:cubicBezTo>
                    <a:cubicBezTo>
                      <a:pt x="332" y="264"/>
                      <a:pt x="349" y="219"/>
                      <a:pt x="349" y="175"/>
                    </a:cubicBezTo>
                    <a:cubicBezTo>
                      <a:pt x="349" y="130"/>
                      <a:pt x="332" y="86"/>
                      <a:pt x="298" y="51"/>
                    </a:cubicBezTo>
                    <a:lnTo>
                      <a:pt x="293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83" name="Freeform 1412">
                <a:extLst>
                  <a:ext uri="{FF2B5EF4-FFF2-40B4-BE49-F238E27FC236}">
                    <a16:creationId xmlns:a16="http://schemas.microsoft.com/office/drawing/2014/main" id="{04B3F56E-9956-A23C-0AB1-CA77526E2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8838" y="2325688"/>
                <a:ext cx="447675" cy="446088"/>
              </a:xfrm>
              <a:custGeom>
                <a:avLst/>
                <a:gdLst>
                  <a:gd name="T0" fmla="*/ 218 w 261"/>
                  <a:gd name="T1" fmla="*/ 42 h 260"/>
                  <a:gd name="T2" fmla="*/ 213 w 261"/>
                  <a:gd name="T3" fmla="*/ 47 h 260"/>
                  <a:gd name="T4" fmla="*/ 247 w 261"/>
                  <a:gd name="T5" fmla="*/ 130 h 260"/>
                  <a:gd name="T6" fmla="*/ 213 w 261"/>
                  <a:gd name="T7" fmla="*/ 213 h 260"/>
                  <a:gd name="T8" fmla="*/ 130 w 261"/>
                  <a:gd name="T9" fmla="*/ 247 h 260"/>
                  <a:gd name="T10" fmla="*/ 48 w 261"/>
                  <a:gd name="T11" fmla="*/ 213 h 260"/>
                  <a:gd name="T12" fmla="*/ 13 w 261"/>
                  <a:gd name="T13" fmla="*/ 130 h 260"/>
                  <a:gd name="T14" fmla="*/ 48 w 261"/>
                  <a:gd name="T15" fmla="*/ 47 h 260"/>
                  <a:gd name="T16" fmla="*/ 130 w 261"/>
                  <a:gd name="T17" fmla="*/ 13 h 260"/>
                  <a:gd name="T18" fmla="*/ 213 w 261"/>
                  <a:gd name="T19" fmla="*/ 47 h 260"/>
                  <a:gd name="T20" fmla="*/ 218 w 261"/>
                  <a:gd name="T21" fmla="*/ 42 h 260"/>
                  <a:gd name="T22" fmla="*/ 222 w 261"/>
                  <a:gd name="T23" fmla="*/ 38 h 260"/>
                  <a:gd name="T24" fmla="*/ 130 w 261"/>
                  <a:gd name="T25" fmla="*/ 0 h 260"/>
                  <a:gd name="T26" fmla="*/ 38 w 261"/>
                  <a:gd name="T27" fmla="*/ 38 h 260"/>
                  <a:gd name="T28" fmla="*/ 0 w 261"/>
                  <a:gd name="T29" fmla="*/ 130 h 260"/>
                  <a:gd name="T30" fmla="*/ 38 w 261"/>
                  <a:gd name="T31" fmla="*/ 222 h 260"/>
                  <a:gd name="T32" fmla="*/ 130 w 261"/>
                  <a:gd name="T33" fmla="*/ 260 h 260"/>
                  <a:gd name="T34" fmla="*/ 222 w 261"/>
                  <a:gd name="T35" fmla="*/ 222 h 260"/>
                  <a:gd name="T36" fmla="*/ 261 w 261"/>
                  <a:gd name="T37" fmla="*/ 130 h 260"/>
                  <a:gd name="T38" fmla="*/ 222 w 261"/>
                  <a:gd name="T39" fmla="*/ 38 h 260"/>
                  <a:gd name="T40" fmla="*/ 218 w 261"/>
                  <a:gd name="T41" fmla="*/ 4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1" h="260">
                    <a:moveTo>
                      <a:pt x="218" y="42"/>
                    </a:moveTo>
                    <a:cubicBezTo>
                      <a:pt x="213" y="47"/>
                      <a:pt x="213" y="47"/>
                      <a:pt x="213" y="47"/>
                    </a:cubicBezTo>
                    <a:cubicBezTo>
                      <a:pt x="236" y="70"/>
                      <a:pt x="247" y="100"/>
                      <a:pt x="247" y="130"/>
                    </a:cubicBezTo>
                    <a:cubicBezTo>
                      <a:pt x="247" y="160"/>
                      <a:pt x="236" y="190"/>
                      <a:pt x="213" y="213"/>
                    </a:cubicBezTo>
                    <a:cubicBezTo>
                      <a:pt x="190" y="235"/>
                      <a:pt x="160" y="247"/>
                      <a:pt x="130" y="247"/>
                    </a:cubicBezTo>
                    <a:cubicBezTo>
                      <a:pt x="100" y="247"/>
                      <a:pt x="70" y="235"/>
                      <a:pt x="48" y="213"/>
                    </a:cubicBezTo>
                    <a:cubicBezTo>
                      <a:pt x="25" y="190"/>
                      <a:pt x="13" y="160"/>
                      <a:pt x="13" y="130"/>
                    </a:cubicBezTo>
                    <a:cubicBezTo>
                      <a:pt x="13" y="100"/>
                      <a:pt x="25" y="70"/>
                      <a:pt x="48" y="47"/>
                    </a:cubicBezTo>
                    <a:cubicBezTo>
                      <a:pt x="70" y="24"/>
                      <a:pt x="100" y="13"/>
                      <a:pt x="130" y="13"/>
                    </a:cubicBezTo>
                    <a:cubicBezTo>
                      <a:pt x="160" y="13"/>
                      <a:pt x="190" y="24"/>
                      <a:pt x="213" y="47"/>
                    </a:cubicBezTo>
                    <a:cubicBezTo>
                      <a:pt x="218" y="42"/>
                      <a:pt x="218" y="42"/>
                      <a:pt x="218" y="42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197" y="12"/>
                      <a:pt x="164" y="0"/>
                      <a:pt x="130" y="0"/>
                    </a:cubicBezTo>
                    <a:cubicBezTo>
                      <a:pt x="97" y="0"/>
                      <a:pt x="64" y="12"/>
                      <a:pt x="38" y="38"/>
                    </a:cubicBezTo>
                    <a:cubicBezTo>
                      <a:pt x="13" y="63"/>
                      <a:pt x="0" y="97"/>
                      <a:pt x="0" y="130"/>
                    </a:cubicBezTo>
                    <a:cubicBezTo>
                      <a:pt x="0" y="163"/>
                      <a:pt x="13" y="197"/>
                      <a:pt x="38" y="222"/>
                    </a:cubicBezTo>
                    <a:cubicBezTo>
                      <a:pt x="64" y="247"/>
                      <a:pt x="97" y="260"/>
                      <a:pt x="130" y="260"/>
                    </a:cubicBezTo>
                    <a:cubicBezTo>
                      <a:pt x="164" y="260"/>
                      <a:pt x="197" y="247"/>
                      <a:pt x="222" y="222"/>
                    </a:cubicBezTo>
                    <a:cubicBezTo>
                      <a:pt x="248" y="197"/>
                      <a:pt x="261" y="163"/>
                      <a:pt x="261" y="130"/>
                    </a:cubicBezTo>
                    <a:cubicBezTo>
                      <a:pt x="261" y="97"/>
                      <a:pt x="248" y="63"/>
                      <a:pt x="222" y="38"/>
                    </a:cubicBezTo>
                    <a:lnTo>
                      <a:pt x="218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84" name="Freeform 1413">
                <a:extLst>
                  <a:ext uri="{FF2B5EF4-FFF2-40B4-BE49-F238E27FC236}">
                    <a16:creationId xmlns:a16="http://schemas.microsoft.com/office/drawing/2014/main" id="{2323DDCB-713C-88E1-678E-1A74E922A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3013" y="2708275"/>
                <a:ext cx="176213" cy="180975"/>
              </a:xfrm>
              <a:custGeom>
                <a:avLst/>
                <a:gdLst>
                  <a:gd name="T0" fmla="*/ 2 w 103"/>
                  <a:gd name="T1" fmla="*/ 48 h 105"/>
                  <a:gd name="T2" fmla="*/ 56 w 103"/>
                  <a:gd name="T3" fmla="*/ 102 h 105"/>
                  <a:gd name="T4" fmla="*/ 66 w 103"/>
                  <a:gd name="T5" fmla="*/ 102 h 105"/>
                  <a:gd name="T6" fmla="*/ 102 w 103"/>
                  <a:gd name="T7" fmla="*/ 66 h 105"/>
                  <a:gd name="T8" fmla="*/ 103 w 103"/>
                  <a:gd name="T9" fmla="*/ 61 h 105"/>
                  <a:gd name="T10" fmla="*/ 102 w 103"/>
                  <a:gd name="T11" fmla="*/ 57 h 105"/>
                  <a:gd name="T12" fmla="*/ 48 w 103"/>
                  <a:gd name="T13" fmla="*/ 3 h 105"/>
                  <a:gd name="T14" fmla="*/ 38 w 103"/>
                  <a:gd name="T15" fmla="*/ 3 h 105"/>
                  <a:gd name="T16" fmla="*/ 38 w 103"/>
                  <a:gd name="T17" fmla="*/ 12 h 105"/>
                  <a:gd name="T18" fmla="*/ 87 w 103"/>
                  <a:gd name="T19" fmla="*/ 61 h 105"/>
                  <a:gd name="T20" fmla="*/ 61 w 103"/>
                  <a:gd name="T21" fmla="*/ 88 h 105"/>
                  <a:gd name="T22" fmla="*/ 12 w 103"/>
                  <a:gd name="T23" fmla="*/ 39 h 105"/>
                  <a:gd name="T24" fmla="*/ 2 w 103"/>
                  <a:gd name="T25" fmla="*/ 39 h 105"/>
                  <a:gd name="T26" fmla="*/ 2 w 103"/>
                  <a:gd name="T27" fmla="*/ 4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3" h="105">
                    <a:moveTo>
                      <a:pt x="2" y="48"/>
                    </a:moveTo>
                    <a:cubicBezTo>
                      <a:pt x="56" y="102"/>
                      <a:pt x="56" y="102"/>
                      <a:pt x="56" y="102"/>
                    </a:cubicBezTo>
                    <a:cubicBezTo>
                      <a:pt x="59" y="105"/>
                      <a:pt x="63" y="105"/>
                      <a:pt x="66" y="102"/>
                    </a:cubicBezTo>
                    <a:cubicBezTo>
                      <a:pt x="102" y="66"/>
                      <a:pt x="102" y="66"/>
                      <a:pt x="102" y="66"/>
                    </a:cubicBezTo>
                    <a:cubicBezTo>
                      <a:pt x="103" y="65"/>
                      <a:pt x="103" y="63"/>
                      <a:pt x="103" y="61"/>
                    </a:cubicBezTo>
                    <a:cubicBezTo>
                      <a:pt x="103" y="60"/>
                      <a:pt x="103" y="58"/>
                      <a:pt x="102" y="57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5" y="0"/>
                      <a:pt x="41" y="0"/>
                      <a:pt x="38" y="3"/>
                    </a:cubicBezTo>
                    <a:cubicBezTo>
                      <a:pt x="36" y="5"/>
                      <a:pt x="36" y="10"/>
                      <a:pt x="38" y="12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9" y="36"/>
                      <a:pt x="5" y="36"/>
                      <a:pt x="2" y="39"/>
                    </a:cubicBezTo>
                    <a:cubicBezTo>
                      <a:pt x="0" y="41"/>
                      <a:pt x="0" y="46"/>
                      <a:pt x="2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85" name="Freeform 1414">
                <a:extLst>
                  <a:ext uri="{FF2B5EF4-FFF2-40B4-BE49-F238E27FC236}">
                    <a16:creationId xmlns:a16="http://schemas.microsoft.com/office/drawing/2014/main" id="{476CE71F-7081-38F6-7CE1-892A35B66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6038" y="2784475"/>
                <a:ext cx="306388" cy="306388"/>
              </a:xfrm>
              <a:custGeom>
                <a:avLst/>
                <a:gdLst>
                  <a:gd name="T0" fmla="*/ 173 w 179"/>
                  <a:gd name="T1" fmla="*/ 114 h 179"/>
                  <a:gd name="T2" fmla="*/ 177 w 179"/>
                  <a:gd name="T3" fmla="*/ 110 h 179"/>
                  <a:gd name="T4" fmla="*/ 69 w 179"/>
                  <a:gd name="T5" fmla="*/ 2 h 179"/>
                  <a:gd name="T6" fmla="*/ 65 w 179"/>
                  <a:gd name="T7" fmla="*/ 0 h 179"/>
                  <a:gd name="T8" fmla="*/ 60 w 179"/>
                  <a:gd name="T9" fmla="*/ 2 h 179"/>
                  <a:gd name="T10" fmla="*/ 2 w 179"/>
                  <a:gd name="T11" fmla="*/ 60 h 179"/>
                  <a:gd name="T12" fmla="*/ 2 w 179"/>
                  <a:gd name="T13" fmla="*/ 69 h 179"/>
                  <a:gd name="T14" fmla="*/ 110 w 179"/>
                  <a:gd name="T15" fmla="*/ 177 h 179"/>
                  <a:gd name="T16" fmla="*/ 115 w 179"/>
                  <a:gd name="T17" fmla="*/ 179 h 179"/>
                  <a:gd name="T18" fmla="*/ 119 w 179"/>
                  <a:gd name="T19" fmla="*/ 177 h 179"/>
                  <a:gd name="T20" fmla="*/ 177 w 179"/>
                  <a:gd name="T21" fmla="*/ 119 h 179"/>
                  <a:gd name="T22" fmla="*/ 179 w 179"/>
                  <a:gd name="T23" fmla="*/ 114 h 179"/>
                  <a:gd name="T24" fmla="*/ 177 w 179"/>
                  <a:gd name="T25" fmla="*/ 110 h 179"/>
                  <a:gd name="T26" fmla="*/ 173 w 179"/>
                  <a:gd name="T27" fmla="*/ 114 h 179"/>
                  <a:gd name="T28" fmla="*/ 168 w 179"/>
                  <a:gd name="T29" fmla="*/ 110 h 179"/>
                  <a:gd name="T30" fmla="*/ 115 w 179"/>
                  <a:gd name="T31" fmla="*/ 163 h 179"/>
                  <a:gd name="T32" fmla="*/ 16 w 179"/>
                  <a:gd name="T33" fmla="*/ 64 h 179"/>
                  <a:gd name="T34" fmla="*/ 65 w 179"/>
                  <a:gd name="T35" fmla="*/ 16 h 179"/>
                  <a:gd name="T36" fmla="*/ 168 w 179"/>
                  <a:gd name="T37" fmla="*/ 119 h 179"/>
                  <a:gd name="T38" fmla="*/ 173 w 179"/>
                  <a:gd name="T39" fmla="*/ 114 h 179"/>
                  <a:gd name="T40" fmla="*/ 168 w 179"/>
                  <a:gd name="T41" fmla="*/ 110 h 179"/>
                  <a:gd name="T42" fmla="*/ 173 w 179"/>
                  <a:gd name="T43" fmla="*/ 114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9" h="179">
                    <a:moveTo>
                      <a:pt x="173" y="114"/>
                    </a:moveTo>
                    <a:cubicBezTo>
                      <a:pt x="177" y="110"/>
                      <a:pt x="177" y="110"/>
                      <a:pt x="177" y="110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1"/>
                      <a:pt x="67" y="0"/>
                      <a:pt x="65" y="0"/>
                    </a:cubicBezTo>
                    <a:cubicBezTo>
                      <a:pt x="63" y="0"/>
                      <a:pt x="61" y="1"/>
                      <a:pt x="60" y="2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0" y="62"/>
                      <a:pt x="0" y="66"/>
                      <a:pt x="2" y="69"/>
                    </a:cubicBezTo>
                    <a:cubicBezTo>
                      <a:pt x="110" y="177"/>
                      <a:pt x="110" y="177"/>
                      <a:pt x="110" y="177"/>
                    </a:cubicBezTo>
                    <a:cubicBezTo>
                      <a:pt x="111" y="178"/>
                      <a:pt x="113" y="179"/>
                      <a:pt x="115" y="179"/>
                    </a:cubicBezTo>
                    <a:cubicBezTo>
                      <a:pt x="116" y="179"/>
                      <a:pt x="118" y="178"/>
                      <a:pt x="119" y="177"/>
                    </a:cubicBezTo>
                    <a:cubicBezTo>
                      <a:pt x="177" y="119"/>
                      <a:pt x="177" y="119"/>
                      <a:pt x="177" y="119"/>
                    </a:cubicBezTo>
                    <a:cubicBezTo>
                      <a:pt x="178" y="118"/>
                      <a:pt x="179" y="116"/>
                      <a:pt x="179" y="114"/>
                    </a:cubicBezTo>
                    <a:cubicBezTo>
                      <a:pt x="179" y="113"/>
                      <a:pt x="178" y="111"/>
                      <a:pt x="177" y="110"/>
                    </a:cubicBezTo>
                    <a:cubicBezTo>
                      <a:pt x="173" y="114"/>
                      <a:pt x="173" y="114"/>
                      <a:pt x="173" y="114"/>
                    </a:cubicBezTo>
                    <a:cubicBezTo>
                      <a:pt x="168" y="110"/>
                      <a:pt x="168" y="110"/>
                      <a:pt x="168" y="110"/>
                    </a:cubicBezTo>
                    <a:cubicBezTo>
                      <a:pt x="115" y="163"/>
                      <a:pt x="115" y="163"/>
                      <a:pt x="115" y="163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168" y="119"/>
                      <a:pt x="168" y="119"/>
                      <a:pt x="168" y="119"/>
                    </a:cubicBezTo>
                    <a:cubicBezTo>
                      <a:pt x="173" y="114"/>
                      <a:pt x="173" y="114"/>
                      <a:pt x="173" y="114"/>
                    </a:cubicBezTo>
                    <a:cubicBezTo>
                      <a:pt x="168" y="110"/>
                      <a:pt x="168" y="110"/>
                      <a:pt x="168" y="110"/>
                    </a:cubicBezTo>
                    <a:lnTo>
                      <a:pt x="173" y="1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86" name="Freeform 1415">
                <a:extLst>
                  <a:ext uri="{FF2B5EF4-FFF2-40B4-BE49-F238E27FC236}">
                    <a16:creationId xmlns:a16="http://schemas.microsoft.com/office/drawing/2014/main" id="{E4335EDD-347E-A1F6-7E5A-5C5732A37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93350" y="2874963"/>
                <a:ext cx="120650" cy="120650"/>
              </a:xfrm>
              <a:custGeom>
                <a:avLst/>
                <a:gdLst>
                  <a:gd name="T0" fmla="*/ 12 w 70"/>
                  <a:gd name="T1" fmla="*/ 68 h 70"/>
                  <a:gd name="T2" fmla="*/ 68 w 70"/>
                  <a:gd name="T3" fmla="*/ 12 h 70"/>
                  <a:gd name="T4" fmla="*/ 68 w 70"/>
                  <a:gd name="T5" fmla="*/ 3 h 70"/>
                  <a:gd name="T6" fmla="*/ 58 w 70"/>
                  <a:gd name="T7" fmla="*/ 3 h 70"/>
                  <a:gd name="T8" fmla="*/ 3 w 70"/>
                  <a:gd name="T9" fmla="*/ 58 h 70"/>
                  <a:gd name="T10" fmla="*/ 3 w 70"/>
                  <a:gd name="T11" fmla="*/ 68 h 70"/>
                  <a:gd name="T12" fmla="*/ 12 w 70"/>
                  <a:gd name="T13" fmla="*/ 6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12" y="68"/>
                    </a:moveTo>
                    <a:cubicBezTo>
                      <a:pt x="68" y="12"/>
                      <a:pt x="68" y="12"/>
                      <a:pt x="68" y="12"/>
                    </a:cubicBezTo>
                    <a:cubicBezTo>
                      <a:pt x="70" y="9"/>
                      <a:pt x="70" y="5"/>
                      <a:pt x="68" y="3"/>
                    </a:cubicBezTo>
                    <a:cubicBezTo>
                      <a:pt x="65" y="0"/>
                      <a:pt x="61" y="0"/>
                      <a:pt x="58" y="3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0" y="61"/>
                      <a:pt x="0" y="65"/>
                      <a:pt x="3" y="68"/>
                    </a:cubicBezTo>
                    <a:cubicBezTo>
                      <a:pt x="5" y="70"/>
                      <a:pt x="10" y="70"/>
                      <a:pt x="12" y="6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87" name="Freeform 1416">
                <a:extLst>
                  <a:ext uri="{FF2B5EF4-FFF2-40B4-BE49-F238E27FC236}">
                    <a16:creationId xmlns:a16="http://schemas.microsoft.com/office/drawing/2014/main" id="{2EA38D34-C5BF-9729-D219-CD3288574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8900" y="2830513"/>
                <a:ext cx="120650" cy="119063"/>
              </a:xfrm>
              <a:custGeom>
                <a:avLst/>
                <a:gdLst>
                  <a:gd name="T0" fmla="*/ 12 w 70"/>
                  <a:gd name="T1" fmla="*/ 68 h 70"/>
                  <a:gd name="T2" fmla="*/ 68 w 70"/>
                  <a:gd name="T3" fmla="*/ 12 h 70"/>
                  <a:gd name="T4" fmla="*/ 68 w 70"/>
                  <a:gd name="T5" fmla="*/ 3 h 70"/>
                  <a:gd name="T6" fmla="*/ 58 w 70"/>
                  <a:gd name="T7" fmla="*/ 3 h 70"/>
                  <a:gd name="T8" fmla="*/ 3 w 70"/>
                  <a:gd name="T9" fmla="*/ 58 h 70"/>
                  <a:gd name="T10" fmla="*/ 3 w 70"/>
                  <a:gd name="T11" fmla="*/ 68 h 70"/>
                  <a:gd name="T12" fmla="*/ 12 w 70"/>
                  <a:gd name="T13" fmla="*/ 6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12" y="68"/>
                    </a:moveTo>
                    <a:cubicBezTo>
                      <a:pt x="68" y="12"/>
                      <a:pt x="68" y="12"/>
                      <a:pt x="68" y="12"/>
                    </a:cubicBezTo>
                    <a:cubicBezTo>
                      <a:pt x="70" y="10"/>
                      <a:pt x="70" y="6"/>
                      <a:pt x="68" y="3"/>
                    </a:cubicBezTo>
                    <a:cubicBezTo>
                      <a:pt x="65" y="0"/>
                      <a:pt x="61" y="0"/>
                      <a:pt x="58" y="3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0" y="61"/>
                      <a:pt x="0" y="65"/>
                      <a:pt x="3" y="68"/>
                    </a:cubicBezTo>
                    <a:cubicBezTo>
                      <a:pt x="6" y="70"/>
                      <a:pt x="10" y="70"/>
                      <a:pt x="12" y="6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</p:grp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E742EE5D-3C71-99F2-375B-A1E8F040072A}"/>
              </a:ext>
            </a:extLst>
          </p:cNvPr>
          <p:cNvGrpSpPr/>
          <p:nvPr/>
        </p:nvGrpSpPr>
        <p:grpSpPr>
          <a:xfrm>
            <a:off x="517329" y="1620758"/>
            <a:ext cx="2690812" cy="3154249"/>
            <a:chOff x="627124" y="1977836"/>
            <a:chExt cx="2690812" cy="3154249"/>
          </a:xfrm>
        </p:grpSpPr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FFD41B9E-43F8-4C12-931A-569B23DAA8FA}"/>
                </a:ext>
              </a:extLst>
            </p:cNvPr>
            <p:cNvSpPr/>
            <p:nvPr/>
          </p:nvSpPr>
          <p:spPr>
            <a:xfrm>
              <a:off x="2044214" y="3939237"/>
              <a:ext cx="1273722" cy="1192848"/>
            </a:xfrm>
            <a:prstGeom prst="rect">
              <a:avLst/>
            </a:pr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sp>
          <p:nvSpPr>
            <p:cNvPr id="90" name="Rectangle: Rounded Corners 89">
              <a:extLst>
                <a:ext uri="{FF2B5EF4-FFF2-40B4-BE49-F238E27FC236}">
                  <a16:creationId xmlns:a16="http://schemas.microsoft.com/office/drawing/2014/main" id="{E5460150-39DF-6336-892C-816B42BD897E}"/>
                </a:ext>
              </a:extLst>
            </p:cNvPr>
            <p:cNvSpPr/>
            <p:nvPr/>
          </p:nvSpPr>
          <p:spPr>
            <a:xfrm>
              <a:off x="814653" y="2117319"/>
              <a:ext cx="2372858" cy="2875284"/>
            </a:xfrm>
            <a:prstGeom prst="roundRect">
              <a:avLst>
                <a:gd name="adj" fmla="val 38234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2A1C7290-DC77-4EB8-C4BF-CB5CE26B1910}"/>
                </a:ext>
              </a:extLst>
            </p:cNvPr>
            <p:cNvSpPr/>
            <p:nvPr/>
          </p:nvSpPr>
          <p:spPr>
            <a:xfrm>
              <a:off x="627124" y="1977836"/>
              <a:ext cx="1046825" cy="10468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77800" sx="102000" sy="1020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93D61D44-5917-929E-881B-C405FD1E017D}"/>
                </a:ext>
              </a:extLst>
            </p:cNvPr>
            <p:cNvSpPr/>
            <p:nvPr/>
          </p:nvSpPr>
          <p:spPr>
            <a:xfrm>
              <a:off x="755273" y="2105985"/>
              <a:ext cx="790526" cy="790526"/>
            </a:xfrm>
            <a:prstGeom prst="ellipse">
              <a:avLst/>
            </a:pr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4592866B-41AF-2037-BD96-A55C6BE35AD7}"/>
                </a:ext>
              </a:extLst>
            </p:cNvPr>
            <p:cNvGrpSpPr/>
            <p:nvPr/>
          </p:nvGrpSpPr>
          <p:grpSpPr>
            <a:xfrm>
              <a:off x="954036" y="2276141"/>
              <a:ext cx="338094" cy="419648"/>
              <a:chOff x="7664451" y="6429375"/>
              <a:chExt cx="677863" cy="841375"/>
            </a:xfrm>
            <a:solidFill>
              <a:schemeClr val="bg1"/>
            </a:solidFill>
          </p:grpSpPr>
          <p:sp>
            <p:nvSpPr>
              <p:cNvPr id="94" name="Freeform 2365">
                <a:extLst>
                  <a:ext uri="{FF2B5EF4-FFF2-40B4-BE49-F238E27FC236}">
                    <a16:creationId xmlns:a16="http://schemas.microsoft.com/office/drawing/2014/main" id="{325FF030-2D22-D327-2822-B6B4E0B1E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3051" y="6632575"/>
                <a:ext cx="449263" cy="638175"/>
              </a:xfrm>
              <a:custGeom>
                <a:avLst/>
                <a:gdLst>
                  <a:gd name="T0" fmla="*/ 161 w 262"/>
                  <a:gd name="T1" fmla="*/ 365 h 372"/>
                  <a:gd name="T2" fmla="*/ 161 w 262"/>
                  <a:gd name="T3" fmla="*/ 358 h 372"/>
                  <a:gd name="T4" fmla="*/ 100 w 262"/>
                  <a:gd name="T5" fmla="*/ 358 h 372"/>
                  <a:gd name="T6" fmla="*/ 39 w 262"/>
                  <a:gd name="T7" fmla="*/ 333 h 372"/>
                  <a:gd name="T8" fmla="*/ 13 w 262"/>
                  <a:gd name="T9" fmla="*/ 271 h 372"/>
                  <a:gd name="T10" fmla="*/ 13 w 262"/>
                  <a:gd name="T11" fmla="*/ 100 h 372"/>
                  <a:gd name="T12" fmla="*/ 39 w 262"/>
                  <a:gd name="T13" fmla="*/ 39 h 372"/>
                  <a:gd name="T14" fmla="*/ 100 w 262"/>
                  <a:gd name="T15" fmla="*/ 13 h 372"/>
                  <a:gd name="T16" fmla="*/ 161 w 262"/>
                  <a:gd name="T17" fmla="*/ 13 h 372"/>
                  <a:gd name="T18" fmla="*/ 223 w 262"/>
                  <a:gd name="T19" fmla="*/ 39 h 372"/>
                  <a:gd name="T20" fmla="*/ 249 w 262"/>
                  <a:gd name="T21" fmla="*/ 100 h 372"/>
                  <a:gd name="T22" fmla="*/ 249 w 262"/>
                  <a:gd name="T23" fmla="*/ 271 h 372"/>
                  <a:gd name="T24" fmla="*/ 223 w 262"/>
                  <a:gd name="T25" fmla="*/ 333 h 372"/>
                  <a:gd name="T26" fmla="*/ 161 w 262"/>
                  <a:gd name="T27" fmla="*/ 358 h 372"/>
                  <a:gd name="T28" fmla="*/ 161 w 262"/>
                  <a:gd name="T29" fmla="*/ 365 h 372"/>
                  <a:gd name="T30" fmla="*/ 161 w 262"/>
                  <a:gd name="T31" fmla="*/ 372 h 372"/>
                  <a:gd name="T32" fmla="*/ 262 w 262"/>
                  <a:gd name="T33" fmla="*/ 271 h 372"/>
                  <a:gd name="T34" fmla="*/ 262 w 262"/>
                  <a:gd name="T35" fmla="*/ 100 h 372"/>
                  <a:gd name="T36" fmla="*/ 161 w 262"/>
                  <a:gd name="T37" fmla="*/ 0 h 372"/>
                  <a:gd name="T38" fmla="*/ 100 w 262"/>
                  <a:gd name="T39" fmla="*/ 0 h 372"/>
                  <a:gd name="T40" fmla="*/ 0 w 262"/>
                  <a:gd name="T41" fmla="*/ 100 h 372"/>
                  <a:gd name="T42" fmla="*/ 0 w 262"/>
                  <a:gd name="T43" fmla="*/ 271 h 372"/>
                  <a:gd name="T44" fmla="*/ 100 w 262"/>
                  <a:gd name="T45" fmla="*/ 372 h 372"/>
                  <a:gd name="T46" fmla="*/ 161 w 262"/>
                  <a:gd name="T47" fmla="*/ 372 h 372"/>
                  <a:gd name="T48" fmla="*/ 161 w 262"/>
                  <a:gd name="T49" fmla="*/ 365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2" h="372">
                    <a:moveTo>
                      <a:pt x="161" y="365"/>
                    </a:moveTo>
                    <a:cubicBezTo>
                      <a:pt x="161" y="358"/>
                      <a:pt x="161" y="358"/>
                      <a:pt x="161" y="358"/>
                    </a:cubicBezTo>
                    <a:cubicBezTo>
                      <a:pt x="100" y="358"/>
                      <a:pt x="100" y="358"/>
                      <a:pt x="100" y="358"/>
                    </a:cubicBezTo>
                    <a:cubicBezTo>
                      <a:pt x="76" y="358"/>
                      <a:pt x="55" y="349"/>
                      <a:pt x="39" y="333"/>
                    </a:cubicBezTo>
                    <a:cubicBezTo>
                      <a:pt x="23" y="317"/>
                      <a:pt x="13" y="295"/>
                      <a:pt x="13" y="271"/>
                    </a:cubicBezTo>
                    <a:cubicBezTo>
                      <a:pt x="13" y="100"/>
                      <a:pt x="13" y="100"/>
                      <a:pt x="13" y="100"/>
                    </a:cubicBezTo>
                    <a:cubicBezTo>
                      <a:pt x="13" y="76"/>
                      <a:pt x="23" y="55"/>
                      <a:pt x="39" y="39"/>
                    </a:cubicBezTo>
                    <a:cubicBezTo>
                      <a:pt x="55" y="23"/>
                      <a:pt x="76" y="13"/>
                      <a:pt x="100" y="13"/>
                    </a:cubicBezTo>
                    <a:cubicBezTo>
                      <a:pt x="161" y="13"/>
                      <a:pt x="161" y="13"/>
                      <a:pt x="161" y="13"/>
                    </a:cubicBezTo>
                    <a:cubicBezTo>
                      <a:pt x="186" y="13"/>
                      <a:pt x="207" y="23"/>
                      <a:pt x="223" y="39"/>
                    </a:cubicBezTo>
                    <a:cubicBezTo>
                      <a:pt x="239" y="55"/>
                      <a:pt x="249" y="76"/>
                      <a:pt x="249" y="100"/>
                    </a:cubicBezTo>
                    <a:cubicBezTo>
                      <a:pt x="249" y="271"/>
                      <a:pt x="249" y="271"/>
                      <a:pt x="249" y="271"/>
                    </a:cubicBezTo>
                    <a:cubicBezTo>
                      <a:pt x="249" y="295"/>
                      <a:pt x="239" y="317"/>
                      <a:pt x="223" y="333"/>
                    </a:cubicBezTo>
                    <a:cubicBezTo>
                      <a:pt x="207" y="349"/>
                      <a:pt x="186" y="358"/>
                      <a:pt x="161" y="358"/>
                    </a:cubicBezTo>
                    <a:cubicBezTo>
                      <a:pt x="161" y="365"/>
                      <a:pt x="161" y="365"/>
                      <a:pt x="161" y="365"/>
                    </a:cubicBezTo>
                    <a:cubicBezTo>
                      <a:pt x="161" y="372"/>
                      <a:pt x="161" y="372"/>
                      <a:pt x="161" y="372"/>
                    </a:cubicBezTo>
                    <a:cubicBezTo>
                      <a:pt x="217" y="372"/>
                      <a:pt x="262" y="327"/>
                      <a:pt x="262" y="271"/>
                    </a:cubicBezTo>
                    <a:cubicBezTo>
                      <a:pt x="262" y="100"/>
                      <a:pt x="262" y="100"/>
                      <a:pt x="262" y="100"/>
                    </a:cubicBezTo>
                    <a:cubicBezTo>
                      <a:pt x="262" y="45"/>
                      <a:pt x="217" y="0"/>
                      <a:pt x="161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45" y="0"/>
                      <a:pt x="0" y="45"/>
                      <a:pt x="0" y="100"/>
                    </a:cubicBezTo>
                    <a:cubicBezTo>
                      <a:pt x="0" y="271"/>
                      <a:pt x="0" y="271"/>
                      <a:pt x="0" y="271"/>
                    </a:cubicBezTo>
                    <a:cubicBezTo>
                      <a:pt x="0" y="327"/>
                      <a:pt x="45" y="372"/>
                      <a:pt x="100" y="372"/>
                    </a:cubicBezTo>
                    <a:cubicBezTo>
                      <a:pt x="161" y="372"/>
                      <a:pt x="161" y="372"/>
                      <a:pt x="161" y="372"/>
                    </a:cubicBezTo>
                    <a:lnTo>
                      <a:pt x="161" y="36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95" name="Freeform 2366">
                <a:extLst>
                  <a:ext uri="{FF2B5EF4-FFF2-40B4-BE49-F238E27FC236}">
                    <a16:creationId xmlns:a16="http://schemas.microsoft.com/office/drawing/2014/main" id="{A4905233-9BC3-CD9A-8A33-27FB07030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3051" y="6897688"/>
                <a:ext cx="185738" cy="25400"/>
              </a:xfrm>
              <a:custGeom>
                <a:avLst/>
                <a:gdLst>
                  <a:gd name="T0" fmla="*/ 7 w 108"/>
                  <a:gd name="T1" fmla="*/ 14 h 14"/>
                  <a:gd name="T2" fmla="*/ 102 w 108"/>
                  <a:gd name="T3" fmla="*/ 14 h 14"/>
                  <a:gd name="T4" fmla="*/ 108 w 108"/>
                  <a:gd name="T5" fmla="*/ 7 h 14"/>
                  <a:gd name="T6" fmla="*/ 102 w 108"/>
                  <a:gd name="T7" fmla="*/ 0 h 14"/>
                  <a:gd name="T8" fmla="*/ 7 w 108"/>
                  <a:gd name="T9" fmla="*/ 0 h 14"/>
                  <a:gd name="T10" fmla="*/ 0 w 108"/>
                  <a:gd name="T11" fmla="*/ 7 h 14"/>
                  <a:gd name="T12" fmla="*/ 7 w 108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4">
                    <a:moveTo>
                      <a:pt x="7" y="14"/>
                    </a:moveTo>
                    <a:cubicBezTo>
                      <a:pt x="102" y="14"/>
                      <a:pt x="102" y="14"/>
                      <a:pt x="102" y="14"/>
                    </a:cubicBezTo>
                    <a:cubicBezTo>
                      <a:pt x="105" y="14"/>
                      <a:pt x="108" y="11"/>
                      <a:pt x="108" y="7"/>
                    </a:cubicBezTo>
                    <a:cubicBezTo>
                      <a:pt x="108" y="3"/>
                      <a:pt x="105" y="0"/>
                      <a:pt x="10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96" name="Freeform 2367">
                <a:extLst>
                  <a:ext uri="{FF2B5EF4-FFF2-40B4-BE49-F238E27FC236}">
                    <a16:creationId xmlns:a16="http://schemas.microsoft.com/office/drawing/2014/main" id="{E2F81C86-8315-7736-0FB2-4FD158E92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8163" y="6897688"/>
                <a:ext cx="184150" cy="25400"/>
              </a:xfrm>
              <a:custGeom>
                <a:avLst/>
                <a:gdLst>
                  <a:gd name="T0" fmla="*/ 6 w 108"/>
                  <a:gd name="T1" fmla="*/ 14 h 14"/>
                  <a:gd name="T2" fmla="*/ 101 w 108"/>
                  <a:gd name="T3" fmla="*/ 14 h 14"/>
                  <a:gd name="T4" fmla="*/ 108 w 108"/>
                  <a:gd name="T5" fmla="*/ 7 h 14"/>
                  <a:gd name="T6" fmla="*/ 101 w 108"/>
                  <a:gd name="T7" fmla="*/ 0 h 14"/>
                  <a:gd name="T8" fmla="*/ 6 w 108"/>
                  <a:gd name="T9" fmla="*/ 0 h 14"/>
                  <a:gd name="T10" fmla="*/ 0 w 108"/>
                  <a:gd name="T11" fmla="*/ 7 h 14"/>
                  <a:gd name="T12" fmla="*/ 6 w 108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4">
                    <a:moveTo>
                      <a:pt x="6" y="14"/>
                    </a:move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8" y="11"/>
                      <a:pt x="108" y="7"/>
                    </a:cubicBezTo>
                    <a:cubicBezTo>
                      <a:pt x="108" y="3"/>
                      <a:pt x="105" y="0"/>
                      <a:pt x="101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6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97" name="Freeform 2368">
                <a:extLst>
                  <a:ext uri="{FF2B5EF4-FFF2-40B4-BE49-F238E27FC236}">
                    <a16:creationId xmlns:a16="http://schemas.microsoft.com/office/drawing/2014/main" id="{9FBEC816-EA9D-1B93-61FF-BAB7DDE26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4451" y="6429375"/>
                <a:ext cx="465138" cy="650875"/>
              </a:xfrm>
              <a:custGeom>
                <a:avLst/>
                <a:gdLst>
                  <a:gd name="T0" fmla="*/ 272 w 272"/>
                  <a:gd name="T1" fmla="*/ 223 h 380"/>
                  <a:gd name="T2" fmla="*/ 272 w 272"/>
                  <a:gd name="T3" fmla="*/ 126 h 380"/>
                  <a:gd name="T4" fmla="*/ 272 w 272"/>
                  <a:gd name="T5" fmla="*/ 89 h 380"/>
                  <a:gd name="T6" fmla="*/ 183 w 272"/>
                  <a:gd name="T7" fmla="*/ 0 h 380"/>
                  <a:gd name="T8" fmla="*/ 170 w 272"/>
                  <a:gd name="T9" fmla="*/ 0 h 380"/>
                  <a:gd name="T10" fmla="*/ 82 w 272"/>
                  <a:gd name="T11" fmla="*/ 89 h 380"/>
                  <a:gd name="T12" fmla="*/ 82 w 272"/>
                  <a:gd name="T13" fmla="*/ 291 h 380"/>
                  <a:gd name="T14" fmla="*/ 60 w 272"/>
                  <a:gd name="T15" fmla="*/ 344 h 380"/>
                  <a:gd name="T16" fmla="*/ 7 w 272"/>
                  <a:gd name="T17" fmla="*/ 366 h 380"/>
                  <a:gd name="T18" fmla="*/ 0 w 272"/>
                  <a:gd name="T19" fmla="*/ 373 h 380"/>
                  <a:gd name="T20" fmla="*/ 7 w 272"/>
                  <a:gd name="T21" fmla="*/ 380 h 380"/>
                  <a:gd name="T22" fmla="*/ 95 w 272"/>
                  <a:gd name="T23" fmla="*/ 291 h 380"/>
                  <a:gd name="T24" fmla="*/ 95 w 272"/>
                  <a:gd name="T25" fmla="*/ 89 h 380"/>
                  <a:gd name="T26" fmla="*/ 117 w 272"/>
                  <a:gd name="T27" fmla="*/ 36 h 380"/>
                  <a:gd name="T28" fmla="*/ 170 w 272"/>
                  <a:gd name="T29" fmla="*/ 14 h 380"/>
                  <a:gd name="T30" fmla="*/ 183 w 272"/>
                  <a:gd name="T31" fmla="*/ 14 h 380"/>
                  <a:gd name="T32" fmla="*/ 236 w 272"/>
                  <a:gd name="T33" fmla="*/ 36 h 380"/>
                  <a:gd name="T34" fmla="*/ 258 w 272"/>
                  <a:gd name="T35" fmla="*/ 89 h 380"/>
                  <a:gd name="T36" fmla="*/ 258 w 272"/>
                  <a:gd name="T37" fmla="*/ 126 h 380"/>
                  <a:gd name="T38" fmla="*/ 258 w 272"/>
                  <a:gd name="T39" fmla="*/ 223 h 380"/>
                  <a:gd name="T40" fmla="*/ 265 w 272"/>
                  <a:gd name="T41" fmla="*/ 229 h 380"/>
                  <a:gd name="T42" fmla="*/ 272 w 272"/>
                  <a:gd name="T43" fmla="*/ 223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2" h="380">
                    <a:moveTo>
                      <a:pt x="272" y="223"/>
                    </a:moveTo>
                    <a:cubicBezTo>
                      <a:pt x="272" y="126"/>
                      <a:pt x="272" y="126"/>
                      <a:pt x="272" y="126"/>
                    </a:cubicBezTo>
                    <a:cubicBezTo>
                      <a:pt x="272" y="89"/>
                      <a:pt x="272" y="89"/>
                      <a:pt x="272" y="89"/>
                    </a:cubicBezTo>
                    <a:cubicBezTo>
                      <a:pt x="272" y="40"/>
                      <a:pt x="232" y="0"/>
                      <a:pt x="183" y="0"/>
                    </a:cubicBezTo>
                    <a:cubicBezTo>
                      <a:pt x="170" y="0"/>
                      <a:pt x="170" y="0"/>
                      <a:pt x="170" y="0"/>
                    </a:cubicBezTo>
                    <a:cubicBezTo>
                      <a:pt x="121" y="0"/>
                      <a:pt x="82" y="40"/>
                      <a:pt x="82" y="89"/>
                    </a:cubicBezTo>
                    <a:cubicBezTo>
                      <a:pt x="82" y="291"/>
                      <a:pt x="82" y="291"/>
                      <a:pt x="82" y="291"/>
                    </a:cubicBezTo>
                    <a:cubicBezTo>
                      <a:pt x="82" y="312"/>
                      <a:pt x="73" y="331"/>
                      <a:pt x="60" y="344"/>
                    </a:cubicBezTo>
                    <a:cubicBezTo>
                      <a:pt x="46" y="358"/>
                      <a:pt x="27" y="366"/>
                      <a:pt x="7" y="366"/>
                    </a:cubicBezTo>
                    <a:cubicBezTo>
                      <a:pt x="3" y="366"/>
                      <a:pt x="0" y="369"/>
                      <a:pt x="0" y="373"/>
                    </a:cubicBezTo>
                    <a:cubicBezTo>
                      <a:pt x="0" y="377"/>
                      <a:pt x="3" y="380"/>
                      <a:pt x="7" y="380"/>
                    </a:cubicBezTo>
                    <a:cubicBezTo>
                      <a:pt x="55" y="380"/>
                      <a:pt x="95" y="340"/>
                      <a:pt x="95" y="291"/>
                    </a:cubicBezTo>
                    <a:cubicBezTo>
                      <a:pt x="95" y="89"/>
                      <a:pt x="95" y="89"/>
                      <a:pt x="95" y="89"/>
                    </a:cubicBezTo>
                    <a:cubicBezTo>
                      <a:pt x="95" y="68"/>
                      <a:pt x="103" y="49"/>
                      <a:pt x="117" y="36"/>
                    </a:cubicBezTo>
                    <a:cubicBezTo>
                      <a:pt x="130" y="22"/>
                      <a:pt x="149" y="14"/>
                      <a:pt x="170" y="14"/>
                    </a:cubicBezTo>
                    <a:cubicBezTo>
                      <a:pt x="183" y="14"/>
                      <a:pt x="183" y="14"/>
                      <a:pt x="183" y="14"/>
                    </a:cubicBezTo>
                    <a:cubicBezTo>
                      <a:pt x="204" y="14"/>
                      <a:pt x="223" y="22"/>
                      <a:pt x="236" y="36"/>
                    </a:cubicBezTo>
                    <a:cubicBezTo>
                      <a:pt x="250" y="49"/>
                      <a:pt x="258" y="68"/>
                      <a:pt x="258" y="89"/>
                    </a:cubicBezTo>
                    <a:cubicBezTo>
                      <a:pt x="258" y="126"/>
                      <a:pt x="258" y="126"/>
                      <a:pt x="258" y="126"/>
                    </a:cubicBezTo>
                    <a:cubicBezTo>
                      <a:pt x="258" y="223"/>
                      <a:pt x="258" y="223"/>
                      <a:pt x="258" y="223"/>
                    </a:cubicBezTo>
                    <a:cubicBezTo>
                      <a:pt x="258" y="226"/>
                      <a:pt x="261" y="229"/>
                      <a:pt x="265" y="229"/>
                    </a:cubicBezTo>
                    <a:cubicBezTo>
                      <a:pt x="269" y="229"/>
                      <a:pt x="272" y="226"/>
                      <a:pt x="272" y="2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98" name="Freeform 2369">
                <a:extLst>
                  <a:ext uri="{FF2B5EF4-FFF2-40B4-BE49-F238E27FC236}">
                    <a16:creationId xmlns:a16="http://schemas.microsoft.com/office/drawing/2014/main" id="{B0A90321-8E8B-F53D-F2A6-7F504133E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6563" y="6799263"/>
                <a:ext cx="123825" cy="239713"/>
              </a:xfrm>
              <a:custGeom>
                <a:avLst/>
                <a:gdLst>
                  <a:gd name="T0" fmla="*/ 43 w 72"/>
                  <a:gd name="T1" fmla="*/ 133 h 140"/>
                  <a:gd name="T2" fmla="*/ 43 w 72"/>
                  <a:gd name="T3" fmla="*/ 127 h 140"/>
                  <a:gd name="T4" fmla="*/ 29 w 72"/>
                  <a:gd name="T5" fmla="*/ 127 h 140"/>
                  <a:gd name="T6" fmla="*/ 18 w 72"/>
                  <a:gd name="T7" fmla="*/ 122 h 140"/>
                  <a:gd name="T8" fmla="*/ 13 w 72"/>
                  <a:gd name="T9" fmla="*/ 111 h 140"/>
                  <a:gd name="T10" fmla="*/ 13 w 72"/>
                  <a:gd name="T11" fmla="*/ 29 h 140"/>
                  <a:gd name="T12" fmla="*/ 18 w 72"/>
                  <a:gd name="T13" fmla="*/ 18 h 140"/>
                  <a:gd name="T14" fmla="*/ 29 w 72"/>
                  <a:gd name="T15" fmla="*/ 13 h 140"/>
                  <a:gd name="T16" fmla="*/ 43 w 72"/>
                  <a:gd name="T17" fmla="*/ 13 h 140"/>
                  <a:gd name="T18" fmla="*/ 54 w 72"/>
                  <a:gd name="T19" fmla="*/ 18 h 140"/>
                  <a:gd name="T20" fmla="*/ 59 w 72"/>
                  <a:gd name="T21" fmla="*/ 29 h 140"/>
                  <a:gd name="T22" fmla="*/ 59 w 72"/>
                  <a:gd name="T23" fmla="*/ 111 h 140"/>
                  <a:gd name="T24" fmla="*/ 54 w 72"/>
                  <a:gd name="T25" fmla="*/ 122 h 140"/>
                  <a:gd name="T26" fmla="*/ 43 w 72"/>
                  <a:gd name="T27" fmla="*/ 127 h 140"/>
                  <a:gd name="T28" fmla="*/ 43 w 72"/>
                  <a:gd name="T29" fmla="*/ 133 h 140"/>
                  <a:gd name="T30" fmla="*/ 43 w 72"/>
                  <a:gd name="T31" fmla="*/ 140 h 140"/>
                  <a:gd name="T32" fmla="*/ 72 w 72"/>
                  <a:gd name="T33" fmla="*/ 111 h 140"/>
                  <a:gd name="T34" fmla="*/ 72 w 72"/>
                  <a:gd name="T35" fmla="*/ 29 h 140"/>
                  <a:gd name="T36" fmla="*/ 43 w 72"/>
                  <a:gd name="T37" fmla="*/ 0 h 140"/>
                  <a:gd name="T38" fmla="*/ 29 w 72"/>
                  <a:gd name="T39" fmla="*/ 0 h 140"/>
                  <a:gd name="T40" fmla="*/ 0 w 72"/>
                  <a:gd name="T41" fmla="*/ 29 h 140"/>
                  <a:gd name="T42" fmla="*/ 0 w 72"/>
                  <a:gd name="T43" fmla="*/ 111 h 140"/>
                  <a:gd name="T44" fmla="*/ 29 w 72"/>
                  <a:gd name="T45" fmla="*/ 140 h 140"/>
                  <a:gd name="T46" fmla="*/ 43 w 72"/>
                  <a:gd name="T47" fmla="*/ 140 h 140"/>
                  <a:gd name="T48" fmla="*/ 43 w 72"/>
                  <a:gd name="T49" fmla="*/ 13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140">
                    <a:moveTo>
                      <a:pt x="43" y="133"/>
                    </a:moveTo>
                    <a:cubicBezTo>
                      <a:pt x="43" y="127"/>
                      <a:pt x="43" y="127"/>
                      <a:pt x="43" y="127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4" y="127"/>
                      <a:pt x="21" y="125"/>
                      <a:pt x="18" y="122"/>
                    </a:cubicBezTo>
                    <a:cubicBezTo>
                      <a:pt x="15" y="119"/>
                      <a:pt x="13" y="116"/>
                      <a:pt x="13" y="111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4"/>
                      <a:pt x="15" y="21"/>
                      <a:pt x="18" y="18"/>
                    </a:cubicBezTo>
                    <a:cubicBezTo>
                      <a:pt x="21" y="15"/>
                      <a:pt x="24" y="13"/>
                      <a:pt x="29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7" y="13"/>
                      <a:pt x="51" y="15"/>
                      <a:pt x="54" y="18"/>
                    </a:cubicBezTo>
                    <a:cubicBezTo>
                      <a:pt x="57" y="21"/>
                      <a:pt x="59" y="24"/>
                      <a:pt x="59" y="29"/>
                    </a:cubicBezTo>
                    <a:cubicBezTo>
                      <a:pt x="59" y="111"/>
                      <a:pt x="59" y="111"/>
                      <a:pt x="59" y="111"/>
                    </a:cubicBezTo>
                    <a:cubicBezTo>
                      <a:pt x="59" y="116"/>
                      <a:pt x="57" y="119"/>
                      <a:pt x="54" y="122"/>
                    </a:cubicBezTo>
                    <a:cubicBezTo>
                      <a:pt x="51" y="125"/>
                      <a:pt x="47" y="127"/>
                      <a:pt x="43" y="127"/>
                    </a:cubicBezTo>
                    <a:cubicBezTo>
                      <a:pt x="43" y="133"/>
                      <a:pt x="43" y="133"/>
                      <a:pt x="43" y="133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59" y="140"/>
                      <a:pt x="72" y="127"/>
                      <a:pt x="72" y="111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2" y="13"/>
                      <a:pt x="59" y="0"/>
                      <a:pt x="4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27"/>
                      <a:pt x="13" y="140"/>
                      <a:pt x="29" y="140"/>
                    </a:cubicBezTo>
                    <a:cubicBezTo>
                      <a:pt x="43" y="140"/>
                      <a:pt x="43" y="140"/>
                      <a:pt x="43" y="140"/>
                    </a:cubicBezTo>
                    <a:lnTo>
                      <a:pt x="43" y="1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</p:grp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1C6DB296-DE83-58F9-4496-5AEAB0D23A54}"/>
              </a:ext>
            </a:extLst>
          </p:cNvPr>
          <p:cNvGrpSpPr/>
          <p:nvPr/>
        </p:nvGrpSpPr>
        <p:grpSpPr>
          <a:xfrm>
            <a:off x="8885334" y="1620758"/>
            <a:ext cx="2690812" cy="3154249"/>
            <a:chOff x="6203135" y="1977836"/>
            <a:chExt cx="2690812" cy="3154249"/>
          </a:xfrm>
        </p:grpSpPr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3868246A-CDF7-31BE-8AB8-D57AECAC1206}"/>
                </a:ext>
              </a:extLst>
            </p:cNvPr>
            <p:cNvSpPr/>
            <p:nvPr/>
          </p:nvSpPr>
          <p:spPr>
            <a:xfrm>
              <a:off x="7620225" y="3939237"/>
              <a:ext cx="1273722" cy="1192848"/>
            </a:xfrm>
            <a:prstGeom prst="rect">
              <a:avLst/>
            </a:pr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 dirty="0"/>
            </a:p>
          </p:txBody>
        </p:sp>
        <p:sp>
          <p:nvSpPr>
            <p:cNvPr id="101" name="Rectangle: Rounded Corners 100">
              <a:extLst>
                <a:ext uri="{FF2B5EF4-FFF2-40B4-BE49-F238E27FC236}">
                  <a16:creationId xmlns:a16="http://schemas.microsoft.com/office/drawing/2014/main" id="{8E42E649-C118-5715-AAF8-A0ADB5409271}"/>
                </a:ext>
              </a:extLst>
            </p:cNvPr>
            <p:cNvSpPr/>
            <p:nvPr/>
          </p:nvSpPr>
          <p:spPr>
            <a:xfrm>
              <a:off x="6390664" y="2117319"/>
              <a:ext cx="2372858" cy="2875284"/>
            </a:xfrm>
            <a:prstGeom prst="roundRect">
              <a:avLst>
                <a:gd name="adj" fmla="val 38234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DBAF52DD-0120-EDC1-556B-7A4C2DDF76DA}"/>
                </a:ext>
              </a:extLst>
            </p:cNvPr>
            <p:cNvSpPr/>
            <p:nvPr/>
          </p:nvSpPr>
          <p:spPr>
            <a:xfrm>
              <a:off x="6203135" y="1977836"/>
              <a:ext cx="1046825" cy="10468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77800" sx="102000" sy="1020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5CDFC9EB-54B9-E986-4A6E-AD8DA15B0CE5}"/>
                </a:ext>
              </a:extLst>
            </p:cNvPr>
            <p:cNvSpPr/>
            <p:nvPr/>
          </p:nvSpPr>
          <p:spPr>
            <a:xfrm>
              <a:off x="6331284" y="2105985"/>
              <a:ext cx="790526" cy="790526"/>
            </a:xfrm>
            <a:prstGeom prst="ellipse">
              <a:avLst/>
            </a:pr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grpSp>
          <p:nvGrpSpPr>
            <p:cNvPr id="104" name="Group 103">
              <a:extLst>
                <a:ext uri="{FF2B5EF4-FFF2-40B4-BE49-F238E27FC236}">
                  <a16:creationId xmlns:a16="http://schemas.microsoft.com/office/drawing/2014/main" id="{4BA06D87-9AEA-6D2F-BF25-C7EE4EF6C3E5}"/>
                </a:ext>
              </a:extLst>
            </p:cNvPr>
            <p:cNvGrpSpPr/>
            <p:nvPr/>
          </p:nvGrpSpPr>
          <p:grpSpPr>
            <a:xfrm>
              <a:off x="6531858" y="2299346"/>
              <a:ext cx="358311" cy="393993"/>
              <a:chOff x="15979775" y="4338638"/>
              <a:chExt cx="765175" cy="841375"/>
            </a:xfrm>
            <a:solidFill>
              <a:schemeClr val="bg1"/>
            </a:solidFill>
          </p:grpSpPr>
          <p:sp>
            <p:nvSpPr>
              <p:cNvPr id="105" name="Freeform 1692">
                <a:extLst>
                  <a:ext uri="{FF2B5EF4-FFF2-40B4-BE49-F238E27FC236}">
                    <a16:creationId xmlns:a16="http://schemas.microsoft.com/office/drawing/2014/main" id="{7B7974B5-CC27-6517-9CAB-1EE11E8CE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9775" y="4437063"/>
                <a:ext cx="744538" cy="742950"/>
              </a:xfrm>
              <a:custGeom>
                <a:avLst/>
                <a:gdLst>
                  <a:gd name="T0" fmla="*/ 175 w 434"/>
                  <a:gd name="T1" fmla="*/ 104 h 434"/>
                  <a:gd name="T2" fmla="*/ 156 w 434"/>
                  <a:gd name="T3" fmla="*/ 32 h 434"/>
                  <a:gd name="T4" fmla="*/ 93 w 434"/>
                  <a:gd name="T5" fmla="*/ 0 h 434"/>
                  <a:gd name="T6" fmla="*/ 67 w 434"/>
                  <a:gd name="T7" fmla="*/ 4 h 434"/>
                  <a:gd name="T8" fmla="*/ 64 w 434"/>
                  <a:gd name="T9" fmla="*/ 15 h 434"/>
                  <a:gd name="T10" fmla="*/ 64 w 434"/>
                  <a:gd name="T11" fmla="*/ 112 h 434"/>
                  <a:gd name="T12" fmla="*/ 9 w 434"/>
                  <a:gd name="T13" fmla="*/ 62 h 434"/>
                  <a:gd name="T14" fmla="*/ 3 w 434"/>
                  <a:gd name="T15" fmla="*/ 73 h 434"/>
                  <a:gd name="T16" fmla="*/ 22 w 434"/>
                  <a:gd name="T17" fmla="*/ 145 h 434"/>
                  <a:gd name="T18" fmla="*/ 85 w 434"/>
                  <a:gd name="T19" fmla="*/ 177 h 434"/>
                  <a:gd name="T20" fmla="*/ 119 w 434"/>
                  <a:gd name="T21" fmla="*/ 171 h 434"/>
                  <a:gd name="T22" fmla="*/ 129 w 434"/>
                  <a:gd name="T23" fmla="*/ 160 h 434"/>
                  <a:gd name="T24" fmla="*/ 270 w 434"/>
                  <a:gd name="T25" fmla="*/ 310 h 434"/>
                  <a:gd name="T26" fmla="*/ 268 w 434"/>
                  <a:gd name="T27" fmla="*/ 302 h 434"/>
                  <a:gd name="T28" fmla="*/ 259 w 434"/>
                  <a:gd name="T29" fmla="*/ 329 h 434"/>
                  <a:gd name="T30" fmla="*/ 279 w 434"/>
                  <a:gd name="T31" fmla="*/ 402 h 434"/>
                  <a:gd name="T32" fmla="*/ 342 w 434"/>
                  <a:gd name="T33" fmla="*/ 434 h 434"/>
                  <a:gd name="T34" fmla="*/ 367 w 434"/>
                  <a:gd name="T35" fmla="*/ 430 h 434"/>
                  <a:gd name="T36" fmla="*/ 370 w 434"/>
                  <a:gd name="T37" fmla="*/ 418 h 434"/>
                  <a:gd name="T38" fmla="*/ 371 w 434"/>
                  <a:gd name="T39" fmla="*/ 321 h 434"/>
                  <a:gd name="T40" fmla="*/ 425 w 434"/>
                  <a:gd name="T41" fmla="*/ 371 h 434"/>
                  <a:gd name="T42" fmla="*/ 432 w 434"/>
                  <a:gd name="T43" fmla="*/ 361 h 434"/>
                  <a:gd name="T44" fmla="*/ 412 w 434"/>
                  <a:gd name="T45" fmla="*/ 288 h 434"/>
                  <a:gd name="T46" fmla="*/ 349 w 434"/>
                  <a:gd name="T47" fmla="*/ 256 h 434"/>
                  <a:gd name="T48" fmla="*/ 316 w 434"/>
                  <a:gd name="T49" fmla="*/ 262 h 434"/>
                  <a:gd name="T50" fmla="*/ 306 w 434"/>
                  <a:gd name="T51" fmla="*/ 273 h 434"/>
                  <a:gd name="T52" fmla="*/ 165 w 434"/>
                  <a:gd name="T53" fmla="*/ 123 h 434"/>
                  <a:gd name="T54" fmla="*/ 166 w 434"/>
                  <a:gd name="T55" fmla="*/ 131 h 434"/>
                  <a:gd name="T56" fmla="*/ 175 w 434"/>
                  <a:gd name="T57" fmla="*/ 104 h 434"/>
                  <a:gd name="T58" fmla="*/ 162 w 434"/>
                  <a:gd name="T59" fmla="*/ 101 h 434"/>
                  <a:gd name="T60" fmla="*/ 154 w 434"/>
                  <a:gd name="T61" fmla="*/ 125 h 434"/>
                  <a:gd name="T62" fmla="*/ 301 w 434"/>
                  <a:gd name="T63" fmla="*/ 278 h 434"/>
                  <a:gd name="T64" fmla="*/ 319 w 434"/>
                  <a:gd name="T65" fmla="*/ 275 h 434"/>
                  <a:gd name="T66" fmla="*/ 349 w 434"/>
                  <a:gd name="T67" fmla="*/ 269 h 434"/>
                  <a:gd name="T68" fmla="*/ 403 w 434"/>
                  <a:gd name="T69" fmla="*/ 298 h 434"/>
                  <a:gd name="T70" fmla="*/ 419 w 434"/>
                  <a:gd name="T71" fmla="*/ 357 h 434"/>
                  <a:gd name="T72" fmla="*/ 424 w 434"/>
                  <a:gd name="T73" fmla="*/ 365 h 434"/>
                  <a:gd name="T74" fmla="*/ 376 w 434"/>
                  <a:gd name="T75" fmla="*/ 307 h 434"/>
                  <a:gd name="T76" fmla="*/ 366 w 434"/>
                  <a:gd name="T77" fmla="*/ 307 h 434"/>
                  <a:gd name="T78" fmla="*/ 308 w 434"/>
                  <a:gd name="T79" fmla="*/ 375 h 434"/>
                  <a:gd name="T80" fmla="*/ 365 w 434"/>
                  <a:gd name="T81" fmla="*/ 423 h 434"/>
                  <a:gd name="T82" fmla="*/ 358 w 434"/>
                  <a:gd name="T83" fmla="*/ 418 h 434"/>
                  <a:gd name="T84" fmla="*/ 298 w 434"/>
                  <a:gd name="T85" fmla="*/ 402 h 434"/>
                  <a:gd name="T86" fmla="*/ 270 w 434"/>
                  <a:gd name="T87" fmla="*/ 349 h 434"/>
                  <a:gd name="T88" fmla="*/ 276 w 434"/>
                  <a:gd name="T89" fmla="*/ 319 h 434"/>
                  <a:gd name="T90" fmla="*/ 278 w 434"/>
                  <a:gd name="T91" fmla="*/ 300 h 434"/>
                  <a:gd name="T92" fmla="*/ 126 w 434"/>
                  <a:gd name="T93" fmla="*/ 154 h 434"/>
                  <a:gd name="T94" fmla="*/ 101 w 434"/>
                  <a:gd name="T95" fmla="*/ 162 h 434"/>
                  <a:gd name="T96" fmla="*/ 42 w 434"/>
                  <a:gd name="T97" fmla="*/ 146 h 434"/>
                  <a:gd name="T98" fmla="*/ 13 w 434"/>
                  <a:gd name="T99" fmla="*/ 92 h 434"/>
                  <a:gd name="T100" fmla="*/ 17 w 434"/>
                  <a:gd name="T101" fmla="*/ 70 h 434"/>
                  <a:gd name="T102" fmla="*/ 6 w 434"/>
                  <a:gd name="T103" fmla="*/ 73 h 434"/>
                  <a:gd name="T104" fmla="*/ 64 w 434"/>
                  <a:gd name="T105" fmla="*/ 128 h 434"/>
                  <a:gd name="T106" fmla="*/ 127 w 434"/>
                  <a:gd name="T107" fmla="*/ 68 h 434"/>
                  <a:gd name="T108" fmla="*/ 127 w 434"/>
                  <a:gd name="T109" fmla="*/ 58 h 434"/>
                  <a:gd name="T110" fmla="*/ 69 w 434"/>
                  <a:gd name="T111" fmla="*/ 10 h 434"/>
                  <a:gd name="T112" fmla="*/ 77 w 434"/>
                  <a:gd name="T113" fmla="*/ 15 h 434"/>
                  <a:gd name="T114" fmla="*/ 136 w 434"/>
                  <a:gd name="T115" fmla="*/ 31 h 434"/>
                  <a:gd name="T116" fmla="*/ 164 w 434"/>
                  <a:gd name="T117" fmla="*/ 85 h 434"/>
                  <a:gd name="T118" fmla="*/ 169 w 434"/>
                  <a:gd name="T119" fmla="*/ 102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4" h="434">
                    <a:moveTo>
                      <a:pt x="169" y="102"/>
                    </a:move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77" y="98"/>
                      <a:pt x="178" y="91"/>
                      <a:pt x="178" y="85"/>
                    </a:cubicBezTo>
                    <a:cubicBezTo>
                      <a:pt x="178" y="65"/>
                      <a:pt x="170" y="46"/>
                      <a:pt x="156" y="32"/>
                    </a:cubicBezTo>
                    <a:cubicBezTo>
                      <a:pt x="146" y="21"/>
                      <a:pt x="146" y="21"/>
                      <a:pt x="146" y="21"/>
                    </a:cubicBezTo>
                    <a:cubicBezTo>
                      <a:pt x="131" y="7"/>
                      <a:pt x="112" y="0"/>
                      <a:pt x="93" y="0"/>
                    </a:cubicBezTo>
                    <a:cubicBezTo>
                      <a:pt x="86" y="0"/>
                      <a:pt x="80" y="0"/>
                      <a:pt x="73" y="2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5" y="4"/>
                      <a:pt x="63" y="6"/>
                      <a:pt x="63" y="8"/>
                    </a:cubicBezTo>
                    <a:cubicBezTo>
                      <a:pt x="62" y="11"/>
                      <a:pt x="63" y="13"/>
                      <a:pt x="64" y="15"/>
                    </a:cubicBezTo>
                    <a:cubicBezTo>
                      <a:pt x="113" y="63"/>
                      <a:pt x="113" y="63"/>
                      <a:pt x="113" y="63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4" y="62"/>
                      <a:pt x="11" y="61"/>
                      <a:pt x="9" y="62"/>
                    </a:cubicBezTo>
                    <a:cubicBezTo>
                      <a:pt x="7" y="63"/>
                      <a:pt x="5" y="64"/>
                      <a:pt x="4" y="67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1" y="79"/>
                      <a:pt x="0" y="86"/>
                      <a:pt x="0" y="92"/>
                    </a:cubicBezTo>
                    <a:cubicBezTo>
                      <a:pt x="0" y="112"/>
                      <a:pt x="8" y="131"/>
                      <a:pt x="22" y="145"/>
                    </a:cubicBezTo>
                    <a:cubicBezTo>
                      <a:pt x="32" y="155"/>
                      <a:pt x="32" y="155"/>
                      <a:pt x="32" y="155"/>
                    </a:cubicBezTo>
                    <a:cubicBezTo>
                      <a:pt x="47" y="169"/>
                      <a:pt x="66" y="177"/>
                      <a:pt x="85" y="177"/>
                    </a:cubicBezTo>
                    <a:cubicBezTo>
                      <a:pt x="92" y="177"/>
                      <a:pt x="98" y="176"/>
                      <a:pt x="105" y="175"/>
                    </a:cubicBezTo>
                    <a:cubicBezTo>
                      <a:pt x="119" y="171"/>
                      <a:pt x="119" y="171"/>
                      <a:pt x="119" y="171"/>
                    </a:cubicBezTo>
                    <a:cubicBezTo>
                      <a:pt x="123" y="170"/>
                      <a:pt x="128" y="168"/>
                      <a:pt x="132" y="166"/>
                    </a:cubicBezTo>
                    <a:cubicBezTo>
                      <a:pt x="129" y="160"/>
                      <a:pt x="129" y="160"/>
                      <a:pt x="129" y="160"/>
                    </a:cubicBezTo>
                    <a:cubicBezTo>
                      <a:pt x="124" y="164"/>
                      <a:pt x="124" y="164"/>
                      <a:pt x="124" y="164"/>
                    </a:cubicBezTo>
                    <a:cubicBezTo>
                      <a:pt x="169" y="218"/>
                      <a:pt x="215" y="265"/>
                      <a:pt x="270" y="310"/>
                    </a:cubicBezTo>
                    <a:cubicBezTo>
                      <a:pt x="274" y="305"/>
                      <a:pt x="274" y="305"/>
                      <a:pt x="274" y="305"/>
                    </a:cubicBezTo>
                    <a:cubicBezTo>
                      <a:pt x="268" y="302"/>
                      <a:pt x="268" y="302"/>
                      <a:pt x="268" y="302"/>
                    </a:cubicBezTo>
                    <a:cubicBezTo>
                      <a:pt x="266" y="306"/>
                      <a:pt x="264" y="311"/>
                      <a:pt x="263" y="315"/>
                    </a:cubicBezTo>
                    <a:cubicBezTo>
                      <a:pt x="259" y="329"/>
                      <a:pt x="259" y="329"/>
                      <a:pt x="259" y="329"/>
                    </a:cubicBezTo>
                    <a:cubicBezTo>
                      <a:pt x="258" y="336"/>
                      <a:pt x="257" y="342"/>
                      <a:pt x="257" y="349"/>
                    </a:cubicBezTo>
                    <a:cubicBezTo>
                      <a:pt x="257" y="368"/>
                      <a:pt x="265" y="387"/>
                      <a:pt x="279" y="402"/>
                    </a:cubicBezTo>
                    <a:cubicBezTo>
                      <a:pt x="289" y="412"/>
                      <a:pt x="289" y="412"/>
                      <a:pt x="289" y="412"/>
                    </a:cubicBezTo>
                    <a:cubicBezTo>
                      <a:pt x="303" y="426"/>
                      <a:pt x="322" y="434"/>
                      <a:pt x="342" y="434"/>
                    </a:cubicBezTo>
                    <a:cubicBezTo>
                      <a:pt x="348" y="434"/>
                      <a:pt x="355" y="433"/>
                      <a:pt x="361" y="431"/>
                    </a:cubicBezTo>
                    <a:cubicBezTo>
                      <a:pt x="367" y="430"/>
                      <a:pt x="367" y="430"/>
                      <a:pt x="367" y="430"/>
                    </a:cubicBezTo>
                    <a:cubicBezTo>
                      <a:pt x="369" y="429"/>
                      <a:pt x="371" y="427"/>
                      <a:pt x="372" y="425"/>
                    </a:cubicBezTo>
                    <a:cubicBezTo>
                      <a:pt x="372" y="423"/>
                      <a:pt x="372" y="420"/>
                      <a:pt x="370" y="418"/>
                    </a:cubicBezTo>
                    <a:cubicBezTo>
                      <a:pt x="322" y="370"/>
                      <a:pt x="322" y="370"/>
                      <a:pt x="322" y="370"/>
                    </a:cubicBezTo>
                    <a:cubicBezTo>
                      <a:pt x="371" y="321"/>
                      <a:pt x="371" y="321"/>
                      <a:pt x="371" y="321"/>
                    </a:cubicBezTo>
                    <a:cubicBezTo>
                      <a:pt x="419" y="369"/>
                      <a:pt x="419" y="369"/>
                      <a:pt x="419" y="369"/>
                    </a:cubicBezTo>
                    <a:cubicBezTo>
                      <a:pt x="421" y="371"/>
                      <a:pt x="423" y="372"/>
                      <a:pt x="425" y="371"/>
                    </a:cubicBezTo>
                    <a:cubicBezTo>
                      <a:pt x="428" y="371"/>
                      <a:pt x="430" y="369"/>
                      <a:pt x="430" y="367"/>
                    </a:cubicBezTo>
                    <a:cubicBezTo>
                      <a:pt x="432" y="361"/>
                      <a:pt x="432" y="361"/>
                      <a:pt x="432" y="361"/>
                    </a:cubicBezTo>
                    <a:cubicBezTo>
                      <a:pt x="433" y="354"/>
                      <a:pt x="434" y="348"/>
                      <a:pt x="434" y="341"/>
                    </a:cubicBezTo>
                    <a:cubicBezTo>
                      <a:pt x="434" y="322"/>
                      <a:pt x="427" y="302"/>
                      <a:pt x="412" y="288"/>
                    </a:cubicBezTo>
                    <a:cubicBezTo>
                      <a:pt x="402" y="278"/>
                      <a:pt x="402" y="278"/>
                      <a:pt x="402" y="278"/>
                    </a:cubicBezTo>
                    <a:cubicBezTo>
                      <a:pt x="388" y="264"/>
                      <a:pt x="369" y="256"/>
                      <a:pt x="349" y="256"/>
                    </a:cubicBezTo>
                    <a:cubicBezTo>
                      <a:pt x="343" y="256"/>
                      <a:pt x="336" y="257"/>
                      <a:pt x="330" y="259"/>
                    </a:cubicBezTo>
                    <a:cubicBezTo>
                      <a:pt x="316" y="262"/>
                      <a:pt x="316" y="262"/>
                      <a:pt x="316" y="262"/>
                    </a:cubicBezTo>
                    <a:cubicBezTo>
                      <a:pt x="311" y="264"/>
                      <a:pt x="307" y="266"/>
                      <a:pt x="303" y="268"/>
                    </a:cubicBezTo>
                    <a:cubicBezTo>
                      <a:pt x="306" y="273"/>
                      <a:pt x="306" y="273"/>
                      <a:pt x="306" y="273"/>
                    </a:cubicBezTo>
                    <a:cubicBezTo>
                      <a:pt x="311" y="269"/>
                      <a:pt x="311" y="269"/>
                      <a:pt x="311" y="269"/>
                    </a:cubicBezTo>
                    <a:cubicBezTo>
                      <a:pt x="266" y="215"/>
                      <a:pt x="219" y="168"/>
                      <a:pt x="165" y="123"/>
                    </a:cubicBezTo>
                    <a:cubicBezTo>
                      <a:pt x="160" y="128"/>
                      <a:pt x="160" y="128"/>
                      <a:pt x="160" y="128"/>
                    </a:cubicBezTo>
                    <a:cubicBezTo>
                      <a:pt x="166" y="131"/>
                      <a:pt x="166" y="131"/>
                      <a:pt x="166" y="131"/>
                    </a:cubicBezTo>
                    <a:cubicBezTo>
                      <a:pt x="168" y="127"/>
                      <a:pt x="170" y="123"/>
                      <a:pt x="171" y="118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69" y="102"/>
                      <a:pt x="169" y="102"/>
                      <a:pt x="169" y="102"/>
                    </a:cubicBezTo>
                    <a:cubicBezTo>
                      <a:pt x="162" y="101"/>
                      <a:pt x="162" y="101"/>
                      <a:pt x="162" y="101"/>
                    </a:cubicBezTo>
                    <a:cubicBezTo>
                      <a:pt x="159" y="114"/>
                      <a:pt x="159" y="114"/>
                      <a:pt x="159" y="114"/>
                    </a:cubicBezTo>
                    <a:cubicBezTo>
                      <a:pt x="158" y="118"/>
                      <a:pt x="156" y="122"/>
                      <a:pt x="154" y="125"/>
                    </a:cubicBezTo>
                    <a:cubicBezTo>
                      <a:pt x="153" y="128"/>
                      <a:pt x="154" y="131"/>
                      <a:pt x="156" y="133"/>
                    </a:cubicBezTo>
                    <a:cubicBezTo>
                      <a:pt x="210" y="178"/>
                      <a:pt x="256" y="224"/>
                      <a:pt x="301" y="278"/>
                    </a:cubicBezTo>
                    <a:cubicBezTo>
                      <a:pt x="303" y="280"/>
                      <a:pt x="306" y="281"/>
                      <a:pt x="309" y="279"/>
                    </a:cubicBezTo>
                    <a:cubicBezTo>
                      <a:pt x="312" y="278"/>
                      <a:pt x="316" y="276"/>
                      <a:pt x="319" y="275"/>
                    </a:cubicBezTo>
                    <a:cubicBezTo>
                      <a:pt x="333" y="272"/>
                      <a:pt x="333" y="272"/>
                      <a:pt x="333" y="272"/>
                    </a:cubicBezTo>
                    <a:cubicBezTo>
                      <a:pt x="339" y="270"/>
                      <a:pt x="344" y="269"/>
                      <a:pt x="349" y="269"/>
                    </a:cubicBezTo>
                    <a:cubicBezTo>
                      <a:pt x="365" y="269"/>
                      <a:pt x="381" y="276"/>
                      <a:pt x="393" y="287"/>
                    </a:cubicBezTo>
                    <a:cubicBezTo>
                      <a:pt x="403" y="298"/>
                      <a:pt x="403" y="298"/>
                      <a:pt x="403" y="298"/>
                    </a:cubicBezTo>
                    <a:cubicBezTo>
                      <a:pt x="415" y="309"/>
                      <a:pt x="421" y="325"/>
                      <a:pt x="421" y="341"/>
                    </a:cubicBezTo>
                    <a:cubicBezTo>
                      <a:pt x="421" y="347"/>
                      <a:pt x="420" y="352"/>
                      <a:pt x="419" y="357"/>
                    </a:cubicBezTo>
                    <a:cubicBezTo>
                      <a:pt x="417" y="363"/>
                      <a:pt x="417" y="363"/>
                      <a:pt x="417" y="363"/>
                    </a:cubicBezTo>
                    <a:cubicBezTo>
                      <a:pt x="424" y="365"/>
                      <a:pt x="424" y="365"/>
                      <a:pt x="424" y="365"/>
                    </a:cubicBezTo>
                    <a:cubicBezTo>
                      <a:pt x="428" y="360"/>
                      <a:pt x="428" y="360"/>
                      <a:pt x="428" y="360"/>
                    </a:cubicBezTo>
                    <a:cubicBezTo>
                      <a:pt x="376" y="307"/>
                      <a:pt x="376" y="307"/>
                      <a:pt x="376" y="307"/>
                    </a:cubicBezTo>
                    <a:cubicBezTo>
                      <a:pt x="374" y="306"/>
                      <a:pt x="373" y="305"/>
                      <a:pt x="371" y="305"/>
                    </a:cubicBezTo>
                    <a:cubicBezTo>
                      <a:pt x="369" y="305"/>
                      <a:pt x="367" y="306"/>
                      <a:pt x="366" y="307"/>
                    </a:cubicBezTo>
                    <a:cubicBezTo>
                      <a:pt x="308" y="366"/>
                      <a:pt x="308" y="366"/>
                      <a:pt x="308" y="366"/>
                    </a:cubicBezTo>
                    <a:cubicBezTo>
                      <a:pt x="305" y="368"/>
                      <a:pt x="305" y="372"/>
                      <a:pt x="308" y="375"/>
                    </a:cubicBezTo>
                    <a:cubicBezTo>
                      <a:pt x="361" y="428"/>
                      <a:pt x="361" y="428"/>
                      <a:pt x="361" y="428"/>
                    </a:cubicBezTo>
                    <a:cubicBezTo>
                      <a:pt x="365" y="423"/>
                      <a:pt x="365" y="423"/>
                      <a:pt x="365" y="423"/>
                    </a:cubicBezTo>
                    <a:cubicBezTo>
                      <a:pt x="364" y="417"/>
                      <a:pt x="364" y="417"/>
                      <a:pt x="364" y="417"/>
                    </a:cubicBezTo>
                    <a:cubicBezTo>
                      <a:pt x="358" y="418"/>
                      <a:pt x="358" y="418"/>
                      <a:pt x="358" y="418"/>
                    </a:cubicBezTo>
                    <a:cubicBezTo>
                      <a:pt x="353" y="420"/>
                      <a:pt x="347" y="420"/>
                      <a:pt x="342" y="420"/>
                    </a:cubicBezTo>
                    <a:cubicBezTo>
                      <a:pt x="326" y="420"/>
                      <a:pt x="310" y="414"/>
                      <a:pt x="298" y="402"/>
                    </a:cubicBezTo>
                    <a:cubicBezTo>
                      <a:pt x="288" y="392"/>
                      <a:pt x="288" y="392"/>
                      <a:pt x="288" y="392"/>
                    </a:cubicBezTo>
                    <a:cubicBezTo>
                      <a:pt x="276" y="381"/>
                      <a:pt x="270" y="365"/>
                      <a:pt x="270" y="349"/>
                    </a:cubicBezTo>
                    <a:cubicBezTo>
                      <a:pt x="270" y="343"/>
                      <a:pt x="271" y="338"/>
                      <a:pt x="272" y="333"/>
                    </a:cubicBezTo>
                    <a:cubicBezTo>
                      <a:pt x="276" y="319"/>
                      <a:pt x="276" y="319"/>
                      <a:pt x="276" y="319"/>
                    </a:cubicBezTo>
                    <a:cubicBezTo>
                      <a:pt x="277" y="315"/>
                      <a:pt x="278" y="312"/>
                      <a:pt x="280" y="308"/>
                    </a:cubicBezTo>
                    <a:cubicBezTo>
                      <a:pt x="281" y="305"/>
                      <a:pt x="281" y="302"/>
                      <a:pt x="278" y="300"/>
                    </a:cubicBezTo>
                    <a:cubicBezTo>
                      <a:pt x="225" y="256"/>
                      <a:pt x="178" y="209"/>
                      <a:pt x="134" y="156"/>
                    </a:cubicBezTo>
                    <a:cubicBezTo>
                      <a:pt x="132" y="153"/>
                      <a:pt x="129" y="152"/>
                      <a:pt x="126" y="154"/>
                    </a:cubicBezTo>
                    <a:cubicBezTo>
                      <a:pt x="122" y="156"/>
                      <a:pt x="119" y="157"/>
                      <a:pt x="115" y="158"/>
                    </a:cubicBezTo>
                    <a:cubicBezTo>
                      <a:pt x="101" y="162"/>
                      <a:pt x="101" y="162"/>
                      <a:pt x="101" y="162"/>
                    </a:cubicBezTo>
                    <a:cubicBezTo>
                      <a:pt x="96" y="163"/>
                      <a:pt x="91" y="164"/>
                      <a:pt x="85" y="164"/>
                    </a:cubicBezTo>
                    <a:cubicBezTo>
                      <a:pt x="69" y="164"/>
                      <a:pt x="53" y="157"/>
                      <a:pt x="42" y="146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20" y="124"/>
                      <a:pt x="13" y="108"/>
                      <a:pt x="13" y="92"/>
                    </a:cubicBezTo>
                    <a:cubicBezTo>
                      <a:pt x="13" y="87"/>
                      <a:pt x="14" y="81"/>
                      <a:pt x="16" y="76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59" y="126"/>
                      <a:pt x="59" y="126"/>
                      <a:pt x="59" y="126"/>
                    </a:cubicBezTo>
                    <a:cubicBezTo>
                      <a:pt x="60" y="127"/>
                      <a:pt x="62" y="128"/>
                      <a:pt x="64" y="128"/>
                    </a:cubicBezTo>
                    <a:cubicBezTo>
                      <a:pt x="65" y="128"/>
                      <a:pt x="67" y="127"/>
                      <a:pt x="68" y="126"/>
                    </a:cubicBezTo>
                    <a:cubicBezTo>
                      <a:pt x="127" y="68"/>
                      <a:pt x="127" y="68"/>
                      <a:pt x="127" y="68"/>
                    </a:cubicBezTo>
                    <a:cubicBezTo>
                      <a:pt x="128" y="66"/>
                      <a:pt x="129" y="65"/>
                      <a:pt x="129" y="63"/>
                    </a:cubicBezTo>
                    <a:cubicBezTo>
                      <a:pt x="129" y="61"/>
                      <a:pt x="128" y="60"/>
                      <a:pt x="127" y="58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82" y="13"/>
                      <a:pt x="87" y="13"/>
                      <a:pt x="93" y="13"/>
                    </a:cubicBezTo>
                    <a:cubicBezTo>
                      <a:pt x="109" y="13"/>
                      <a:pt x="125" y="19"/>
                      <a:pt x="136" y="31"/>
                    </a:cubicBezTo>
                    <a:cubicBezTo>
                      <a:pt x="146" y="41"/>
                      <a:pt x="146" y="41"/>
                      <a:pt x="146" y="41"/>
                    </a:cubicBezTo>
                    <a:cubicBezTo>
                      <a:pt x="158" y="53"/>
                      <a:pt x="164" y="68"/>
                      <a:pt x="164" y="85"/>
                    </a:cubicBezTo>
                    <a:cubicBezTo>
                      <a:pt x="164" y="90"/>
                      <a:pt x="164" y="95"/>
                      <a:pt x="162" y="101"/>
                    </a:cubicBezTo>
                    <a:lnTo>
                      <a:pt x="169" y="10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106" name="Freeform 1693">
                <a:extLst>
                  <a:ext uri="{FF2B5EF4-FFF2-40B4-BE49-F238E27FC236}">
                    <a16:creationId xmlns:a16="http://schemas.microsoft.com/office/drawing/2014/main" id="{093BA56E-918B-AE33-C9FD-3F58886DE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0300" y="4338638"/>
                <a:ext cx="374650" cy="520700"/>
              </a:xfrm>
              <a:custGeom>
                <a:avLst/>
                <a:gdLst>
                  <a:gd name="T0" fmla="*/ 179 w 218"/>
                  <a:gd name="T1" fmla="*/ 130 h 304"/>
                  <a:gd name="T2" fmla="*/ 184 w 218"/>
                  <a:gd name="T3" fmla="*/ 126 h 304"/>
                  <a:gd name="T4" fmla="*/ 116 w 218"/>
                  <a:gd name="T5" fmla="*/ 58 h 304"/>
                  <a:gd name="T6" fmla="*/ 129 w 218"/>
                  <a:gd name="T7" fmla="*/ 44 h 304"/>
                  <a:gd name="T8" fmla="*/ 131 w 218"/>
                  <a:gd name="T9" fmla="*/ 39 h 304"/>
                  <a:gd name="T10" fmla="*/ 129 w 218"/>
                  <a:gd name="T11" fmla="*/ 35 h 304"/>
                  <a:gd name="T12" fmla="*/ 97 w 218"/>
                  <a:gd name="T13" fmla="*/ 2 h 304"/>
                  <a:gd name="T14" fmla="*/ 87 w 218"/>
                  <a:gd name="T15" fmla="*/ 2 h 304"/>
                  <a:gd name="T16" fmla="*/ 2 w 218"/>
                  <a:gd name="T17" fmla="*/ 88 h 304"/>
                  <a:gd name="T18" fmla="*/ 0 w 218"/>
                  <a:gd name="T19" fmla="*/ 93 h 304"/>
                  <a:gd name="T20" fmla="*/ 2 w 218"/>
                  <a:gd name="T21" fmla="*/ 97 h 304"/>
                  <a:gd name="T22" fmla="*/ 34 w 218"/>
                  <a:gd name="T23" fmla="*/ 130 h 304"/>
                  <a:gd name="T24" fmla="*/ 44 w 218"/>
                  <a:gd name="T25" fmla="*/ 130 h 304"/>
                  <a:gd name="T26" fmla="*/ 57 w 218"/>
                  <a:gd name="T27" fmla="*/ 116 h 304"/>
                  <a:gd name="T28" fmla="*/ 125 w 218"/>
                  <a:gd name="T29" fmla="*/ 184 h 304"/>
                  <a:gd name="T30" fmla="*/ 163 w 218"/>
                  <a:gd name="T31" fmla="*/ 240 h 304"/>
                  <a:gd name="T32" fmla="*/ 172 w 218"/>
                  <a:gd name="T33" fmla="*/ 280 h 304"/>
                  <a:gd name="T34" fmla="*/ 171 w 218"/>
                  <a:gd name="T35" fmla="*/ 291 h 304"/>
                  <a:gd name="T36" fmla="*/ 170 w 218"/>
                  <a:gd name="T37" fmla="*/ 294 h 304"/>
                  <a:gd name="T38" fmla="*/ 170 w 218"/>
                  <a:gd name="T39" fmla="*/ 294 h 304"/>
                  <a:gd name="T40" fmla="*/ 170 w 218"/>
                  <a:gd name="T41" fmla="*/ 295 h 304"/>
                  <a:gd name="T42" fmla="*/ 170 w 218"/>
                  <a:gd name="T43" fmla="*/ 295 h 304"/>
                  <a:gd name="T44" fmla="*/ 174 w 218"/>
                  <a:gd name="T45" fmla="*/ 296 h 304"/>
                  <a:gd name="T46" fmla="*/ 170 w 218"/>
                  <a:gd name="T47" fmla="*/ 294 h 304"/>
                  <a:gd name="T48" fmla="*/ 170 w 218"/>
                  <a:gd name="T49" fmla="*/ 295 h 304"/>
                  <a:gd name="T50" fmla="*/ 174 w 218"/>
                  <a:gd name="T51" fmla="*/ 296 h 304"/>
                  <a:gd name="T52" fmla="*/ 170 w 218"/>
                  <a:gd name="T53" fmla="*/ 294 h 304"/>
                  <a:gd name="T54" fmla="*/ 173 w 218"/>
                  <a:gd name="T55" fmla="*/ 302 h 304"/>
                  <a:gd name="T56" fmla="*/ 181 w 218"/>
                  <a:gd name="T57" fmla="*/ 301 h 304"/>
                  <a:gd name="T58" fmla="*/ 218 w 218"/>
                  <a:gd name="T59" fmla="*/ 210 h 304"/>
                  <a:gd name="T60" fmla="*/ 184 w 218"/>
                  <a:gd name="T61" fmla="*/ 126 h 304"/>
                  <a:gd name="T62" fmla="*/ 179 w 218"/>
                  <a:gd name="T63" fmla="*/ 130 h 304"/>
                  <a:gd name="T64" fmla="*/ 174 w 218"/>
                  <a:gd name="T65" fmla="*/ 135 h 304"/>
                  <a:gd name="T66" fmla="*/ 205 w 218"/>
                  <a:gd name="T67" fmla="*/ 210 h 304"/>
                  <a:gd name="T68" fmla="*/ 172 w 218"/>
                  <a:gd name="T69" fmla="*/ 292 h 304"/>
                  <a:gd name="T70" fmla="*/ 176 w 218"/>
                  <a:gd name="T71" fmla="*/ 296 h 304"/>
                  <a:gd name="T72" fmla="*/ 183 w 218"/>
                  <a:gd name="T73" fmla="*/ 298 h 304"/>
                  <a:gd name="T74" fmla="*/ 185 w 218"/>
                  <a:gd name="T75" fmla="*/ 280 h 304"/>
                  <a:gd name="T76" fmla="*/ 176 w 218"/>
                  <a:gd name="T77" fmla="*/ 235 h 304"/>
                  <a:gd name="T78" fmla="*/ 134 w 218"/>
                  <a:gd name="T79" fmla="*/ 175 h 304"/>
                  <a:gd name="T80" fmla="*/ 62 w 218"/>
                  <a:gd name="T81" fmla="*/ 102 h 304"/>
                  <a:gd name="T82" fmla="*/ 57 w 218"/>
                  <a:gd name="T83" fmla="*/ 100 h 304"/>
                  <a:gd name="T84" fmla="*/ 52 w 218"/>
                  <a:gd name="T85" fmla="*/ 102 h 304"/>
                  <a:gd name="T86" fmla="*/ 39 w 218"/>
                  <a:gd name="T87" fmla="*/ 116 h 304"/>
                  <a:gd name="T88" fmla="*/ 16 w 218"/>
                  <a:gd name="T89" fmla="*/ 93 h 304"/>
                  <a:gd name="T90" fmla="*/ 92 w 218"/>
                  <a:gd name="T91" fmla="*/ 16 h 304"/>
                  <a:gd name="T92" fmla="*/ 115 w 218"/>
                  <a:gd name="T93" fmla="*/ 39 h 304"/>
                  <a:gd name="T94" fmla="*/ 102 w 218"/>
                  <a:gd name="T95" fmla="*/ 53 h 304"/>
                  <a:gd name="T96" fmla="*/ 102 w 218"/>
                  <a:gd name="T97" fmla="*/ 62 h 304"/>
                  <a:gd name="T98" fmla="*/ 174 w 218"/>
                  <a:gd name="T99" fmla="*/ 135 h 304"/>
                  <a:gd name="T100" fmla="*/ 179 w 218"/>
                  <a:gd name="T101" fmla="*/ 13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8" h="304">
                    <a:moveTo>
                      <a:pt x="179" y="130"/>
                    </a:moveTo>
                    <a:cubicBezTo>
                      <a:pt x="184" y="126"/>
                      <a:pt x="184" y="126"/>
                      <a:pt x="184" y="126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29" y="44"/>
                      <a:pt x="129" y="44"/>
                      <a:pt x="129" y="44"/>
                    </a:cubicBezTo>
                    <a:cubicBezTo>
                      <a:pt x="130" y="43"/>
                      <a:pt x="131" y="41"/>
                      <a:pt x="131" y="39"/>
                    </a:cubicBezTo>
                    <a:cubicBezTo>
                      <a:pt x="131" y="38"/>
                      <a:pt x="130" y="36"/>
                      <a:pt x="129" y="35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4" y="0"/>
                      <a:pt x="90" y="0"/>
                      <a:pt x="87" y="2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1" y="89"/>
                      <a:pt x="0" y="91"/>
                      <a:pt x="0" y="93"/>
                    </a:cubicBezTo>
                    <a:cubicBezTo>
                      <a:pt x="0" y="94"/>
                      <a:pt x="1" y="96"/>
                      <a:pt x="2" y="97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7" y="132"/>
                      <a:pt x="41" y="132"/>
                      <a:pt x="44" y="130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125" y="184"/>
                      <a:pt x="125" y="184"/>
                      <a:pt x="125" y="184"/>
                    </a:cubicBezTo>
                    <a:cubicBezTo>
                      <a:pt x="145" y="204"/>
                      <a:pt x="157" y="224"/>
                      <a:pt x="163" y="240"/>
                    </a:cubicBezTo>
                    <a:cubicBezTo>
                      <a:pt x="170" y="256"/>
                      <a:pt x="172" y="270"/>
                      <a:pt x="172" y="280"/>
                    </a:cubicBezTo>
                    <a:cubicBezTo>
                      <a:pt x="172" y="285"/>
                      <a:pt x="171" y="288"/>
                      <a:pt x="171" y="291"/>
                    </a:cubicBezTo>
                    <a:cubicBezTo>
                      <a:pt x="171" y="292"/>
                      <a:pt x="170" y="293"/>
                      <a:pt x="170" y="294"/>
                    </a:cubicBezTo>
                    <a:cubicBezTo>
                      <a:pt x="170" y="294"/>
                      <a:pt x="170" y="294"/>
                      <a:pt x="170" y="294"/>
                    </a:cubicBezTo>
                    <a:cubicBezTo>
                      <a:pt x="170" y="295"/>
                      <a:pt x="170" y="295"/>
                      <a:pt x="170" y="295"/>
                    </a:cubicBezTo>
                    <a:cubicBezTo>
                      <a:pt x="170" y="295"/>
                      <a:pt x="170" y="295"/>
                      <a:pt x="170" y="295"/>
                    </a:cubicBezTo>
                    <a:cubicBezTo>
                      <a:pt x="174" y="296"/>
                      <a:pt x="174" y="296"/>
                      <a:pt x="174" y="296"/>
                    </a:cubicBezTo>
                    <a:cubicBezTo>
                      <a:pt x="170" y="294"/>
                      <a:pt x="170" y="294"/>
                      <a:pt x="170" y="294"/>
                    </a:cubicBezTo>
                    <a:cubicBezTo>
                      <a:pt x="170" y="295"/>
                      <a:pt x="170" y="295"/>
                      <a:pt x="170" y="295"/>
                    </a:cubicBezTo>
                    <a:cubicBezTo>
                      <a:pt x="174" y="296"/>
                      <a:pt x="174" y="296"/>
                      <a:pt x="174" y="296"/>
                    </a:cubicBezTo>
                    <a:cubicBezTo>
                      <a:pt x="170" y="294"/>
                      <a:pt x="170" y="294"/>
                      <a:pt x="170" y="294"/>
                    </a:cubicBezTo>
                    <a:cubicBezTo>
                      <a:pt x="169" y="297"/>
                      <a:pt x="170" y="300"/>
                      <a:pt x="173" y="302"/>
                    </a:cubicBezTo>
                    <a:cubicBezTo>
                      <a:pt x="176" y="304"/>
                      <a:pt x="179" y="303"/>
                      <a:pt x="181" y="301"/>
                    </a:cubicBezTo>
                    <a:cubicBezTo>
                      <a:pt x="205" y="277"/>
                      <a:pt x="218" y="244"/>
                      <a:pt x="218" y="210"/>
                    </a:cubicBezTo>
                    <a:cubicBezTo>
                      <a:pt x="218" y="180"/>
                      <a:pt x="207" y="149"/>
                      <a:pt x="184" y="126"/>
                    </a:cubicBezTo>
                    <a:cubicBezTo>
                      <a:pt x="179" y="130"/>
                      <a:pt x="179" y="130"/>
                      <a:pt x="179" y="130"/>
                    </a:cubicBezTo>
                    <a:cubicBezTo>
                      <a:pt x="174" y="135"/>
                      <a:pt x="174" y="135"/>
                      <a:pt x="174" y="135"/>
                    </a:cubicBezTo>
                    <a:cubicBezTo>
                      <a:pt x="195" y="155"/>
                      <a:pt x="205" y="183"/>
                      <a:pt x="205" y="210"/>
                    </a:cubicBezTo>
                    <a:cubicBezTo>
                      <a:pt x="205" y="240"/>
                      <a:pt x="193" y="270"/>
                      <a:pt x="172" y="292"/>
                    </a:cubicBezTo>
                    <a:cubicBezTo>
                      <a:pt x="176" y="296"/>
                      <a:pt x="176" y="296"/>
                      <a:pt x="176" y="296"/>
                    </a:cubicBezTo>
                    <a:cubicBezTo>
                      <a:pt x="183" y="298"/>
                      <a:pt x="183" y="298"/>
                      <a:pt x="183" y="298"/>
                    </a:cubicBezTo>
                    <a:cubicBezTo>
                      <a:pt x="183" y="298"/>
                      <a:pt x="185" y="291"/>
                      <a:pt x="185" y="280"/>
                    </a:cubicBezTo>
                    <a:cubicBezTo>
                      <a:pt x="185" y="269"/>
                      <a:pt x="183" y="253"/>
                      <a:pt x="176" y="235"/>
                    </a:cubicBezTo>
                    <a:cubicBezTo>
                      <a:pt x="168" y="217"/>
                      <a:pt x="156" y="196"/>
                      <a:pt x="134" y="175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1" y="101"/>
                      <a:pt x="59" y="100"/>
                      <a:pt x="57" y="100"/>
                    </a:cubicBezTo>
                    <a:cubicBezTo>
                      <a:pt x="55" y="100"/>
                      <a:pt x="54" y="101"/>
                      <a:pt x="52" y="102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92" y="16"/>
                      <a:pt x="92" y="16"/>
                      <a:pt x="92" y="16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02" y="53"/>
                      <a:pt x="102" y="53"/>
                      <a:pt x="102" y="53"/>
                    </a:cubicBezTo>
                    <a:cubicBezTo>
                      <a:pt x="99" y="56"/>
                      <a:pt x="99" y="60"/>
                      <a:pt x="102" y="62"/>
                    </a:cubicBezTo>
                    <a:cubicBezTo>
                      <a:pt x="174" y="135"/>
                      <a:pt x="174" y="135"/>
                      <a:pt x="174" y="135"/>
                    </a:cubicBezTo>
                    <a:lnTo>
                      <a:pt x="179" y="1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107" name="Freeform 1694">
                <a:extLst>
                  <a:ext uri="{FF2B5EF4-FFF2-40B4-BE49-F238E27FC236}">
                    <a16:creationId xmlns:a16="http://schemas.microsoft.com/office/drawing/2014/main" id="{0327A6C5-FF14-D9DA-5CFB-A978765F9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8075" y="4572001"/>
                <a:ext cx="193675" cy="190500"/>
              </a:xfrm>
              <a:custGeom>
                <a:avLst/>
                <a:gdLst>
                  <a:gd name="T0" fmla="*/ 102 w 113"/>
                  <a:gd name="T1" fmla="*/ 2 h 111"/>
                  <a:gd name="T2" fmla="*/ 2 w 113"/>
                  <a:gd name="T3" fmla="*/ 99 h 111"/>
                  <a:gd name="T4" fmla="*/ 2 w 113"/>
                  <a:gd name="T5" fmla="*/ 108 h 111"/>
                  <a:gd name="T6" fmla="*/ 11 w 113"/>
                  <a:gd name="T7" fmla="*/ 109 h 111"/>
                  <a:gd name="T8" fmla="*/ 111 w 113"/>
                  <a:gd name="T9" fmla="*/ 12 h 111"/>
                  <a:gd name="T10" fmla="*/ 111 w 113"/>
                  <a:gd name="T11" fmla="*/ 2 h 111"/>
                  <a:gd name="T12" fmla="*/ 102 w 113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11">
                    <a:moveTo>
                      <a:pt x="102" y="2"/>
                    </a:moveTo>
                    <a:cubicBezTo>
                      <a:pt x="2" y="99"/>
                      <a:pt x="2" y="99"/>
                      <a:pt x="2" y="99"/>
                    </a:cubicBezTo>
                    <a:cubicBezTo>
                      <a:pt x="0" y="102"/>
                      <a:pt x="0" y="106"/>
                      <a:pt x="2" y="108"/>
                    </a:cubicBezTo>
                    <a:cubicBezTo>
                      <a:pt x="5" y="111"/>
                      <a:pt x="9" y="111"/>
                      <a:pt x="11" y="109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13" y="9"/>
                      <a:pt x="113" y="5"/>
                      <a:pt x="111" y="2"/>
                    </a:cubicBezTo>
                    <a:cubicBezTo>
                      <a:pt x="108" y="0"/>
                      <a:pt x="104" y="0"/>
                      <a:pt x="102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108" name="Freeform 1695">
                <a:extLst>
                  <a:ext uri="{FF2B5EF4-FFF2-40B4-BE49-F238E27FC236}">
                    <a16:creationId xmlns:a16="http://schemas.microsoft.com/office/drawing/2014/main" id="{019DBEA9-B440-C2B6-6578-F83FCFD64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7400" y="4802188"/>
                <a:ext cx="336550" cy="334963"/>
              </a:xfrm>
              <a:custGeom>
                <a:avLst/>
                <a:gdLst>
                  <a:gd name="T0" fmla="*/ 150 w 196"/>
                  <a:gd name="T1" fmla="*/ 3 h 196"/>
                  <a:gd name="T2" fmla="*/ 2 w 196"/>
                  <a:gd name="T3" fmla="*/ 147 h 196"/>
                  <a:gd name="T4" fmla="*/ 0 w 196"/>
                  <a:gd name="T5" fmla="*/ 152 h 196"/>
                  <a:gd name="T6" fmla="*/ 2 w 196"/>
                  <a:gd name="T7" fmla="*/ 157 h 196"/>
                  <a:gd name="T8" fmla="*/ 40 w 196"/>
                  <a:gd name="T9" fmla="*/ 194 h 196"/>
                  <a:gd name="T10" fmla="*/ 45 w 196"/>
                  <a:gd name="T11" fmla="*/ 196 h 196"/>
                  <a:gd name="T12" fmla="*/ 49 w 196"/>
                  <a:gd name="T13" fmla="*/ 194 h 196"/>
                  <a:gd name="T14" fmla="*/ 194 w 196"/>
                  <a:gd name="T15" fmla="*/ 46 h 196"/>
                  <a:gd name="T16" fmla="*/ 194 w 196"/>
                  <a:gd name="T17" fmla="*/ 37 h 196"/>
                  <a:gd name="T18" fmla="*/ 184 w 196"/>
                  <a:gd name="T19" fmla="*/ 37 h 196"/>
                  <a:gd name="T20" fmla="*/ 45 w 196"/>
                  <a:gd name="T21" fmla="*/ 180 h 196"/>
                  <a:gd name="T22" fmla="*/ 17 w 196"/>
                  <a:gd name="T23" fmla="*/ 152 h 196"/>
                  <a:gd name="T24" fmla="*/ 160 w 196"/>
                  <a:gd name="T25" fmla="*/ 12 h 196"/>
                  <a:gd name="T26" fmla="*/ 160 w 196"/>
                  <a:gd name="T27" fmla="*/ 3 h 196"/>
                  <a:gd name="T28" fmla="*/ 150 w 196"/>
                  <a:gd name="T29" fmla="*/ 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6" h="196">
                    <a:moveTo>
                      <a:pt x="150" y="3"/>
                    </a:moveTo>
                    <a:cubicBezTo>
                      <a:pt x="2" y="147"/>
                      <a:pt x="2" y="147"/>
                      <a:pt x="2" y="147"/>
                    </a:cubicBezTo>
                    <a:cubicBezTo>
                      <a:pt x="1" y="148"/>
                      <a:pt x="0" y="150"/>
                      <a:pt x="0" y="152"/>
                    </a:cubicBezTo>
                    <a:cubicBezTo>
                      <a:pt x="0" y="154"/>
                      <a:pt x="1" y="155"/>
                      <a:pt x="2" y="157"/>
                    </a:cubicBezTo>
                    <a:cubicBezTo>
                      <a:pt x="40" y="194"/>
                      <a:pt x="40" y="194"/>
                      <a:pt x="40" y="194"/>
                    </a:cubicBezTo>
                    <a:cubicBezTo>
                      <a:pt x="41" y="195"/>
                      <a:pt x="43" y="196"/>
                      <a:pt x="45" y="196"/>
                    </a:cubicBezTo>
                    <a:cubicBezTo>
                      <a:pt x="46" y="196"/>
                      <a:pt x="48" y="195"/>
                      <a:pt x="49" y="194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6" y="43"/>
                      <a:pt x="196" y="39"/>
                      <a:pt x="194" y="37"/>
                    </a:cubicBezTo>
                    <a:cubicBezTo>
                      <a:pt x="191" y="34"/>
                      <a:pt x="187" y="34"/>
                      <a:pt x="184" y="37"/>
                    </a:cubicBezTo>
                    <a:cubicBezTo>
                      <a:pt x="45" y="180"/>
                      <a:pt x="45" y="180"/>
                      <a:pt x="45" y="180"/>
                    </a:cubicBezTo>
                    <a:cubicBezTo>
                      <a:pt x="17" y="152"/>
                      <a:pt x="17" y="152"/>
                      <a:pt x="17" y="152"/>
                    </a:cubicBezTo>
                    <a:cubicBezTo>
                      <a:pt x="160" y="12"/>
                      <a:pt x="160" y="12"/>
                      <a:pt x="160" y="12"/>
                    </a:cubicBezTo>
                    <a:cubicBezTo>
                      <a:pt x="162" y="10"/>
                      <a:pt x="162" y="6"/>
                      <a:pt x="160" y="3"/>
                    </a:cubicBezTo>
                    <a:cubicBezTo>
                      <a:pt x="157" y="0"/>
                      <a:pt x="153" y="0"/>
                      <a:pt x="15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109" name="Freeform 1696">
                <a:extLst>
                  <a:ext uri="{FF2B5EF4-FFF2-40B4-BE49-F238E27FC236}">
                    <a16:creationId xmlns:a16="http://schemas.microsoft.com/office/drawing/2014/main" id="{F023E495-9D5C-2F1B-77F2-0F6795270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3638" y="4622801"/>
                <a:ext cx="192088" cy="196850"/>
              </a:xfrm>
              <a:custGeom>
                <a:avLst/>
                <a:gdLst>
                  <a:gd name="T0" fmla="*/ 12 w 112"/>
                  <a:gd name="T1" fmla="*/ 111 h 114"/>
                  <a:gd name="T2" fmla="*/ 109 w 112"/>
                  <a:gd name="T3" fmla="*/ 12 h 114"/>
                  <a:gd name="T4" fmla="*/ 109 w 112"/>
                  <a:gd name="T5" fmla="*/ 3 h 114"/>
                  <a:gd name="T6" fmla="*/ 100 w 112"/>
                  <a:gd name="T7" fmla="*/ 3 h 114"/>
                  <a:gd name="T8" fmla="*/ 3 w 112"/>
                  <a:gd name="T9" fmla="*/ 102 h 114"/>
                  <a:gd name="T10" fmla="*/ 3 w 112"/>
                  <a:gd name="T11" fmla="*/ 112 h 114"/>
                  <a:gd name="T12" fmla="*/ 12 w 112"/>
                  <a:gd name="T13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14">
                    <a:moveTo>
                      <a:pt x="12" y="111"/>
                    </a:moveTo>
                    <a:cubicBezTo>
                      <a:pt x="109" y="12"/>
                      <a:pt x="109" y="12"/>
                      <a:pt x="109" y="12"/>
                    </a:cubicBezTo>
                    <a:cubicBezTo>
                      <a:pt x="112" y="9"/>
                      <a:pt x="112" y="5"/>
                      <a:pt x="109" y="3"/>
                    </a:cubicBezTo>
                    <a:cubicBezTo>
                      <a:pt x="107" y="0"/>
                      <a:pt x="102" y="0"/>
                      <a:pt x="100" y="3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0" y="105"/>
                      <a:pt x="0" y="109"/>
                      <a:pt x="3" y="112"/>
                    </a:cubicBezTo>
                    <a:cubicBezTo>
                      <a:pt x="6" y="114"/>
                      <a:pt x="10" y="114"/>
                      <a:pt x="12" y="11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110" name="Freeform 1697">
                <a:extLst>
                  <a:ext uri="{FF2B5EF4-FFF2-40B4-BE49-F238E27FC236}">
                    <a16:creationId xmlns:a16="http://schemas.microsoft.com/office/drawing/2014/main" id="{4DD30796-408C-6C79-FBE0-BB3CB2C55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3663" y="4457701"/>
                <a:ext cx="104775" cy="106363"/>
              </a:xfrm>
              <a:custGeom>
                <a:avLst/>
                <a:gdLst>
                  <a:gd name="T0" fmla="*/ 41 w 61"/>
                  <a:gd name="T1" fmla="*/ 59 h 62"/>
                  <a:gd name="T2" fmla="*/ 59 w 61"/>
                  <a:gd name="T3" fmla="*/ 41 h 62"/>
                  <a:gd name="T4" fmla="*/ 59 w 61"/>
                  <a:gd name="T5" fmla="*/ 31 h 62"/>
                  <a:gd name="T6" fmla="*/ 30 w 61"/>
                  <a:gd name="T7" fmla="*/ 3 h 62"/>
                  <a:gd name="T8" fmla="*/ 21 w 61"/>
                  <a:gd name="T9" fmla="*/ 3 h 62"/>
                  <a:gd name="T10" fmla="*/ 2 w 61"/>
                  <a:gd name="T11" fmla="*/ 21 h 62"/>
                  <a:gd name="T12" fmla="*/ 2 w 61"/>
                  <a:gd name="T13" fmla="*/ 30 h 62"/>
                  <a:gd name="T14" fmla="*/ 12 w 61"/>
                  <a:gd name="T15" fmla="*/ 30 h 62"/>
                  <a:gd name="T16" fmla="*/ 25 w 61"/>
                  <a:gd name="T17" fmla="*/ 17 h 62"/>
                  <a:gd name="T18" fmla="*/ 45 w 61"/>
                  <a:gd name="T19" fmla="*/ 36 h 62"/>
                  <a:gd name="T20" fmla="*/ 31 w 61"/>
                  <a:gd name="T21" fmla="*/ 50 h 62"/>
                  <a:gd name="T22" fmla="*/ 32 w 61"/>
                  <a:gd name="T23" fmla="*/ 59 h 62"/>
                  <a:gd name="T24" fmla="*/ 41 w 61"/>
                  <a:gd name="T25" fmla="*/ 5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62">
                    <a:moveTo>
                      <a:pt x="41" y="59"/>
                    </a:moveTo>
                    <a:cubicBezTo>
                      <a:pt x="59" y="41"/>
                      <a:pt x="59" y="41"/>
                      <a:pt x="59" y="41"/>
                    </a:cubicBezTo>
                    <a:cubicBezTo>
                      <a:pt x="61" y="38"/>
                      <a:pt x="61" y="34"/>
                      <a:pt x="59" y="31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8" y="0"/>
                      <a:pt x="23" y="0"/>
                      <a:pt x="21" y="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0" y="23"/>
                      <a:pt x="0" y="27"/>
                      <a:pt x="2" y="30"/>
                    </a:cubicBezTo>
                    <a:cubicBezTo>
                      <a:pt x="5" y="33"/>
                      <a:pt x="9" y="33"/>
                      <a:pt x="12" y="30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29" y="52"/>
                      <a:pt x="29" y="57"/>
                      <a:pt x="32" y="59"/>
                    </a:cubicBezTo>
                    <a:cubicBezTo>
                      <a:pt x="34" y="62"/>
                      <a:pt x="38" y="62"/>
                      <a:pt x="4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</p:grp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ED8D0C7D-5A7F-647A-45B8-AFB0370264F0}"/>
              </a:ext>
            </a:extLst>
          </p:cNvPr>
          <p:cNvSpPr txBox="1"/>
          <p:nvPr/>
        </p:nvSpPr>
        <p:spPr>
          <a:xfrm>
            <a:off x="3536911" y="2493191"/>
            <a:ext cx="2276386" cy="1885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2E1E014F-130A-66FD-578E-4D55BFC59F7F}"/>
              </a:ext>
            </a:extLst>
          </p:cNvPr>
          <p:cNvSpPr txBox="1"/>
          <p:nvPr/>
        </p:nvSpPr>
        <p:spPr>
          <a:xfrm>
            <a:off x="789701" y="2493191"/>
            <a:ext cx="2276386" cy="1885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BBE80033-2A18-6035-9BCB-345FE95197A8}"/>
              </a:ext>
            </a:extLst>
          </p:cNvPr>
          <p:cNvSpPr txBox="1"/>
          <p:nvPr/>
        </p:nvSpPr>
        <p:spPr>
          <a:xfrm>
            <a:off x="9050186" y="2493191"/>
            <a:ext cx="2276386" cy="1885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B8398F20-3BC4-C399-BD37-43AF1F9BA7CD}"/>
              </a:ext>
            </a:extLst>
          </p:cNvPr>
          <p:cNvSpPr txBox="1"/>
          <p:nvPr/>
        </p:nvSpPr>
        <p:spPr>
          <a:xfrm>
            <a:off x="6284121" y="2493191"/>
            <a:ext cx="2276386" cy="1885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4017606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75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750"/>
                            </p:stCondLst>
                            <p:childTnLst>
                              <p:par>
                                <p:cTn id="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750"/>
                            </p:stCondLst>
                            <p:childTnLst>
                              <p:par>
                                <p:cTn id="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750"/>
                            </p:stCondLst>
                            <p:childTnLst>
                              <p:par>
                                <p:cTn id="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1" grpId="0"/>
      <p:bldP spid="112" grpId="0"/>
      <p:bldP spid="113" grpId="0"/>
      <p:bldP spid="11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7E36C6A-4838-E3F6-5FEC-9278C2354CA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22</a:t>
            </a:fld>
            <a:endParaRPr lang="en-US" dirty="0"/>
          </a:p>
        </p:txBody>
      </p:sp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C5CD124C-681A-6055-CB0A-E174EF55525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27" r="15127"/>
          <a:stretch>
            <a:fillRect/>
          </a:stretch>
        </p:blipFill>
        <p:spPr/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A70EBD01-0169-EC05-A8DB-22E7BC2AB913}"/>
              </a:ext>
            </a:extLst>
          </p:cNvPr>
          <p:cNvSpPr/>
          <p:nvPr/>
        </p:nvSpPr>
        <p:spPr>
          <a:xfrm>
            <a:off x="615819" y="1707280"/>
            <a:ext cx="5102997" cy="700723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Low" rtl="1"/>
            <a:r>
              <a:rPr lang="fa-IR" dirty="0">
                <a:solidFill>
                  <a:schemeClr val="tx1">
                    <a:lumMod val="85000"/>
                    <a:lumOff val="15000"/>
                  </a:schemeClr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A15AFF7-AA8A-FEBB-801F-048829E962AB}"/>
              </a:ext>
            </a:extLst>
          </p:cNvPr>
          <p:cNvSpPr/>
          <p:nvPr/>
        </p:nvSpPr>
        <p:spPr>
          <a:xfrm>
            <a:off x="615819" y="2642269"/>
            <a:ext cx="5102997" cy="700723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Low" rtl="1"/>
            <a:r>
              <a:rPr lang="fa-IR" dirty="0">
                <a:solidFill>
                  <a:schemeClr val="tx1">
                    <a:lumMod val="85000"/>
                    <a:lumOff val="15000"/>
                  </a:schemeClr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D7F7AAD-34DC-AEE8-CE35-5B710E82093D}"/>
              </a:ext>
            </a:extLst>
          </p:cNvPr>
          <p:cNvSpPr/>
          <p:nvPr/>
        </p:nvSpPr>
        <p:spPr>
          <a:xfrm>
            <a:off x="615819" y="3577259"/>
            <a:ext cx="5102997" cy="700723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Low" rtl="1"/>
            <a:r>
              <a:rPr lang="fa-IR" dirty="0">
                <a:solidFill>
                  <a:schemeClr val="tx1">
                    <a:lumMod val="85000"/>
                    <a:lumOff val="15000"/>
                  </a:schemeClr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2BE4BFA-6F01-54C8-B65B-4E4CBEE91761}"/>
              </a:ext>
            </a:extLst>
          </p:cNvPr>
          <p:cNvSpPr/>
          <p:nvPr/>
        </p:nvSpPr>
        <p:spPr>
          <a:xfrm>
            <a:off x="615819" y="4474149"/>
            <a:ext cx="5102997" cy="700723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Low" rtl="1"/>
            <a:r>
              <a:rPr lang="fa-IR" dirty="0">
                <a:solidFill>
                  <a:schemeClr val="tx1">
                    <a:lumMod val="85000"/>
                    <a:lumOff val="15000"/>
                  </a:schemeClr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1B32F9-F885-25EC-A1D2-9E542185E327}"/>
              </a:ext>
            </a:extLst>
          </p:cNvPr>
          <p:cNvSpPr/>
          <p:nvPr/>
        </p:nvSpPr>
        <p:spPr>
          <a:xfrm>
            <a:off x="5755084" y="1707280"/>
            <a:ext cx="128624" cy="700723"/>
          </a:xfrm>
          <a:prstGeom prst="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A557F39-5DF7-3FC2-115A-86CBC70C41B9}"/>
              </a:ext>
            </a:extLst>
          </p:cNvPr>
          <p:cNvSpPr/>
          <p:nvPr/>
        </p:nvSpPr>
        <p:spPr>
          <a:xfrm>
            <a:off x="5755084" y="2642269"/>
            <a:ext cx="128624" cy="70072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7830433-D75E-A84B-3A51-5706B3916B6C}"/>
              </a:ext>
            </a:extLst>
          </p:cNvPr>
          <p:cNvSpPr/>
          <p:nvPr/>
        </p:nvSpPr>
        <p:spPr>
          <a:xfrm>
            <a:off x="5755084" y="3577259"/>
            <a:ext cx="128624" cy="700723"/>
          </a:xfrm>
          <a:prstGeom prst="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7CA82645-51E7-0CF2-CC19-BC83E3CF4C95}"/>
              </a:ext>
            </a:extLst>
          </p:cNvPr>
          <p:cNvSpPr/>
          <p:nvPr/>
        </p:nvSpPr>
        <p:spPr>
          <a:xfrm>
            <a:off x="5755084" y="4474149"/>
            <a:ext cx="128624" cy="70072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B615D82-9837-812D-5D85-F7EDCC4CCD2B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590416A-FFE5-2A50-16E1-DA76E45BCCA3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7652091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75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25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750"/>
                            </p:stCondLst>
                            <p:childTnLst>
                              <p:par>
                                <p:cTn id="3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25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750"/>
                            </p:stCondLst>
                            <p:childTnLst>
                              <p:par>
                                <p:cTn id="4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EF65772-A0DB-68FF-6153-8608167901D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6148BFB2-12DE-16DA-FB5E-09C43619F191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BD2C815-46C0-ED9E-FC0D-C21ABA782D70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78CCC71-462D-AB9D-27EB-F8F7AFAE1AAC}"/>
              </a:ext>
            </a:extLst>
          </p:cNvPr>
          <p:cNvGrpSpPr/>
          <p:nvPr/>
        </p:nvGrpSpPr>
        <p:grpSpPr>
          <a:xfrm>
            <a:off x="9749369" y="4782305"/>
            <a:ext cx="323439" cy="734974"/>
            <a:chOff x="9749369" y="4661006"/>
            <a:chExt cx="323439" cy="734974"/>
          </a:xfrm>
        </p:grpSpPr>
        <p:sp>
          <p:nvSpPr>
            <p:cNvPr id="6" name="Google Shape;2175;p41">
              <a:extLst>
                <a:ext uri="{FF2B5EF4-FFF2-40B4-BE49-F238E27FC236}">
                  <a16:creationId xmlns:a16="http://schemas.microsoft.com/office/drawing/2014/main" id="{BB35B5A4-B535-ECF9-F71D-C2B402AE0AFA}"/>
                </a:ext>
              </a:extLst>
            </p:cNvPr>
            <p:cNvSpPr/>
            <p:nvPr/>
          </p:nvSpPr>
          <p:spPr>
            <a:xfrm>
              <a:off x="9869851" y="4661006"/>
              <a:ext cx="81204" cy="81204"/>
            </a:xfrm>
            <a:custGeom>
              <a:avLst/>
              <a:gdLst/>
              <a:ahLst/>
              <a:cxnLst/>
              <a:rect l="l" t="t" r="r" b="b"/>
              <a:pathLst>
                <a:path w="2239" h="2239" extrusionOk="0">
                  <a:moveTo>
                    <a:pt x="1119" y="0"/>
                  </a:moveTo>
                  <a:cubicBezTo>
                    <a:pt x="500" y="0"/>
                    <a:pt x="0" y="500"/>
                    <a:pt x="0" y="1119"/>
                  </a:cubicBezTo>
                  <a:cubicBezTo>
                    <a:pt x="0" y="1738"/>
                    <a:pt x="500" y="2238"/>
                    <a:pt x="1119" y="2238"/>
                  </a:cubicBezTo>
                  <a:cubicBezTo>
                    <a:pt x="1738" y="2238"/>
                    <a:pt x="2238" y="1738"/>
                    <a:pt x="2238" y="1119"/>
                  </a:cubicBezTo>
                  <a:cubicBezTo>
                    <a:pt x="2238" y="500"/>
                    <a:pt x="1738" y="0"/>
                    <a:pt x="111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  <p:sp>
          <p:nvSpPr>
            <p:cNvPr id="7" name="Google Shape;2176;p41">
              <a:extLst>
                <a:ext uri="{FF2B5EF4-FFF2-40B4-BE49-F238E27FC236}">
                  <a16:creationId xmlns:a16="http://schemas.microsoft.com/office/drawing/2014/main" id="{C2063413-A5B9-DCB7-F0BA-916515BC38AF}"/>
                </a:ext>
              </a:extLst>
            </p:cNvPr>
            <p:cNvSpPr/>
            <p:nvPr/>
          </p:nvSpPr>
          <p:spPr>
            <a:xfrm>
              <a:off x="9869851" y="4838030"/>
              <a:ext cx="81204" cy="81204"/>
            </a:xfrm>
            <a:custGeom>
              <a:avLst/>
              <a:gdLst/>
              <a:ahLst/>
              <a:cxnLst/>
              <a:rect l="l" t="t" r="r" b="b"/>
              <a:pathLst>
                <a:path w="2239" h="2239" extrusionOk="0"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39"/>
                    <a:pt x="500" y="2239"/>
                    <a:pt x="1119" y="2239"/>
                  </a:cubicBezTo>
                  <a:cubicBezTo>
                    <a:pt x="1738" y="2239"/>
                    <a:pt x="2238" y="1739"/>
                    <a:pt x="2238" y="1120"/>
                  </a:cubicBezTo>
                  <a:cubicBezTo>
                    <a:pt x="2238" y="501"/>
                    <a:pt x="1738" y="1"/>
                    <a:pt x="1119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  <p:sp>
          <p:nvSpPr>
            <p:cNvPr id="8" name="Google Shape;2177;p41">
              <a:extLst>
                <a:ext uri="{FF2B5EF4-FFF2-40B4-BE49-F238E27FC236}">
                  <a16:creationId xmlns:a16="http://schemas.microsoft.com/office/drawing/2014/main" id="{31AB488C-0190-A7AC-876B-42C1EE791DC0}"/>
                </a:ext>
              </a:extLst>
            </p:cNvPr>
            <p:cNvSpPr/>
            <p:nvPr/>
          </p:nvSpPr>
          <p:spPr>
            <a:xfrm>
              <a:off x="9749369" y="4973202"/>
              <a:ext cx="323439" cy="422778"/>
            </a:xfrm>
            <a:custGeom>
              <a:avLst/>
              <a:gdLst/>
              <a:ahLst/>
              <a:cxnLst/>
              <a:rect l="l" t="t" r="r" b="b"/>
              <a:pathLst>
                <a:path w="8918" h="11657" extrusionOk="0">
                  <a:moveTo>
                    <a:pt x="4441" y="4036"/>
                  </a:moveTo>
                  <a:cubicBezTo>
                    <a:pt x="6191" y="4036"/>
                    <a:pt x="7608" y="5453"/>
                    <a:pt x="7608" y="7204"/>
                  </a:cubicBezTo>
                  <a:cubicBezTo>
                    <a:pt x="7608" y="8954"/>
                    <a:pt x="6191" y="10371"/>
                    <a:pt x="4441" y="10371"/>
                  </a:cubicBezTo>
                  <a:cubicBezTo>
                    <a:pt x="2691" y="10371"/>
                    <a:pt x="1274" y="8954"/>
                    <a:pt x="1274" y="7204"/>
                  </a:cubicBezTo>
                  <a:cubicBezTo>
                    <a:pt x="1274" y="5453"/>
                    <a:pt x="2691" y="4036"/>
                    <a:pt x="4441" y="4036"/>
                  </a:cubicBezTo>
                  <a:close/>
                  <a:moveTo>
                    <a:pt x="3691" y="0"/>
                  </a:moveTo>
                  <a:lnTo>
                    <a:pt x="3691" y="2810"/>
                  </a:lnTo>
                  <a:cubicBezTo>
                    <a:pt x="1608" y="3179"/>
                    <a:pt x="0" y="5013"/>
                    <a:pt x="0" y="7204"/>
                  </a:cubicBezTo>
                  <a:cubicBezTo>
                    <a:pt x="0" y="9656"/>
                    <a:pt x="1989" y="11656"/>
                    <a:pt x="4453" y="11656"/>
                  </a:cubicBezTo>
                  <a:cubicBezTo>
                    <a:pt x="6906" y="11656"/>
                    <a:pt x="8918" y="9656"/>
                    <a:pt x="8918" y="7204"/>
                  </a:cubicBezTo>
                  <a:cubicBezTo>
                    <a:pt x="8918" y="4989"/>
                    <a:pt x="7263" y="3144"/>
                    <a:pt x="5179" y="2798"/>
                  </a:cubicBezTo>
                  <a:lnTo>
                    <a:pt x="5179" y="0"/>
                  </a:ln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  <p:sp>
          <p:nvSpPr>
            <p:cNvPr id="9" name="Google Shape;2178;p41">
              <a:extLst>
                <a:ext uri="{FF2B5EF4-FFF2-40B4-BE49-F238E27FC236}">
                  <a16:creationId xmlns:a16="http://schemas.microsoft.com/office/drawing/2014/main" id="{28A7C146-BE13-E615-696B-6732085A0F12}"/>
                </a:ext>
              </a:extLst>
            </p:cNvPr>
            <p:cNvSpPr/>
            <p:nvPr/>
          </p:nvSpPr>
          <p:spPr>
            <a:xfrm>
              <a:off x="9853857" y="5177863"/>
              <a:ext cx="113157" cy="113192"/>
            </a:xfrm>
            <a:custGeom>
              <a:avLst/>
              <a:gdLst/>
              <a:ahLst/>
              <a:cxnLst/>
              <a:rect l="l" t="t" r="r" b="b"/>
              <a:pathLst>
                <a:path w="3120" h="3121" extrusionOk="0">
                  <a:moveTo>
                    <a:pt x="1560" y="1"/>
                  </a:moveTo>
                  <a:cubicBezTo>
                    <a:pt x="703" y="1"/>
                    <a:pt x="0" y="691"/>
                    <a:pt x="0" y="1561"/>
                  </a:cubicBezTo>
                  <a:cubicBezTo>
                    <a:pt x="0" y="2418"/>
                    <a:pt x="703" y="3120"/>
                    <a:pt x="1560" y="3120"/>
                  </a:cubicBezTo>
                  <a:cubicBezTo>
                    <a:pt x="2429" y="3120"/>
                    <a:pt x="3120" y="2418"/>
                    <a:pt x="3120" y="1561"/>
                  </a:cubicBezTo>
                  <a:cubicBezTo>
                    <a:pt x="3120" y="691"/>
                    <a:pt x="2429" y="1"/>
                    <a:pt x="1560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F0FE1ED-7D18-AD8F-08E6-D4847AB05B74}"/>
              </a:ext>
            </a:extLst>
          </p:cNvPr>
          <p:cNvGrpSpPr/>
          <p:nvPr/>
        </p:nvGrpSpPr>
        <p:grpSpPr>
          <a:xfrm>
            <a:off x="7207657" y="1285433"/>
            <a:ext cx="2751162" cy="751187"/>
            <a:chOff x="7207657" y="1164134"/>
            <a:chExt cx="2751162" cy="751187"/>
          </a:xfrm>
        </p:grpSpPr>
        <p:grpSp>
          <p:nvGrpSpPr>
            <p:cNvPr id="11" name="Google Shape;2195;p41">
              <a:extLst>
                <a:ext uri="{FF2B5EF4-FFF2-40B4-BE49-F238E27FC236}">
                  <a16:creationId xmlns:a16="http://schemas.microsoft.com/office/drawing/2014/main" id="{96114A3F-BB5A-2C3B-2F19-9CADCEB0C77E}"/>
                </a:ext>
              </a:extLst>
            </p:cNvPr>
            <p:cNvGrpSpPr/>
            <p:nvPr/>
          </p:nvGrpSpPr>
          <p:grpSpPr>
            <a:xfrm>
              <a:off x="7207657" y="1164134"/>
              <a:ext cx="2751162" cy="751187"/>
              <a:chOff x="5343650" y="1295775"/>
              <a:chExt cx="1896400" cy="517800"/>
            </a:xfrm>
            <a:solidFill>
              <a:srgbClr val="006080"/>
            </a:solidFill>
          </p:grpSpPr>
          <p:sp>
            <p:nvSpPr>
              <p:cNvPr id="15" name="Google Shape;2196;p41">
                <a:extLst>
                  <a:ext uri="{FF2B5EF4-FFF2-40B4-BE49-F238E27FC236}">
                    <a16:creationId xmlns:a16="http://schemas.microsoft.com/office/drawing/2014/main" id="{294A3A72-A6A7-47A7-7403-DA7C16D1DE81}"/>
                  </a:ext>
                </a:extLst>
              </p:cNvPr>
              <p:cNvSpPr/>
              <p:nvPr/>
            </p:nvSpPr>
            <p:spPr>
              <a:xfrm>
                <a:off x="7206375" y="1404575"/>
                <a:ext cx="33675" cy="4090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6360" extrusionOk="0">
                    <a:moveTo>
                      <a:pt x="1" y="1"/>
                    </a:moveTo>
                    <a:lnTo>
                      <a:pt x="1" y="16360"/>
                    </a:lnTo>
                    <a:lnTo>
                      <a:pt x="1346" y="16360"/>
                    </a:lnTo>
                    <a:lnTo>
                      <a:pt x="1346" y="1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/>
              </a:p>
            </p:txBody>
          </p:sp>
          <p:sp>
            <p:nvSpPr>
              <p:cNvPr id="16" name="Google Shape;2197;p41">
                <a:extLst>
                  <a:ext uri="{FF2B5EF4-FFF2-40B4-BE49-F238E27FC236}">
                    <a16:creationId xmlns:a16="http://schemas.microsoft.com/office/drawing/2014/main" id="{A1F3BF52-3F5F-4702-2DC9-EA45C4F13E6C}"/>
                  </a:ext>
                </a:extLst>
              </p:cNvPr>
              <p:cNvSpPr/>
              <p:nvPr/>
            </p:nvSpPr>
            <p:spPr>
              <a:xfrm>
                <a:off x="5343650" y="1295775"/>
                <a:ext cx="1896400" cy="289050"/>
              </a:xfrm>
              <a:custGeom>
                <a:avLst/>
                <a:gdLst/>
                <a:ahLst/>
                <a:cxnLst/>
                <a:rect l="l" t="t" r="r" b="b"/>
                <a:pathLst>
                  <a:path w="75856" h="11562" extrusionOk="0">
                    <a:moveTo>
                      <a:pt x="4466" y="1274"/>
                    </a:moveTo>
                    <a:cubicBezTo>
                      <a:pt x="6204" y="1274"/>
                      <a:pt x="7633" y="2703"/>
                      <a:pt x="7633" y="4441"/>
                    </a:cubicBezTo>
                    <a:cubicBezTo>
                      <a:pt x="7633" y="6192"/>
                      <a:pt x="6204" y="7620"/>
                      <a:pt x="4466" y="7620"/>
                    </a:cubicBezTo>
                    <a:cubicBezTo>
                      <a:pt x="2716" y="7620"/>
                      <a:pt x="1299" y="6192"/>
                      <a:pt x="1299" y="4441"/>
                    </a:cubicBezTo>
                    <a:cubicBezTo>
                      <a:pt x="1299" y="2703"/>
                      <a:pt x="2716" y="1274"/>
                      <a:pt x="4466" y="1274"/>
                    </a:cubicBezTo>
                    <a:close/>
                    <a:moveTo>
                      <a:pt x="4466" y="0"/>
                    </a:moveTo>
                    <a:cubicBezTo>
                      <a:pt x="2001" y="0"/>
                      <a:pt x="1" y="1989"/>
                      <a:pt x="1" y="4453"/>
                    </a:cubicBezTo>
                    <a:cubicBezTo>
                      <a:pt x="1" y="6644"/>
                      <a:pt x="1585" y="8466"/>
                      <a:pt x="3668" y="8835"/>
                    </a:cubicBezTo>
                    <a:lnTo>
                      <a:pt x="3668" y="11561"/>
                    </a:lnTo>
                    <a:lnTo>
                      <a:pt x="5156" y="11561"/>
                    </a:lnTo>
                    <a:lnTo>
                      <a:pt x="5156" y="8847"/>
                    </a:lnTo>
                    <a:cubicBezTo>
                      <a:pt x="7097" y="8537"/>
                      <a:pt x="8633" y="6954"/>
                      <a:pt x="8883" y="5013"/>
                    </a:cubicBezTo>
                    <a:lnTo>
                      <a:pt x="75856" y="5013"/>
                    </a:lnTo>
                    <a:lnTo>
                      <a:pt x="75856" y="3679"/>
                    </a:lnTo>
                    <a:lnTo>
                      <a:pt x="8847" y="3679"/>
                    </a:lnTo>
                    <a:cubicBezTo>
                      <a:pt x="8478" y="1596"/>
                      <a:pt x="6657" y="0"/>
                      <a:pt x="4466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/>
              </a:p>
            </p:txBody>
          </p:sp>
        </p:grpSp>
        <p:sp>
          <p:nvSpPr>
            <p:cNvPr id="12" name="Google Shape;2200;p41">
              <a:extLst>
                <a:ext uri="{FF2B5EF4-FFF2-40B4-BE49-F238E27FC236}">
                  <a16:creationId xmlns:a16="http://schemas.microsoft.com/office/drawing/2014/main" id="{2C75359B-3F4D-D424-9E88-FF0DEF959FEE}"/>
                </a:ext>
              </a:extLst>
            </p:cNvPr>
            <p:cNvSpPr/>
            <p:nvPr/>
          </p:nvSpPr>
          <p:spPr>
            <a:xfrm>
              <a:off x="7329011" y="1640444"/>
              <a:ext cx="81204" cy="81204"/>
            </a:xfrm>
            <a:custGeom>
              <a:avLst/>
              <a:gdLst/>
              <a:ahLst/>
              <a:cxnLst/>
              <a:rect l="l" t="t" r="r" b="b"/>
              <a:pathLst>
                <a:path w="2239" h="2239" extrusionOk="0">
                  <a:moveTo>
                    <a:pt x="1120" y="0"/>
                  </a:moveTo>
                  <a:cubicBezTo>
                    <a:pt x="501" y="0"/>
                    <a:pt x="1" y="500"/>
                    <a:pt x="1" y="1119"/>
                  </a:cubicBezTo>
                  <a:cubicBezTo>
                    <a:pt x="1" y="1738"/>
                    <a:pt x="501" y="2238"/>
                    <a:pt x="1120" y="2238"/>
                  </a:cubicBezTo>
                  <a:cubicBezTo>
                    <a:pt x="1739" y="2238"/>
                    <a:pt x="2239" y="1738"/>
                    <a:pt x="2239" y="1119"/>
                  </a:cubicBezTo>
                  <a:cubicBezTo>
                    <a:pt x="2239" y="500"/>
                    <a:pt x="1739" y="0"/>
                    <a:pt x="112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  <p:sp>
          <p:nvSpPr>
            <p:cNvPr id="14" name="Google Shape;2201;p41">
              <a:extLst>
                <a:ext uri="{FF2B5EF4-FFF2-40B4-BE49-F238E27FC236}">
                  <a16:creationId xmlns:a16="http://schemas.microsoft.com/office/drawing/2014/main" id="{C2154E63-B3F3-7167-1811-5153E3853218}"/>
                </a:ext>
              </a:extLst>
            </p:cNvPr>
            <p:cNvSpPr/>
            <p:nvPr/>
          </p:nvSpPr>
          <p:spPr>
            <a:xfrm>
              <a:off x="7312617" y="1268622"/>
              <a:ext cx="113592" cy="113628"/>
            </a:xfrm>
            <a:custGeom>
              <a:avLst/>
              <a:gdLst/>
              <a:ahLst/>
              <a:cxnLst/>
              <a:rect l="l" t="t" r="r" b="b"/>
              <a:pathLst>
                <a:path w="3132" h="3133" extrusionOk="0">
                  <a:moveTo>
                    <a:pt x="1572" y="1"/>
                  </a:moveTo>
                  <a:cubicBezTo>
                    <a:pt x="703" y="1"/>
                    <a:pt x="0" y="703"/>
                    <a:pt x="0" y="1560"/>
                  </a:cubicBezTo>
                  <a:cubicBezTo>
                    <a:pt x="0" y="2430"/>
                    <a:pt x="703" y="3132"/>
                    <a:pt x="1572" y="3132"/>
                  </a:cubicBezTo>
                  <a:cubicBezTo>
                    <a:pt x="2429" y="3132"/>
                    <a:pt x="3132" y="2430"/>
                    <a:pt x="3132" y="1560"/>
                  </a:cubicBezTo>
                  <a:cubicBezTo>
                    <a:pt x="3132" y="703"/>
                    <a:pt x="2429" y="1"/>
                    <a:pt x="1572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682FA43-C42E-C9ED-D193-797247C89737}"/>
              </a:ext>
            </a:extLst>
          </p:cNvPr>
          <p:cNvGrpSpPr/>
          <p:nvPr/>
        </p:nvGrpSpPr>
        <p:grpSpPr>
          <a:xfrm>
            <a:off x="4648717" y="4605243"/>
            <a:ext cx="2751162" cy="911818"/>
            <a:chOff x="4648717" y="4483944"/>
            <a:chExt cx="2751162" cy="911818"/>
          </a:xfrm>
        </p:grpSpPr>
        <p:grpSp>
          <p:nvGrpSpPr>
            <p:cNvPr id="18" name="Google Shape;2215;p41">
              <a:extLst>
                <a:ext uri="{FF2B5EF4-FFF2-40B4-BE49-F238E27FC236}">
                  <a16:creationId xmlns:a16="http://schemas.microsoft.com/office/drawing/2014/main" id="{B38BC9B7-2EB0-551C-60BB-AD2751F634CC}"/>
                </a:ext>
              </a:extLst>
            </p:cNvPr>
            <p:cNvGrpSpPr/>
            <p:nvPr/>
          </p:nvGrpSpPr>
          <p:grpSpPr>
            <a:xfrm rot="10800000" flipH="1">
              <a:off x="4648717" y="4644575"/>
              <a:ext cx="2751162" cy="751187"/>
              <a:chOff x="5343650" y="1295775"/>
              <a:chExt cx="1896400" cy="517800"/>
            </a:xfrm>
            <a:solidFill>
              <a:srgbClr val="006080"/>
            </a:solidFill>
          </p:grpSpPr>
          <p:sp>
            <p:nvSpPr>
              <p:cNvPr id="23" name="Google Shape;2216;p41">
                <a:extLst>
                  <a:ext uri="{FF2B5EF4-FFF2-40B4-BE49-F238E27FC236}">
                    <a16:creationId xmlns:a16="http://schemas.microsoft.com/office/drawing/2014/main" id="{883BC3CE-F5CF-BC7B-CA84-B02752541DC0}"/>
                  </a:ext>
                </a:extLst>
              </p:cNvPr>
              <p:cNvSpPr/>
              <p:nvPr/>
            </p:nvSpPr>
            <p:spPr>
              <a:xfrm>
                <a:off x="7206375" y="1404575"/>
                <a:ext cx="33675" cy="4090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6360" extrusionOk="0">
                    <a:moveTo>
                      <a:pt x="1" y="1"/>
                    </a:moveTo>
                    <a:lnTo>
                      <a:pt x="1" y="16360"/>
                    </a:lnTo>
                    <a:lnTo>
                      <a:pt x="1346" y="16360"/>
                    </a:lnTo>
                    <a:lnTo>
                      <a:pt x="1346" y="1"/>
                    </a:lnTo>
                    <a:close/>
                  </a:path>
                </a:pathLst>
              </a:custGeom>
              <a:solidFill>
                <a:srgbClr val="0045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/>
              </a:p>
            </p:txBody>
          </p:sp>
          <p:sp>
            <p:nvSpPr>
              <p:cNvPr id="24" name="Google Shape;2217;p41">
                <a:extLst>
                  <a:ext uri="{FF2B5EF4-FFF2-40B4-BE49-F238E27FC236}">
                    <a16:creationId xmlns:a16="http://schemas.microsoft.com/office/drawing/2014/main" id="{6779C392-BBFA-1C45-D875-C6B3EA3F67D7}"/>
                  </a:ext>
                </a:extLst>
              </p:cNvPr>
              <p:cNvSpPr/>
              <p:nvPr/>
            </p:nvSpPr>
            <p:spPr>
              <a:xfrm>
                <a:off x="5343650" y="1295775"/>
                <a:ext cx="1896400" cy="289050"/>
              </a:xfrm>
              <a:custGeom>
                <a:avLst/>
                <a:gdLst/>
                <a:ahLst/>
                <a:cxnLst/>
                <a:rect l="l" t="t" r="r" b="b"/>
                <a:pathLst>
                  <a:path w="75856" h="11562" extrusionOk="0">
                    <a:moveTo>
                      <a:pt x="4466" y="1274"/>
                    </a:moveTo>
                    <a:cubicBezTo>
                      <a:pt x="6204" y="1274"/>
                      <a:pt x="7633" y="2703"/>
                      <a:pt x="7633" y="4441"/>
                    </a:cubicBezTo>
                    <a:cubicBezTo>
                      <a:pt x="7633" y="6192"/>
                      <a:pt x="6204" y="7620"/>
                      <a:pt x="4466" y="7620"/>
                    </a:cubicBezTo>
                    <a:cubicBezTo>
                      <a:pt x="2716" y="7620"/>
                      <a:pt x="1299" y="6192"/>
                      <a:pt x="1299" y="4441"/>
                    </a:cubicBezTo>
                    <a:cubicBezTo>
                      <a:pt x="1299" y="2703"/>
                      <a:pt x="2716" y="1274"/>
                      <a:pt x="4466" y="1274"/>
                    </a:cubicBezTo>
                    <a:close/>
                    <a:moveTo>
                      <a:pt x="4466" y="0"/>
                    </a:moveTo>
                    <a:cubicBezTo>
                      <a:pt x="2001" y="0"/>
                      <a:pt x="1" y="1989"/>
                      <a:pt x="1" y="4453"/>
                    </a:cubicBezTo>
                    <a:cubicBezTo>
                      <a:pt x="1" y="6644"/>
                      <a:pt x="1585" y="8466"/>
                      <a:pt x="3668" y="8835"/>
                    </a:cubicBezTo>
                    <a:lnTo>
                      <a:pt x="3668" y="11561"/>
                    </a:lnTo>
                    <a:lnTo>
                      <a:pt x="5156" y="11561"/>
                    </a:lnTo>
                    <a:lnTo>
                      <a:pt x="5156" y="8847"/>
                    </a:lnTo>
                    <a:cubicBezTo>
                      <a:pt x="7097" y="8537"/>
                      <a:pt x="8633" y="6954"/>
                      <a:pt x="8883" y="5013"/>
                    </a:cubicBezTo>
                    <a:lnTo>
                      <a:pt x="75856" y="5013"/>
                    </a:lnTo>
                    <a:lnTo>
                      <a:pt x="75856" y="3679"/>
                    </a:lnTo>
                    <a:lnTo>
                      <a:pt x="8847" y="3679"/>
                    </a:lnTo>
                    <a:cubicBezTo>
                      <a:pt x="8478" y="1596"/>
                      <a:pt x="6657" y="0"/>
                      <a:pt x="4466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/>
              </a:p>
            </p:txBody>
          </p:sp>
        </p:grpSp>
        <p:sp>
          <p:nvSpPr>
            <p:cNvPr id="19" name="Google Shape;2224;p41">
              <a:extLst>
                <a:ext uri="{FF2B5EF4-FFF2-40B4-BE49-F238E27FC236}">
                  <a16:creationId xmlns:a16="http://schemas.microsoft.com/office/drawing/2014/main" id="{9BF70444-0987-FBB6-545E-C37DA13B16A2}"/>
                </a:ext>
              </a:extLst>
            </p:cNvPr>
            <p:cNvSpPr/>
            <p:nvPr/>
          </p:nvSpPr>
          <p:spPr>
            <a:xfrm>
              <a:off x="4769635" y="4483944"/>
              <a:ext cx="81204" cy="81204"/>
            </a:xfrm>
            <a:custGeom>
              <a:avLst/>
              <a:gdLst/>
              <a:ahLst/>
              <a:cxnLst/>
              <a:rect l="l" t="t" r="r" b="b"/>
              <a:pathLst>
                <a:path w="2239" h="2239" extrusionOk="0"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39"/>
                    <a:pt x="500" y="2239"/>
                    <a:pt x="1119" y="2239"/>
                  </a:cubicBezTo>
                  <a:cubicBezTo>
                    <a:pt x="1739" y="2239"/>
                    <a:pt x="2239" y="1739"/>
                    <a:pt x="2239" y="1120"/>
                  </a:cubicBezTo>
                  <a:cubicBezTo>
                    <a:pt x="2239" y="501"/>
                    <a:pt x="1739" y="1"/>
                    <a:pt x="1119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  <p:sp>
          <p:nvSpPr>
            <p:cNvPr id="20" name="Google Shape;2225;p41">
              <a:extLst>
                <a:ext uri="{FF2B5EF4-FFF2-40B4-BE49-F238E27FC236}">
                  <a16:creationId xmlns:a16="http://schemas.microsoft.com/office/drawing/2014/main" id="{AA91A89E-B529-4D2D-C67C-E1A1459090C5}"/>
                </a:ext>
              </a:extLst>
            </p:cNvPr>
            <p:cNvSpPr/>
            <p:nvPr/>
          </p:nvSpPr>
          <p:spPr>
            <a:xfrm>
              <a:off x="4769635" y="4661004"/>
              <a:ext cx="81204" cy="81204"/>
            </a:xfrm>
            <a:custGeom>
              <a:avLst/>
              <a:gdLst/>
              <a:ahLst/>
              <a:cxnLst/>
              <a:rect l="l" t="t" r="r" b="b"/>
              <a:pathLst>
                <a:path w="2239" h="2239" extrusionOk="0">
                  <a:moveTo>
                    <a:pt x="1119" y="0"/>
                  </a:moveTo>
                  <a:cubicBezTo>
                    <a:pt x="500" y="0"/>
                    <a:pt x="0" y="500"/>
                    <a:pt x="0" y="1119"/>
                  </a:cubicBezTo>
                  <a:cubicBezTo>
                    <a:pt x="0" y="1738"/>
                    <a:pt x="500" y="2238"/>
                    <a:pt x="1119" y="2238"/>
                  </a:cubicBezTo>
                  <a:cubicBezTo>
                    <a:pt x="1739" y="2238"/>
                    <a:pt x="2239" y="1738"/>
                    <a:pt x="2239" y="1119"/>
                  </a:cubicBezTo>
                  <a:cubicBezTo>
                    <a:pt x="2239" y="500"/>
                    <a:pt x="1739" y="0"/>
                    <a:pt x="111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  <p:sp>
          <p:nvSpPr>
            <p:cNvPr id="21" name="Google Shape;2226;p41">
              <a:extLst>
                <a:ext uri="{FF2B5EF4-FFF2-40B4-BE49-F238E27FC236}">
                  <a16:creationId xmlns:a16="http://schemas.microsoft.com/office/drawing/2014/main" id="{053B6E2D-0CDA-8E3D-0023-8B546EB9D9CE}"/>
                </a:ext>
              </a:extLst>
            </p:cNvPr>
            <p:cNvSpPr/>
            <p:nvPr/>
          </p:nvSpPr>
          <p:spPr>
            <a:xfrm>
              <a:off x="4769635" y="4838030"/>
              <a:ext cx="81204" cy="81204"/>
            </a:xfrm>
            <a:custGeom>
              <a:avLst/>
              <a:gdLst/>
              <a:ahLst/>
              <a:cxnLst/>
              <a:rect l="l" t="t" r="r" b="b"/>
              <a:pathLst>
                <a:path w="2239" h="2239" extrusionOk="0"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39"/>
                    <a:pt x="500" y="2239"/>
                    <a:pt x="1119" y="2239"/>
                  </a:cubicBezTo>
                  <a:cubicBezTo>
                    <a:pt x="1739" y="2239"/>
                    <a:pt x="2239" y="1739"/>
                    <a:pt x="2239" y="1120"/>
                  </a:cubicBezTo>
                  <a:cubicBezTo>
                    <a:pt x="2239" y="501"/>
                    <a:pt x="1739" y="1"/>
                    <a:pt x="1119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  <p:sp>
          <p:nvSpPr>
            <p:cNvPr id="22" name="Google Shape;2227;p41">
              <a:extLst>
                <a:ext uri="{FF2B5EF4-FFF2-40B4-BE49-F238E27FC236}">
                  <a16:creationId xmlns:a16="http://schemas.microsoft.com/office/drawing/2014/main" id="{06570823-D01C-7DB4-FF2A-66A7AA360ABA}"/>
                </a:ext>
              </a:extLst>
            </p:cNvPr>
            <p:cNvSpPr/>
            <p:nvPr/>
          </p:nvSpPr>
          <p:spPr>
            <a:xfrm>
              <a:off x="4753641" y="5177863"/>
              <a:ext cx="113592" cy="113194"/>
            </a:xfrm>
            <a:custGeom>
              <a:avLst/>
              <a:gdLst/>
              <a:ahLst/>
              <a:cxnLst/>
              <a:rect l="l" t="t" r="r" b="b"/>
              <a:pathLst>
                <a:path w="3132" h="3121" extrusionOk="0">
                  <a:moveTo>
                    <a:pt x="1560" y="1"/>
                  </a:moveTo>
                  <a:cubicBezTo>
                    <a:pt x="703" y="1"/>
                    <a:pt x="1" y="691"/>
                    <a:pt x="1" y="1561"/>
                  </a:cubicBezTo>
                  <a:cubicBezTo>
                    <a:pt x="1" y="2418"/>
                    <a:pt x="703" y="3120"/>
                    <a:pt x="1560" y="3120"/>
                  </a:cubicBezTo>
                  <a:cubicBezTo>
                    <a:pt x="2430" y="3120"/>
                    <a:pt x="3132" y="2418"/>
                    <a:pt x="3132" y="1561"/>
                  </a:cubicBezTo>
                  <a:cubicBezTo>
                    <a:pt x="3132" y="691"/>
                    <a:pt x="2430" y="1"/>
                    <a:pt x="1560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F1E7007-F23B-ADB8-B01A-F77CF3A4F01B}"/>
              </a:ext>
            </a:extLst>
          </p:cNvPr>
          <p:cNvGrpSpPr/>
          <p:nvPr/>
        </p:nvGrpSpPr>
        <p:grpSpPr>
          <a:xfrm>
            <a:off x="2101420" y="1285433"/>
            <a:ext cx="2751162" cy="751187"/>
            <a:chOff x="2101420" y="1164134"/>
            <a:chExt cx="2751162" cy="751187"/>
          </a:xfrm>
        </p:grpSpPr>
        <p:grpSp>
          <p:nvGrpSpPr>
            <p:cNvPr id="26" name="Google Shape;2237;p41">
              <a:extLst>
                <a:ext uri="{FF2B5EF4-FFF2-40B4-BE49-F238E27FC236}">
                  <a16:creationId xmlns:a16="http://schemas.microsoft.com/office/drawing/2014/main" id="{A58D6084-01F2-11C7-443A-7279AA210EA4}"/>
                </a:ext>
              </a:extLst>
            </p:cNvPr>
            <p:cNvGrpSpPr/>
            <p:nvPr/>
          </p:nvGrpSpPr>
          <p:grpSpPr>
            <a:xfrm>
              <a:off x="2101420" y="1164134"/>
              <a:ext cx="2751162" cy="751187"/>
              <a:chOff x="5343650" y="1295775"/>
              <a:chExt cx="1896400" cy="517800"/>
            </a:xfrm>
            <a:solidFill>
              <a:srgbClr val="006080"/>
            </a:solidFill>
          </p:grpSpPr>
          <p:sp>
            <p:nvSpPr>
              <p:cNvPr id="28" name="Google Shape;2238;p41">
                <a:extLst>
                  <a:ext uri="{FF2B5EF4-FFF2-40B4-BE49-F238E27FC236}">
                    <a16:creationId xmlns:a16="http://schemas.microsoft.com/office/drawing/2014/main" id="{CCA4F28E-74B5-035B-38CD-4A69C18D826E}"/>
                  </a:ext>
                </a:extLst>
              </p:cNvPr>
              <p:cNvSpPr/>
              <p:nvPr/>
            </p:nvSpPr>
            <p:spPr>
              <a:xfrm>
                <a:off x="7206375" y="1404575"/>
                <a:ext cx="33675" cy="4090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6360" extrusionOk="0">
                    <a:moveTo>
                      <a:pt x="1" y="1"/>
                    </a:moveTo>
                    <a:lnTo>
                      <a:pt x="1" y="16360"/>
                    </a:lnTo>
                    <a:lnTo>
                      <a:pt x="1346" y="16360"/>
                    </a:lnTo>
                    <a:lnTo>
                      <a:pt x="1346" y="1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/>
              </a:p>
            </p:txBody>
          </p:sp>
          <p:sp>
            <p:nvSpPr>
              <p:cNvPr id="29" name="Google Shape;2239;p41">
                <a:extLst>
                  <a:ext uri="{FF2B5EF4-FFF2-40B4-BE49-F238E27FC236}">
                    <a16:creationId xmlns:a16="http://schemas.microsoft.com/office/drawing/2014/main" id="{8371DF3B-BC30-BE9F-F813-BAA1EB67DB49}"/>
                  </a:ext>
                </a:extLst>
              </p:cNvPr>
              <p:cNvSpPr/>
              <p:nvPr/>
            </p:nvSpPr>
            <p:spPr>
              <a:xfrm>
                <a:off x="5343650" y="1295775"/>
                <a:ext cx="1896400" cy="289050"/>
              </a:xfrm>
              <a:custGeom>
                <a:avLst/>
                <a:gdLst/>
                <a:ahLst/>
                <a:cxnLst/>
                <a:rect l="l" t="t" r="r" b="b"/>
                <a:pathLst>
                  <a:path w="75856" h="11562" extrusionOk="0">
                    <a:moveTo>
                      <a:pt x="4466" y="1274"/>
                    </a:moveTo>
                    <a:cubicBezTo>
                      <a:pt x="6204" y="1274"/>
                      <a:pt x="7633" y="2703"/>
                      <a:pt x="7633" y="4441"/>
                    </a:cubicBezTo>
                    <a:cubicBezTo>
                      <a:pt x="7633" y="6192"/>
                      <a:pt x="6204" y="7620"/>
                      <a:pt x="4466" y="7620"/>
                    </a:cubicBezTo>
                    <a:cubicBezTo>
                      <a:pt x="2716" y="7620"/>
                      <a:pt x="1299" y="6192"/>
                      <a:pt x="1299" y="4441"/>
                    </a:cubicBezTo>
                    <a:cubicBezTo>
                      <a:pt x="1299" y="2703"/>
                      <a:pt x="2716" y="1274"/>
                      <a:pt x="4466" y="1274"/>
                    </a:cubicBezTo>
                    <a:close/>
                    <a:moveTo>
                      <a:pt x="4466" y="0"/>
                    </a:moveTo>
                    <a:cubicBezTo>
                      <a:pt x="2001" y="0"/>
                      <a:pt x="1" y="1989"/>
                      <a:pt x="1" y="4453"/>
                    </a:cubicBezTo>
                    <a:cubicBezTo>
                      <a:pt x="1" y="6644"/>
                      <a:pt x="1585" y="8466"/>
                      <a:pt x="3668" y="8835"/>
                    </a:cubicBezTo>
                    <a:lnTo>
                      <a:pt x="3668" y="11561"/>
                    </a:lnTo>
                    <a:lnTo>
                      <a:pt x="5156" y="11561"/>
                    </a:lnTo>
                    <a:lnTo>
                      <a:pt x="5156" y="8847"/>
                    </a:lnTo>
                    <a:cubicBezTo>
                      <a:pt x="7097" y="8537"/>
                      <a:pt x="8633" y="6954"/>
                      <a:pt x="8883" y="5013"/>
                    </a:cubicBezTo>
                    <a:lnTo>
                      <a:pt x="75856" y="5013"/>
                    </a:lnTo>
                    <a:lnTo>
                      <a:pt x="75856" y="3679"/>
                    </a:lnTo>
                    <a:lnTo>
                      <a:pt x="8847" y="3679"/>
                    </a:lnTo>
                    <a:cubicBezTo>
                      <a:pt x="8478" y="1596"/>
                      <a:pt x="6657" y="0"/>
                      <a:pt x="4466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/>
              </a:p>
            </p:txBody>
          </p:sp>
        </p:grpSp>
        <p:sp>
          <p:nvSpPr>
            <p:cNvPr id="27" name="Google Shape;2249;p41">
              <a:extLst>
                <a:ext uri="{FF2B5EF4-FFF2-40B4-BE49-F238E27FC236}">
                  <a16:creationId xmlns:a16="http://schemas.microsoft.com/office/drawing/2014/main" id="{DA6839B1-E428-F064-2B31-C9005B59BC3E}"/>
                </a:ext>
              </a:extLst>
            </p:cNvPr>
            <p:cNvSpPr/>
            <p:nvPr/>
          </p:nvSpPr>
          <p:spPr>
            <a:xfrm>
              <a:off x="2212836" y="1268622"/>
              <a:ext cx="113156" cy="113628"/>
            </a:xfrm>
            <a:custGeom>
              <a:avLst/>
              <a:gdLst/>
              <a:ahLst/>
              <a:cxnLst/>
              <a:rect l="l" t="t" r="r" b="b"/>
              <a:pathLst>
                <a:path w="3120" h="3133" extrusionOk="0">
                  <a:moveTo>
                    <a:pt x="1560" y="1"/>
                  </a:moveTo>
                  <a:cubicBezTo>
                    <a:pt x="703" y="1"/>
                    <a:pt x="0" y="703"/>
                    <a:pt x="0" y="1560"/>
                  </a:cubicBezTo>
                  <a:cubicBezTo>
                    <a:pt x="0" y="2430"/>
                    <a:pt x="703" y="3132"/>
                    <a:pt x="1560" y="3132"/>
                  </a:cubicBezTo>
                  <a:cubicBezTo>
                    <a:pt x="2429" y="3132"/>
                    <a:pt x="3120" y="2430"/>
                    <a:pt x="3120" y="1560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9B41D4B5-3517-580A-DE01-49CF826A9D03}"/>
              </a:ext>
            </a:extLst>
          </p:cNvPr>
          <p:cNvGrpSpPr/>
          <p:nvPr/>
        </p:nvGrpSpPr>
        <p:grpSpPr>
          <a:xfrm>
            <a:off x="1008749" y="1761743"/>
            <a:ext cx="2488145" cy="2827397"/>
            <a:chOff x="1008749" y="1640444"/>
            <a:chExt cx="2488145" cy="2827397"/>
          </a:xfrm>
        </p:grpSpPr>
        <p:sp>
          <p:nvSpPr>
            <p:cNvPr id="31" name="Google Shape;2240;p41">
              <a:extLst>
                <a:ext uri="{FF2B5EF4-FFF2-40B4-BE49-F238E27FC236}">
                  <a16:creationId xmlns:a16="http://schemas.microsoft.com/office/drawing/2014/main" id="{5C7DC070-2141-E97F-CADC-1B62F6DCB29F}"/>
                </a:ext>
              </a:extLst>
            </p:cNvPr>
            <p:cNvSpPr/>
            <p:nvPr/>
          </p:nvSpPr>
          <p:spPr>
            <a:xfrm>
              <a:off x="1219668" y="2333058"/>
              <a:ext cx="2082665" cy="1193586"/>
            </a:xfrm>
            <a:custGeom>
              <a:avLst/>
              <a:gdLst/>
              <a:ahLst/>
              <a:cxnLst/>
              <a:rect l="l" t="t" r="r" b="b"/>
              <a:pathLst>
                <a:path w="57424" h="32910" extrusionOk="0">
                  <a:moveTo>
                    <a:pt x="28944" y="1"/>
                  </a:moveTo>
                  <a:cubicBezTo>
                    <a:pt x="22122" y="1"/>
                    <a:pt x="16585" y="5513"/>
                    <a:pt x="16585" y="12347"/>
                  </a:cubicBezTo>
                  <a:cubicBezTo>
                    <a:pt x="16585" y="14645"/>
                    <a:pt x="17216" y="16836"/>
                    <a:pt x="18300" y="18622"/>
                  </a:cubicBezTo>
                  <a:lnTo>
                    <a:pt x="6441" y="18622"/>
                  </a:lnTo>
                  <a:lnTo>
                    <a:pt x="0" y="25861"/>
                  </a:lnTo>
                  <a:lnTo>
                    <a:pt x="6441" y="32909"/>
                  </a:lnTo>
                  <a:lnTo>
                    <a:pt x="50994" y="32909"/>
                  </a:lnTo>
                  <a:lnTo>
                    <a:pt x="57424" y="25623"/>
                  </a:lnTo>
                  <a:lnTo>
                    <a:pt x="50994" y="18622"/>
                  </a:lnTo>
                  <a:lnTo>
                    <a:pt x="39588" y="18622"/>
                  </a:lnTo>
                  <a:cubicBezTo>
                    <a:pt x="40672" y="16836"/>
                    <a:pt x="41303" y="14645"/>
                    <a:pt x="41303" y="12347"/>
                  </a:cubicBezTo>
                  <a:cubicBezTo>
                    <a:pt x="41303" y="5525"/>
                    <a:pt x="35778" y="1"/>
                    <a:pt x="28944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b" anchorCtr="0">
              <a:noAutofit/>
            </a:bodyPr>
            <a:lstStyle/>
            <a:p>
              <a:pPr algn="ctr" rtl="1">
                <a:buClr>
                  <a:schemeClr val="dk1"/>
                </a:buClr>
                <a:buSzPts val="1100"/>
              </a:pPr>
              <a:endParaRPr sz="20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32" name="Google Shape;2241;p41">
              <a:extLst>
                <a:ext uri="{FF2B5EF4-FFF2-40B4-BE49-F238E27FC236}">
                  <a16:creationId xmlns:a16="http://schemas.microsoft.com/office/drawing/2014/main" id="{7BAABEF3-859F-D09F-63CC-C836214E6E30}"/>
                </a:ext>
              </a:extLst>
            </p:cNvPr>
            <p:cNvSpPr/>
            <p:nvPr/>
          </p:nvSpPr>
          <p:spPr>
            <a:xfrm>
              <a:off x="1920478" y="2432796"/>
              <a:ext cx="697872" cy="697438"/>
            </a:xfrm>
            <a:custGeom>
              <a:avLst/>
              <a:gdLst/>
              <a:ahLst/>
              <a:cxnLst/>
              <a:rect l="l" t="t" r="r" b="b"/>
              <a:pathLst>
                <a:path w="19242" h="19230" extrusionOk="0">
                  <a:moveTo>
                    <a:pt x="9621" y="1"/>
                  </a:moveTo>
                  <a:cubicBezTo>
                    <a:pt x="4311" y="1"/>
                    <a:pt x="1" y="4311"/>
                    <a:pt x="1" y="9621"/>
                  </a:cubicBezTo>
                  <a:cubicBezTo>
                    <a:pt x="1" y="14931"/>
                    <a:pt x="4311" y="19230"/>
                    <a:pt x="9621" y="19230"/>
                  </a:cubicBezTo>
                  <a:cubicBezTo>
                    <a:pt x="14931" y="19230"/>
                    <a:pt x="19241" y="14931"/>
                    <a:pt x="19241" y="9621"/>
                  </a:cubicBezTo>
                  <a:cubicBezTo>
                    <a:pt x="19241" y="4311"/>
                    <a:pt x="14931" y="1"/>
                    <a:pt x="96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  <p:grpSp>
          <p:nvGrpSpPr>
            <p:cNvPr id="33" name="Google Shape;2243;p41">
              <a:extLst>
                <a:ext uri="{FF2B5EF4-FFF2-40B4-BE49-F238E27FC236}">
                  <a16:creationId xmlns:a16="http://schemas.microsoft.com/office/drawing/2014/main" id="{E0FE94E4-E32B-5EAA-1AD3-88248968F3DC}"/>
                </a:ext>
              </a:extLst>
            </p:cNvPr>
            <p:cNvGrpSpPr/>
            <p:nvPr/>
          </p:nvGrpSpPr>
          <p:grpSpPr>
            <a:xfrm>
              <a:off x="1500347" y="2180623"/>
              <a:ext cx="1504913" cy="774290"/>
              <a:chOff x="1409550" y="1996450"/>
              <a:chExt cx="1037350" cy="533725"/>
            </a:xfrm>
            <a:solidFill>
              <a:srgbClr val="F8A917"/>
            </a:solidFill>
          </p:grpSpPr>
          <p:sp>
            <p:nvSpPr>
              <p:cNvPr id="44" name="Google Shape;2244;p41">
                <a:extLst>
                  <a:ext uri="{FF2B5EF4-FFF2-40B4-BE49-F238E27FC236}">
                    <a16:creationId xmlns:a16="http://schemas.microsoft.com/office/drawing/2014/main" id="{EF0785FF-319D-2380-6956-26B901C0B699}"/>
                  </a:ext>
                </a:extLst>
              </p:cNvPr>
              <p:cNvSpPr/>
              <p:nvPr/>
            </p:nvSpPr>
            <p:spPr>
              <a:xfrm>
                <a:off x="1409550" y="1996450"/>
                <a:ext cx="1003400" cy="511700"/>
              </a:xfrm>
              <a:custGeom>
                <a:avLst/>
                <a:gdLst/>
                <a:ahLst/>
                <a:cxnLst/>
                <a:rect l="l" t="t" r="r" b="b"/>
                <a:pathLst>
                  <a:path w="40136" h="20468" extrusionOk="0">
                    <a:moveTo>
                      <a:pt x="21205" y="1"/>
                    </a:moveTo>
                    <a:cubicBezTo>
                      <a:pt x="12073" y="1"/>
                      <a:pt x="4632" y="7430"/>
                      <a:pt x="4632" y="16574"/>
                    </a:cubicBezTo>
                    <a:cubicBezTo>
                      <a:pt x="4632" y="17741"/>
                      <a:pt x="4751" y="18896"/>
                      <a:pt x="5001" y="20027"/>
                    </a:cubicBezTo>
                    <a:lnTo>
                      <a:pt x="191" y="20027"/>
                    </a:lnTo>
                    <a:cubicBezTo>
                      <a:pt x="83" y="20027"/>
                      <a:pt x="0" y="20122"/>
                      <a:pt x="0" y="20229"/>
                    </a:cubicBezTo>
                    <a:cubicBezTo>
                      <a:pt x="0" y="20337"/>
                      <a:pt x="83" y="20432"/>
                      <a:pt x="191" y="20432"/>
                    </a:cubicBezTo>
                    <a:lnTo>
                      <a:pt x="5239" y="20432"/>
                    </a:lnTo>
                    <a:cubicBezTo>
                      <a:pt x="5298" y="20432"/>
                      <a:pt x="5358" y="20396"/>
                      <a:pt x="5394" y="20348"/>
                    </a:cubicBezTo>
                    <a:cubicBezTo>
                      <a:pt x="5429" y="20301"/>
                      <a:pt x="5453" y="20241"/>
                      <a:pt x="5429" y="20182"/>
                    </a:cubicBezTo>
                    <a:cubicBezTo>
                      <a:pt x="5167" y="19003"/>
                      <a:pt x="5025" y="17789"/>
                      <a:pt x="5025" y="16574"/>
                    </a:cubicBezTo>
                    <a:cubicBezTo>
                      <a:pt x="5025" y="7645"/>
                      <a:pt x="12287" y="394"/>
                      <a:pt x="21205" y="394"/>
                    </a:cubicBezTo>
                    <a:cubicBezTo>
                      <a:pt x="30123" y="394"/>
                      <a:pt x="37386" y="7645"/>
                      <a:pt x="37386" y="16574"/>
                    </a:cubicBezTo>
                    <a:cubicBezTo>
                      <a:pt x="37386" y="17801"/>
                      <a:pt x="37243" y="19039"/>
                      <a:pt x="36969" y="20229"/>
                    </a:cubicBezTo>
                    <a:cubicBezTo>
                      <a:pt x="36957" y="20277"/>
                      <a:pt x="36969" y="20348"/>
                      <a:pt x="37005" y="20396"/>
                    </a:cubicBezTo>
                    <a:cubicBezTo>
                      <a:pt x="37040" y="20444"/>
                      <a:pt x="37100" y="20468"/>
                      <a:pt x="37159" y="20468"/>
                    </a:cubicBezTo>
                    <a:lnTo>
                      <a:pt x="39946" y="20468"/>
                    </a:lnTo>
                    <a:cubicBezTo>
                      <a:pt x="40053" y="20468"/>
                      <a:pt x="40136" y="20372"/>
                      <a:pt x="40136" y="20265"/>
                    </a:cubicBezTo>
                    <a:cubicBezTo>
                      <a:pt x="40136" y="20158"/>
                      <a:pt x="40053" y="20075"/>
                      <a:pt x="39946" y="20075"/>
                    </a:cubicBezTo>
                    <a:lnTo>
                      <a:pt x="37410" y="20075"/>
                    </a:lnTo>
                    <a:cubicBezTo>
                      <a:pt x="37648" y="18932"/>
                      <a:pt x="37779" y="17753"/>
                      <a:pt x="37779" y="16574"/>
                    </a:cubicBezTo>
                    <a:cubicBezTo>
                      <a:pt x="37779" y="7430"/>
                      <a:pt x="30337" y="1"/>
                      <a:pt x="21205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/>
              </a:p>
            </p:txBody>
          </p:sp>
          <p:sp>
            <p:nvSpPr>
              <p:cNvPr id="45" name="Google Shape;2245;p41">
                <a:extLst>
                  <a:ext uri="{FF2B5EF4-FFF2-40B4-BE49-F238E27FC236}">
                    <a16:creationId xmlns:a16="http://schemas.microsoft.com/office/drawing/2014/main" id="{1A3BEF9A-0669-D94B-E253-794E3BDF3267}"/>
                  </a:ext>
                </a:extLst>
              </p:cNvPr>
              <p:cNvSpPr/>
              <p:nvPr/>
            </p:nvSpPr>
            <p:spPr>
              <a:xfrm>
                <a:off x="2400150" y="2476275"/>
                <a:ext cx="467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70" h="2156" extrusionOk="0">
                    <a:moveTo>
                      <a:pt x="0" y="1"/>
                    </a:moveTo>
                    <a:lnTo>
                      <a:pt x="0" y="2156"/>
                    </a:lnTo>
                    <a:lnTo>
                      <a:pt x="1869" y="1072"/>
                    </a:lnTo>
                    <a:lnTo>
                      <a:pt x="0" y="1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/>
              </a:p>
            </p:txBody>
          </p:sp>
        </p:grpSp>
        <p:sp>
          <p:nvSpPr>
            <p:cNvPr id="34" name="Google Shape;2246;p41">
              <a:extLst>
                <a:ext uri="{FF2B5EF4-FFF2-40B4-BE49-F238E27FC236}">
                  <a16:creationId xmlns:a16="http://schemas.microsoft.com/office/drawing/2014/main" id="{AF6E711A-B57C-DAA6-7C8C-5D4E4F71DD68}"/>
                </a:ext>
              </a:extLst>
            </p:cNvPr>
            <p:cNvSpPr/>
            <p:nvPr/>
          </p:nvSpPr>
          <p:spPr>
            <a:xfrm>
              <a:off x="2228794" y="1994531"/>
              <a:ext cx="81240" cy="81204"/>
            </a:xfrm>
            <a:custGeom>
              <a:avLst/>
              <a:gdLst/>
              <a:ahLst/>
              <a:cxnLst/>
              <a:rect l="l" t="t" r="r" b="b"/>
              <a:pathLst>
                <a:path w="2240" h="2239" extrusionOk="0">
                  <a:moveTo>
                    <a:pt x="1120" y="0"/>
                  </a:moveTo>
                  <a:cubicBezTo>
                    <a:pt x="501" y="0"/>
                    <a:pt x="1" y="500"/>
                    <a:pt x="1" y="1119"/>
                  </a:cubicBezTo>
                  <a:cubicBezTo>
                    <a:pt x="1" y="1738"/>
                    <a:pt x="501" y="2239"/>
                    <a:pt x="1120" y="2239"/>
                  </a:cubicBezTo>
                  <a:cubicBezTo>
                    <a:pt x="1739" y="2239"/>
                    <a:pt x="2239" y="1738"/>
                    <a:pt x="2239" y="1119"/>
                  </a:cubicBezTo>
                  <a:cubicBezTo>
                    <a:pt x="2239" y="500"/>
                    <a:pt x="1739" y="0"/>
                    <a:pt x="112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  <p:sp>
          <p:nvSpPr>
            <p:cNvPr id="35" name="Google Shape;2247;p41">
              <a:extLst>
                <a:ext uri="{FF2B5EF4-FFF2-40B4-BE49-F238E27FC236}">
                  <a16:creationId xmlns:a16="http://schemas.microsoft.com/office/drawing/2014/main" id="{DD39F0EB-B6A9-9C70-F984-ABFE00FFE3AA}"/>
                </a:ext>
              </a:extLst>
            </p:cNvPr>
            <p:cNvSpPr/>
            <p:nvPr/>
          </p:nvSpPr>
          <p:spPr>
            <a:xfrm>
              <a:off x="2228794" y="1817469"/>
              <a:ext cx="81240" cy="81204"/>
            </a:xfrm>
            <a:custGeom>
              <a:avLst/>
              <a:gdLst/>
              <a:ahLst/>
              <a:cxnLst/>
              <a:rect l="l" t="t" r="r" b="b"/>
              <a:pathLst>
                <a:path w="2240" h="2239" extrusionOk="0">
                  <a:moveTo>
                    <a:pt x="1120" y="1"/>
                  </a:moveTo>
                  <a:cubicBezTo>
                    <a:pt x="501" y="1"/>
                    <a:pt x="1" y="501"/>
                    <a:pt x="1" y="1120"/>
                  </a:cubicBezTo>
                  <a:cubicBezTo>
                    <a:pt x="1" y="1739"/>
                    <a:pt x="501" y="2239"/>
                    <a:pt x="1120" y="2239"/>
                  </a:cubicBezTo>
                  <a:cubicBezTo>
                    <a:pt x="1739" y="2239"/>
                    <a:pt x="2239" y="1739"/>
                    <a:pt x="2239" y="1120"/>
                  </a:cubicBezTo>
                  <a:cubicBezTo>
                    <a:pt x="2239" y="501"/>
                    <a:pt x="1739" y="1"/>
                    <a:pt x="1120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  <p:sp>
          <p:nvSpPr>
            <p:cNvPr id="36" name="Google Shape;2248;p41">
              <a:extLst>
                <a:ext uri="{FF2B5EF4-FFF2-40B4-BE49-F238E27FC236}">
                  <a16:creationId xmlns:a16="http://schemas.microsoft.com/office/drawing/2014/main" id="{D6384A61-5308-3A5D-FF37-7AE5008CFF27}"/>
                </a:ext>
              </a:extLst>
            </p:cNvPr>
            <p:cNvSpPr/>
            <p:nvPr/>
          </p:nvSpPr>
          <p:spPr>
            <a:xfrm>
              <a:off x="2228794" y="1640444"/>
              <a:ext cx="81240" cy="81204"/>
            </a:xfrm>
            <a:custGeom>
              <a:avLst/>
              <a:gdLst/>
              <a:ahLst/>
              <a:cxnLst/>
              <a:rect l="l" t="t" r="r" b="b"/>
              <a:pathLst>
                <a:path w="2240" h="2239" extrusionOk="0">
                  <a:moveTo>
                    <a:pt x="1120" y="0"/>
                  </a:moveTo>
                  <a:cubicBezTo>
                    <a:pt x="501" y="0"/>
                    <a:pt x="1" y="500"/>
                    <a:pt x="1" y="1119"/>
                  </a:cubicBezTo>
                  <a:cubicBezTo>
                    <a:pt x="1" y="1738"/>
                    <a:pt x="501" y="2238"/>
                    <a:pt x="1120" y="2238"/>
                  </a:cubicBezTo>
                  <a:cubicBezTo>
                    <a:pt x="1739" y="2238"/>
                    <a:pt x="2239" y="1738"/>
                    <a:pt x="2239" y="1119"/>
                  </a:cubicBezTo>
                  <a:cubicBezTo>
                    <a:pt x="2239" y="500"/>
                    <a:pt x="1739" y="0"/>
                    <a:pt x="112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  <p:sp>
          <p:nvSpPr>
            <p:cNvPr id="37" name="Google Shape;2264;p41">
              <a:extLst>
                <a:ext uri="{FF2B5EF4-FFF2-40B4-BE49-F238E27FC236}">
                  <a16:creationId xmlns:a16="http://schemas.microsoft.com/office/drawing/2014/main" id="{9E90B5B9-36DE-34A8-CE44-0ECCFCE11C47}"/>
                </a:ext>
              </a:extLst>
            </p:cNvPr>
            <p:cNvSpPr txBox="1"/>
            <p:nvPr/>
          </p:nvSpPr>
          <p:spPr>
            <a:xfrm>
              <a:off x="1414863" y="3130234"/>
              <a:ext cx="1709103" cy="39779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rtl="1"/>
              <a:r>
                <a:rPr lang="fa-IR" sz="1867" b="1" dirty="0">
                  <a:solidFill>
                    <a:schemeClr val="bg1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rPr>
                <a:t>تیتر عنوان</a:t>
              </a:r>
            </a:p>
          </p:txBody>
        </p:sp>
        <p:sp>
          <p:nvSpPr>
            <p:cNvPr id="38" name="Google Shape;2266;p41">
              <a:extLst>
                <a:ext uri="{FF2B5EF4-FFF2-40B4-BE49-F238E27FC236}">
                  <a16:creationId xmlns:a16="http://schemas.microsoft.com/office/drawing/2014/main" id="{3C215A32-3F1D-9BA0-A332-B7AEBE1D2809}"/>
                </a:ext>
              </a:extLst>
            </p:cNvPr>
            <p:cNvSpPr txBox="1"/>
            <p:nvPr/>
          </p:nvSpPr>
          <p:spPr>
            <a:xfrm>
              <a:off x="1008749" y="3752088"/>
              <a:ext cx="2488145" cy="71575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justLow" rtl="1">
                <a:lnSpc>
                  <a:spcPct val="150000"/>
                </a:lnSpc>
              </a:pPr>
              <a:r>
                <a:rPr lang="fa-IR" sz="1600" dirty="0"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 ارائه دهنده انواع فایل های کاربردی</a:t>
              </a:r>
              <a:endParaRPr lang="en-US" sz="1600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grpSp>
          <p:nvGrpSpPr>
            <p:cNvPr id="39" name="Google Shape;7787;p76">
              <a:extLst>
                <a:ext uri="{FF2B5EF4-FFF2-40B4-BE49-F238E27FC236}">
                  <a16:creationId xmlns:a16="http://schemas.microsoft.com/office/drawing/2014/main" id="{22273F49-32FC-630C-09AA-F3D777CD9C18}"/>
                </a:ext>
              </a:extLst>
            </p:cNvPr>
            <p:cNvGrpSpPr/>
            <p:nvPr/>
          </p:nvGrpSpPr>
          <p:grpSpPr>
            <a:xfrm>
              <a:off x="2086057" y="2591251"/>
              <a:ext cx="366749" cy="363205"/>
              <a:chOff x="5049725" y="1435050"/>
              <a:chExt cx="486550" cy="481850"/>
            </a:xfrm>
            <a:solidFill>
              <a:srgbClr val="F8A917"/>
            </a:solidFill>
          </p:grpSpPr>
          <p:sp>
            <p:nvSpPr>
              <p:cNvPr id="40" name="Google Shape;7788;p76">
                <a:extLst>
                  <a:ext uri="{FF2B5EF4-FFF2-40B4-BE49-F238E27FC236}">
                    <a16:creationId xmlns:a16="http://schemas.microsoft.com/office/drawing/2014/main" id="{F1770839-4BAE-1C79-5A3D-3A50C3278F1F}"/>
                  </a:ext>
                </a:extLst>
              </p:cNvPr>
              <p:cNvSpPr/>
              <p:nvPr/>
            </p:nvSpPr>
            <p:spPr>
              <a:xfrm>
                <a:off x="5136300" y="1519775"/>
                <a:ext cx="310550" cy="310550"/>
              </a:xfrm>
              <a:custGeom>
                <a:avLst/>
                <a:gdLst/>
                <a:ahLst/>
                <a:cxnLst/>
                <a:rect l="l" t="t" r="r" b="b"/>
                <a:pathLst>
                  <a:path w="12422" h="12422" extrusionOk="0">
                    <a:moveTo>
                      <a:pt x="6209" y="1"/>
                    </a:moveTo>
                    <a:cubicBezTo>
                      <a:pt x="2786" y="1"/>
                      <a:pt x="0" y="2786"/>
                      <a:pt x="0" y="6213"/>
                    </a:cubicBezTo>
                    <a:cubicBezTo>
                      <a:pt x="0" y="9637"/>
                      <a:pt x="2786" y="12422"/>
                      <a:pt x="6209" y="12422"/>
                    </a:cubicBezTo>
                    <a:cubicBezTo>
                      <a:pt x="9636" y="12422"/>
                      <a:pt x="12422" y="9637"/>
                      <a:pt x="12422" y="6213"/>
                    </a:cubicBezTo>
                    <a:cubicBezTo>
                      <a:pt x="12422" y="5219"/>
                      <a:pt x="12160" y="4258"/>
                      <a:pt x="11711" y="3388"/>
                    </a:cubicBezTo>
                    <a:lnTo>
                      <a:pt x="11428" y="3388"/>
                    </a:lnTo>
                    <a:lnTo>
                      <a:pt x="10780" y="4036"/>
                    </a:lnTo>
                    <a:cubicBezTo>
                      <a:pt x="11112" y="4713"/>
                      <a:pt x="11286" y="5457"/>
                      <a:pt x="11292" y="6213"/>
                    </a:cubicBezTo>
                    <a:cubicBezTo>
                      <a:pt x="11292" y="9013"/>
                      <a:pt x="9010" y="11293"/>
                      <a:pt x="6209" y="11293"/>
                    </a:cubicBezTo>
                    <a:cubicBezTo>
                      <a:pt x="3409" y="11293"/>
                      <a:pt x="1129" y="9013"/>
                      <a:pt x="1129" y="6213"/>
                    </a:cubicBezTo>
                    <a:cubicBezTo>
                      <a:pt x="1129" y="3409"/>
                      <a:pt x="3409" y="1130"/>
                      <a:pt x="6209" y="1130"/>
                    </a:cubicBezTo>
                    <a:cubicBezTo>
                      <a:pt x="6965" y="1133"/>
                      <a:pt x="7709" y="1307"/>
                      <a:pt x="8387" y="1639"/>
                    </a:cubicBezTo>
                    <a:lnTo>
                      <a:pt x="9034" y="994"/>
                    </a:lnTo>
                    <a:lnTo>
                      <a:pt x="9034" y="708"/>
                    </a:lnTo>
                    <a:cubicBezTo>
                      <a:pt x="8164" y="260"/>
                      <a:pt x="7203" y="1"/>
                      <a:pt x="6209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defTabSz="1219140" rtl="1">
                  <a:buClr>
                    <a:srgbClr val="000000"/>
                  </a:buClr>
                  <a:defRPr/>
                </a:pPr>
                <a:endParaRPr sz="1867" kern="0" dirty="0">
                  <a:solidFill>
                    <a:srgbClr val="435D74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7789;p76">
                <a:extLst>
                  <a:ext uri="{FF2B5EF4-FFF2-40B4-BE49-F238E27FC236}">
                    <a16:creationId xmlns:a16="http://schemas.microsoft.com/office/drawing/2014/main" id="{A1B8650D-7F17-F44D-ADB6-CA215095731A}"/>
                  </a:ext>
                </a:extLst>
              </p:cNvPr>
              <p:cNvSpPr/>
              <p:nvPr/>
            </p:nvSpPr>
            <p:spPr>
              <a:xfrm>
                <a:off x="5184925" y="1576250"/>
                <a:ext cx="205475" cy="197625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7905" extrusionOk="0">
                    <a:moveTo>
                      <a:pt x="4264" y="0"/>
                    </a:moveTo>
                    <a:cubicBezTo>
                      <a:pt x="2665" y="0"/>
                      <a:pt x="1226" y="964"/>
                      <a:pt x="612" y="2439"/>
                    </a:cubicBezTo>
                    <a:cubicBezTo>
                      <a:pt x="0" y="3918"/>
                      <a:pt x="341" y="5616"/>
                      <a:pt x="1470" y="6748"/>
                    </a:cubicBezTo>
                    <a:cubicBezTo>
                      <a:pt x="2225" y="7503"/>
                      <a:pt x="3236" y="7904"/>
                      <a:pt x="4264" y="7904"/>
                    </a:cubicBezTo>
                    <a:cubicBezTo>
                      <a:pt x="4774" y="7904"/>
                      <a:pt x="5287" y="7806"/>
                      <a:pt x="5776" y="7603"/>
                    </a:cubicBezTo>
                    <a:cubicBezTo>
                      <a:pt x="7255" y="6992"/>
                      <a:pt x="8218" y="5550"/>
                      <a:pt x="8218" y="3954"/>
                    </a:cubicBezTo>
                    <a:cubicBezTo>
                      <a:pt x="8212" y="3502"/>
                      <a:pt x="8131" y="3059"/>
                      <a:pt x="7974" y="2638"/>
                    </a:cubicBezTo>
                    <a:lnTo>
                      <a:pt x="7050" y="3565"/>
                    </a:lnTo>
                    <a:cubicBezTo>
                      <a:pt x="7071" y="3692"/>
                      <a:pt x="7083" y="3821"/>
                      <a:pt x="7089" y="3954"/>
                    </a:cubicBezTo>
                    <a:cubicBezTo>
                      <a:pt x="7089" y="5095"/>
                      <a:pt x="6399" y="6125"/>
                      <a:pt x="5345" y="6562"/>
                    </a:cubicBezTo>
                    <a:cubicBezTo>
                      <a:pt x="4996" y="6706"/>
                      <a:pt x="4629" y="6776"/>
                      <a:pt x="4265" y="6776"/>
                    </a:cubicBezTo>
                    <a:cubicBezTo>
                      <a:pt x="3530" y="6776"/>
                      <a:pt x="2808" y="6489"/>
                      <a:pt x="2268" y="5947"/>
                    </a:cubicBezTo>
                    <a:cubicBezTo>
                      <a:pt x="1461" y="5140"/>
                      <a:pt x="1220" y="3927"/>
                      <a:pt x="1657" y="2873"/>
                    </a:cubicBezTo>
                    <a:cubicBezTo>
                      <a:pt x="2093" y="1816"/>
                      <a:pt x="3123" y="1129"/>
                      <a:pt x="4264" y="1129"/>
                    </a:cubicBezTo>
                    <a:cubicBezTo>
                      <a:pt x="4394" y="1132"/>
                      <a:pt x="4523" y="1144"/>
                      <a:pt x="4653" y="1168"/>
                    </a:cubicBezTo>
                    <a:lnTo>
                      <a:pt x="5580" y="241"/>
                    </a:lnTo>
                    <a:cubicBezTo>
                      <a:pt x="5159" y="84"/>
                      <a:pt x="4713" y="3"/>
                      <a:pt x="4264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defTabSz="1219140" rtl="1">
                  <a:buClr>
                    <a:srgbClr val="000000"/>
                  </a:buClr>
                  <a:defRPr/>
                </a:pPr>
                <a:endParaRPr sz="1867" kern="0" dirty="0">
                  <a:solidFill>
                    <a:srgbClr val="435D74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7790;p76">
                <a:extLst>
                  <a:ext uri="{FF2B5EF4-FFF2-40B4-BE49-F238E27FC236}">
                    <a16:creationId xmlns:a16="http://schemas.microsoft.com/office/drawing/2014/main" id="{B6729C77-A187-8D3E-4E84-5F6EA7586D43}"/>
                  </a:ext>
                </a:extLst>
              </p:cNvPr>
              <p:cNvSpPr/>
              <p:nvPr/>
            </p:nvSpPr>
            <p:spPr>
              <a:xfrm>
                <a:off x="5049725" y="1435075"/>
                <a:ext cx="481825" cy="481825"/>
              </a:xfrm>
              <a:custGeom>
                <a:avLst/>
                <a:gdLst/>
                <a:ahLst/>
                <a:cxnLst/>
                <a:rect l="l" t="t" r="r" b="b"/>
                <a:pathLst>
                  <a:path w="19273" h="19273" extrusionOk="0">
                    <a:moveTo>
                      <a:pt x="9672" y="1"/>
                    </a:moveTo>
                    <a:cubicBezTo>
                      <a:pt x="4379" y="1"/>
                      <a:pt x="0" y="4307"/>
                      <a:pt x="0" y="9601"/>
                    </a:cubicBezTo>
                    <a:cubicBezTo>
                      <a:pt x="0" y="14892"/>
                      <a:pt x="4379" y="19273"/>
                      <a:pt x="9672" y="19273"/>
                    </a:cubicBezTo>
                    <a:cubicBezTo>
                      <a:pt x="14966" y="19273"/>
                      <a:pt x="19272" y="14892"/>
                      <a:pt x="19272" y="9601"/>
                    </a:cubicBezTo>
                    <a:cubicBezTo>
                      <a:pt x="19269" y="8204"/>
                      <a:pt x="18962" y="6821"/>
                      <a:pt x="18369" y="5557"/>
                    </a:cubicBezTo>
                    <a:lnTo>
                      <a:pt x="17646" y="6279"/>
                    </a:lnTo>
                    <a:cubicBezTo>
                      <a:pt x="17327" y="6599"/>
                      <a:pt x="16896" y="6776"/>
                      <a:pt x="16448" y="6776"/>
                    </a:cubicBezTo>
                    <a:lnTo>
                      <a:pt x="16430" y="6776"/>
                    </a:lnTo>
                    <a:cubicBezTo>
                      <a:pt x="16809" y="7671"/>
                      <a:pt x="17008" y="8628"/>
                      <a:pt x="17014" y="9601"/>
                    </a:cubicBezTo>
                    <a:cubicBezTo>
                      <a:pt x="17014" y="13648"/>
                      <a:pt x="13720" y="16939"/>
                      <a:pt x="9672" y="16939"/>
                    </a:cubicBezTo>
                    <a:cubicBezTo>
                      <a:pt x="5625" y="16939"/>
                      <a:pt x="2334" y="13648"/>
                      <a:pt x="2334" y="9601"/>
                    </a:cubicBezTo>
                    <a:cubicBezTo>
                      <a:pt x="2334" y="5554"/>
                      <a:pt x="5625" y="2259"/>
                      <a:pt x="9672" y="2259"/>
                    </a:cubicBezTo>
                    <a:cubicBezTo>
                      <a:pt x="10642" y="2265"/>
                      <a:pt x="11603" y="2464"/>
                      <a:pt x="12497" y="2844"/>
                    </a:cubicBezTo>
                    <a:lnTo>
                      <a:pt x="12497" y="2825"/>
                    </a:lnTo>
                    <a:cubicBezTo>
                      <a:pt x="12494" y="2374"/>
                      <a:pt x="12672" y="1943"/>
                      <a:pt x="12991" y="1627"/>
                    </a:cubicBezTo>
                    <a:lnTo>
                      <a:pt x="13713" y="904"/>
                    </a:lnTo>
                    <a:cubicBezTo>
                      <a:pt x="12449" y="311"/>
                      <a:pt x="11070" y="4"/>
                      <a:pt x="9672" y="1"/>
                    </a:cubicBezTo>
                    <a:close/>
                  </a:path>
                </a:pathLst>
              </a:custGeom>
              <a:ln/>
            </p:spPr>
            <p:style>
              <a:lnRef idx="3">
                <a:schemeClr val="lt1"/>
              </a:lnRef>
              <a:fillRef idx="1">
                <a:schemeClr val="accent4"/>
              </a:fillRef>
              <a:effectRef idx="1">
                <a:schemeClr val="accent4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defTabSz="1219140" rtl="1">
                  <a:buClr>
                    <a:srgbClr val="000000"/>
                  </a:buClr>
                  <a:defRPr/>
                </a:pPr>
                <a:endParaRPr sz="1867" kern="0" dirty="0">
                  <a:solidFill>
                    <a:srgbClr val="435D74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791;p76">
                <a:extLst>
                  <a:ext uri="{FF2B5EF4-FFF2-40B4-BE49-F238E27FC236}">
                    <a16:creationId xmlns:a16="http://schemas.microsoft.com/office/drawing/2014/main" id="{3266E5C9-197B-B680-0C29-06ACA2F38902}"/>
                  </a:ext>
                </a:extLst>
              </p:cNvPr>
              <p:cNvSpPr/>
              <p:nvPr/>
            </p:nvSpPr>
            <p:spPr>
              <a:xfrm>
                <a:off x="5245825" y="1435050"/>
                <a:ext cx="290450" cy="282350"/>
              </a:xfrm>
              <a:custGeom>
                <a:avLst/>
                <a:gdLst/>
                <a:ahLst/>
                <a:cxnLst/>
                <a:rect l="l" t="t" r="r" b="b"/>
                <a:pathLst>
                  <a:path w="11618" h="11294" extrusionOk="0">
                    <a:moveTo>
                      <a:pt x="8601" y="1"/>
                    </a:moveTo>
                    <a:cubicBezTo>
                      <a:pt x="8461" y="1"/>
                      <a:pt x="8319" y="52"/>
                      <a:pt x="8203" y="168"/>
                    </a:cubicBezTo>
                    <a:lnTo>
                      <a:pt x="5945" y="2426"/>
                    </a:lnTo>
                    <a:cubicBezTo>
                      <a:pt x="5839" y="2531"/>
                      <a:pt x="5779" y="2676"/>
                      <a:pt x="5782" y="2826"/>
                    </a:cubicBezTo>
                    <a:lnTo>
                      <a:pt x="5782" y="4850"/>
                    </a:lnTo>
                    <a:lnTo>
                      <a:pt x="2554" y="8075"/>
                    </a:lnTo>
                    <a:cubicBezTo>
                      <a:pt x="2328" y="7967"/>
                      <a:pt x="2081" y="7906"/>
                      <a:pt x="1828" y="7906"/>
                    </a:cubicBezTo>
                    <a:cubicBezTo>
                      <a:pt x="1142" y="7906"/>
                      <a:pt x="525" y="8319"/>
                      <a:pt x="263" y="8951"/>
                    </a:cubicBezTo>
                    <a:cubicBezTo>
                      <a:pt x="1" y="9584"/>
                      <a:pt x="145" y="10312"/>
                      <a:pt x="630" y="10797"/>
                    </a:cubicBezTo>
                    <a:cubicBezTo>
                      <a:pt x="954" y="11122"/>
                      <a:pt x="1388" y="11294"/>
                      <a:pt x="1828" y="11294"/>
                    </a:cubicBezTo>
                    <a:cubicBezTo>
                      <a:pt x="2046" y="11294"/>
                      <a:pt x="2266" y="11251"/>
                      <a:pt x="2476" y="11165"/>
                    </a:cubicBezTo>
                    <a:cubicBezTo>
                      <a:pt x="3108" y="10903"/>
                      <a:pt x="3524" y="10285"/>
                      <a:pt x="3524" y="9602"/>
                    </a:cubicBezTo>
                    <a:cubicBezTo>
                      <a:pt x="3521" y="9349"/>
                      <a:pt x="3463" y="9102"/>
                      <a:pt x="3352" y="8876"/>
                    </a:cubicBezTo>
                    <a:lnTo>
                      <a:pt x="6580" y="5648"/>
                    </a:lnTo>
                    <a:lnTo>
                      <a:pt x="8604" y="5648"/>
                    </a:lnTo>
                    <a:cubicBezTo>
                      <a:pt x="8754" y="5648"/>
                      <a:pt x="8896" y="5588"/>
                      <a:pt x="9004" y="5482"/>
                    </a:cubicBezTo>
                    <a:lnTo>
                      <a:pt x="11263" y="3224"/>
                    </a:lnTo>
                    <a:cubicBezTo>
                      <a:pt x="11618" y="2869"/>
                      <a:pt x="11365" y="2260"/>
                      <a:pt x="10862" y="2260"/>
                    </a:cubicBezTo>
                    <a:lnTo>
                      <a:pt x="9170" y="2260"/>
                    </a:lnTo>
                    <a:lnTo>
                      <a:pt x="9170" y="568"/>
                    </a:lnTo>
                    <a:cubicBezTo>
                      <a:pt x="9170" y="226"/>
                      <a:pt x="8892" y="1"/>
                      <a:pt x="8601" y="1"/>
                    </a:cubicBezTo>
                    <a:close/>
                  </a:path>
                </a:pathLst>
              </a:custGeom>
              <a:ln/>
            </p:spPr>
            <p:style>
              <a:lnRef idx="3">
                <a:schemeClr val="lt1"/>
              </a:lnRef>
              <a:fillRef idx="1">
                <a:schemeClr val="accent4"/>
              </a:fillRef>
              <a:effectRef idx="1">
                <a:schemeClr val="accent4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defTabSz="1219140" rtl="1">
                  <a:buClr>
                    <a:srgbClr val="000000"/>
                  </a:buClr>
                  <a:defRPr/>
                </a:pPr>
                <a:endParaRPr sz="1867" kern="0" dirty="0">
                  <a:solidFill>
                    <a:srgbClr val="435D74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B585AE5-0EBA-B619-07ED-87895DA6B4CB}"/>
              </a:ext>
            </a:extLst>
          </p:cNvPr>
          <p:cNvGrpSpPr/>
          <p:nvPr/>
        </p:nvGrpSpPr>
        <p:grpSpPr>
          <a:xfrm>
            <a:off x="8695105" y="2267613"/>
            <a:ext cx="2488145" cy="2418834"/>
            <a:chOff x="8695105" y="2146314"/>
            <a:chExt cx="2488145" cy="2418834"/>
          </a:xfrm>
        </p:grpSpPr>
        <p:sp>
          <p:nvSpPr>
            <p:cNvPr id="47" name="Google Shape;2168;p41">
              <a:extLst>
                <a:ext uri="{FF2B5EF4-FFF2-40B4-BE49-F238E27FC236}">
                  <a16:creationId xmlns:a16="http://schemas.microsoft.com/office/drawing/2014/main" id="{B7E4C758-9C31-4514-49A3-E6DD3072F26C}"/>
                </a:ext>
              </a:extLst>
            </p:cNvPr>
            <p:cNvSpPr/>
            <p:nvPr/>
          </p:nvSpPr>
          <p:spPr>
            <a:xfrm>
              <a:off x="8874071" y="3008408"/>
              <a:ext cx="2082667" cy="1194457"/>
            </a:xfrm>
            <a:custGeom>
              <a:avLst/>
              <a:gdLst/>
              <a:ahLst/>
              <a:cxnLst/>
              <a:rect l="l" t="t" r="r" b="b"/>
              <a:pathLst>
                <a:path w="57424" h="32934" extrusionOk="0">
                  <a:moveTo>
                    <a:pt x="6441" y="1"/>
                  </a:moveTo>
                  <a:lnTo>
                    <a:pt x="0" y="7061"/>
                  </a:lnTo>
                  <a:lnTo>
                    <a:pt x="6441" y="14288"/>
                  </a:lnTo>
                  <a:lnTo>
                    <a:pt x="18288" y="14288"/>
                  </a:lnTo>
                  <a:cubicBezTo>
                    <a:pt x="17205" y="16074"/>
                    <a:pt x="16586" y="18277"/>
                    <a:pt x="16586" y="20575"/>
                  </a:cubicBezTo>
                  <a:cubicBezTo>
                    <a:pt x="16586" y="27397"/>
                    <a:pt x="22122" y="32934"/>
                    <a:pt x="28944" y="32934"/>
                  </a:cubicBezTo>
                  <a:cubicBezTo>
                    <a:pt x="35767" y="32934"/>
                    <a:pt x="41303" y="27397"/>
                    <a:pt x="41303" y="20563"/>
                  </a:cubicBezTo>
                  <a:cubicBezTo>
                    <a:pt x="41303" y="18277"/>
                    <a:pt x="40684" y="16086"/>
                    <a:pt x="39600" y="14300"/>
                  </a:cubicBezTo>
                  <a:lnTo>
                    <a:pt x="50995" y="14300"/>
                  </a:lnTo>
                  <a:lnTo>
                    <a:pt x="57424" y="7299"/>
                  </a:lnTo>
                  <a:lnTo>
                    <a:pt x="50995" y="1"/>
                  </a:ln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  <p:sp>
          <p:nvSpPr>
            <p:cNvPr id="48" name="Google Shape;2169;p41">
              <a:extLst>
                <a:ext uri="{FF2B5EF4-FFF2-40B4-BE49-F238E27FC236}">
                  <a16:creationId xmlns:a16="http://schemas.microsoft.com/office/drawing/2014/main" id="{6991C4E0-6D04-EB06-6FBC-79B3DCE9CDC2}"/>
                </a:ext>
              </a:extLst>
            </p:cNvPr>
            <p:cNvSpPr/>
            <p:nvPr/>
          </p:nvSpPr>
          <p:spPr>
            <a:xfrm>
              <a:off x="9570167" y="3406996"/>
              <a:ext cx="697836" cy="697836"/>
            </a:xfrm>
            <a:custGeom>
              <a:avLst/>
              <a:gdLst/>
              <a:ahLst/>
              <a:cxnLst/>
              <a:rect l="l" t="t" r="r" b="b"/>
              <a:pathLst>
                <a:path w="19241" h="19241" extrusionOk="0">
                  <a:moveTo>
                    <a:pt x="9620" y="0"/>
                  </a:moveTo>
                  <a:cubicBezTo>
                    <a:pt x="4310" y="0"/>
                    <a:pt x="0" y="4310"/>
                    <a:pt x="0" y="9621"/>
                  </a:cubicBezTo>
                  <a:cubicBezTo>
                    <a:pt x="0" y="14931"/>
                    <a:pt x="4310" y="19241"/>
                    <a:pt x="9620" y="19241"/>
                  </a:cubicBezTo>
                  <a:cubicBezTo>
                    <a:pt x="14931" y="19241"/>
                    <a:pt x="19241" y="14931"/>
                    <a:pt x="19241" y="9621"/>
                  </a:cubicBezTo>
                  <a:cubicBezTo>
                    <a:pt x="19241" y="4310"/>
                    <a:pt x="14931" y="0"/>
                    <a:pt x="96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  <p:grpSp>
          <p:nvGrpSpPr>
            <p:cNvPr id="49" name="Google Shape;2171;p41">
              <a:extLst>
                <a:ext uri="{FF2B5EF4-FFF2-40B4-BE49-F238E27FC236}">
                  <a16:creationId xmlns:a16="http://schemas.microsoft.com/office/drawing/2014/main" id="{8FB4EDB4-7FAF-693E-62E6-F6F90888E08C}"/>
                </a:ext>
              </a:extLst>
            </p:cNvPr>
            <p:cNvGrpSpPr/>
            <p:nvPr/>
          </p:nvGrpSpPr>
          <p:grpSpPr>
            <a:xfrm>
              <a:off x="9169839" y="3571508"/>
              <a:ext cx="1498023" cy="778605"/>
              <a:chOff x="6696200" y="2955200"/>
              <a:chExt cx="1032600" cy="536700"/>
            </a:xfrm>
            <a:solidFill>
              <a:srgbClr val="006080"/>
            </a:solidFill>
          </p:grpSpPr>
          <p:sp>
            <p:nvSpPr>
              <p:cNvPr id="62" name="Google Shape;2172;p41">
                <a:extLst>
                  <a:ext uri="{FF2B5EF4-FFF2-40B4-BE49-F238E27FC236}">
                    <a16:creationId xmlns:a16="http://schemas.microsoft.com/office/drawing/2014/main" id="{85A60612-71B3-33CD-97ED-C6CF93E5CAF5}"/>
                  </a:ext>
                </a:extLst>
              </p:cNvPr>
              <p:cNvSpPr/>
              <p:nvPr/>
            </p:nvSpPr>
            <p:spPr>
              <a:xfrm>
                <a:off x="6696200" y="2979325"/>
                <a:ext cx="990050" cy="512575"/>
              </a:xfrm>
              <a:custGeom>
                <a:avLst/>
                <a:gdLst/>
                <a:ahLst/>
                <a:cxnLst/>
                <a:rect l="l" t="t" r="r" b="b"/>
                <a:pathLst>
                  <a:path w="39602" h="20503" extrusionOk="0">
                    <a:moveTo>
                      <a:pt x="36696" y="0"/>
                    </a:moveTo>
                    <a:lnTo>
                      <a:pt x="36756" y="262"/>
                    </a:lnTo>
                    <a:cubicBezTo>
                      <a:pt x="37029" y="1453"/>
                      <a:pt x="37172" y="2679"/>
                      <a:pt x="37172" y="3905"/>
                    </a:cubicBezTo>
                    <a:cubicBezTo>
                      <a:pt x="37172" y="12823"/>
                      <a:pt x="29921" y="20074"/>
                      <a:pt x="21004" y="20074"/>
                    </a:cubicBezTo>
                    <a:cubicBezTo>
                      <a:pt x="12098" y="20074"/>
                      <a:pt x="4847" y="12823"/>
                      <a:pt x="4847" y="3905"/>
                    </a:cubicBezTo>
                    <a:cubicBezTo>
                      <a:pt x="4847" y="2691"/>
                      <a:pt x="4990" y="1476"/>
                      <a:pt x="5252" y="298"/>
                    </a:cubicBezTo>
                    <a:lnTo>
                      <a:pt x="5311" y="36"/>
                    </a:lnTo>
                    <a:lnTo>
                      <a:pt x="1" y="36"/>
                    </a:lnTo>
                    <a:lnTo>
                      <a:pt x="1" y="464"/>
                    </a:lnTo>
                    <a:lnTo>
                      <a:pt x="4775" y="464"/>
                    </a:lnTo>
                    <a:cubicBezTo>
                      <a:pt x="4537" y="1596"/>
                      <a:pt x="4418" y="2750"/>
                      <a:pt x="4418" y="3905"/>
                    </a:cubicBezTo>
                    <a:cubicBezTo>
                      <a:pt x="4418" y="13061"/>
                      <a:pt x="11860" y="20503"/>
                      <a:pt x="21004" y="20503"/>
                    </a:cubicBezTo>
                    <a:cubicBezTo>
                      <a:pt x="30160" y="20503"/>
                      <a:pt x="37601" y="13061"/>
                      <a:pt x="37601" y="3905"/>
                    </a:cubicBezTo>
                    <a:cubicBezTo>
                      <a:pt x="37601" y="2739"/>
                      <a:pt x="37470" y="1560"/>
                      <a:pt x="37232" y="429"/>
                    </a:cubicBezTo>
                    <a:lnTo>
                      <a:pt x="39601" y="429"/>
                    </a:lnTo>
                    <a:lnTo>
                      <a:pt x="39601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/>
              </a:p>
            </p:txBody>
          </p:sp>
          <p:sp>
            <p:nvSpPr>
              <p:cNvPr id="63" name="Google Shape;2173;p41">
                <a:extLst>
                  <a:ext uri="{FF2B5EF4-FFF2-40B4-BE49-F238E27FC236}">
                    <a16:creationId xmlns:a16="http://schemas.microsoft.com/office/drawing/2014/main" id="{C5B5B6A1-7CE8-9419-79A0-7C6D4F0BC8C2}"/>
                  </a:ext>
                </a:extLst>
              </p:cNvPr>
              <p:cNvSpPr/>
              <p:nvPr/>
            </p:nvSpPr>
            <p:spPr>
              <a:xfrm>
                <a:off x="7677575" y="2955200"/>
                <a:ext cx="51225" cy="58975"/>
              </a:xfrm>
              <a:custGeom>
                <a:avLst/>
                <a:gdLst/>
                <a:ahLst/>
                <a:cxnLst/>
                <a:rect l="l" t="t" r="r" b="b"/>
                <a:pathLst>
                  <a:path w="2049" h="2359" extrusionOk="0">
                    <a:moveTo>
                      <a:pt x="1" y="1"/>
                    </a:moveTo>
                    <a:lnTo>
                      <a:pt x="1" y="2358"/>
                    </a:lnTo>
                    <a:lnTo>
                      <a:pt x="2049" y="1179"/>
                    </a:lnTo>
                    <a:lnTo>
                      <a:pt x="1" y="1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/>
              </a:p>
            </p:txBody>
          </p:sp>
        </p:grpSp>
        <p:sp>
          <p:nvSpPr>
            <p:cNvPr id="50" name="Google Shape;2174;p41">
              <a:extLst>
                <a:ext uri="{FF2B5EF4-FFF2-40B4-BE49-F238E27FC236}">
                  <a16:creationId xmlns:a16="http://schemas.microsoft.com/office/drawing/2014/main" id="{6BACD019-A84C-D162-B949-478A1993266B}"/>
                </a:ext>
              </a:extLst>
            </p:cNvPr>
            <p:cNvSpPr/>
            <p:nvPr/>
          </p:nvSpPr>
          <p:spPr>
            <a:xfrm>
              <a:off x="9869851" y="4483944"/>
              <a:ext cx="81204" cy="81204"/>
            </a:xfrm>
            <a:custGeom>
              <a:avLst/>
              <a:gdLst/>
              <a:ahLst/>
              <a:cxnLst/>
              <a:rect l="l" t="t" r="r" b="b"/>
              <a:pathLst>
                <a:path w="2239" h="2239" extrusionOk="0"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39"/>
                    <a:pt x="500" y="2239"/>
                    <a:pt x="1119" y="2239"/>
                  </a:cubicBezTo>
                  <a:cubicBezTo>
                    <a:pt x="1738" y="2239"/>
                    <a:pt x="2238" y="1739"/>
                    <a:pt x="2238" y="1120"/>
                  </a:cubicBezTo>
                  <a:cubicBezTo>
                    <a:pt x="2238" y="501"/>
                    <a:pt x="1738" y="1"/>
                    <a:pt x="1119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  <p:sp>
          <p:nvSpPr>
            <p:cNvPr id="51" name="Google Shape;2185;p41">
              <a:extLst>
                <a:ext uri="{FF2B5EF4-FFF2-40B4-BE49-F238E27FC236}">
                  <a16:creationId xmlns:a16="http://schemas.microsoft.com/office/drawing/2014/main" id="{2C8C1FA2-D5E8-0A1E-DCB6-C4BFDE54982C}"/>
                </a:ext>
              </a:extLst>
            </p:cNvPr>
            <p:cNvSpPr txBox="1"/>
            <p:nvPr/>
          </p:nvSpPr>
          <p:spPr>
            <a:xfrm>
              <a:off x="9055884" y="3011600"/>
              <a:ext cx="1709103" cy="39779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rtl="1"/>
              <a:r>
                <a:rPr lang="fa-IR" sz="1867" b="1" dirty="0">
                  <a:solidFill>
                    <a:schemeClr val="bg1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rPr>
                <a:t>تیتر عنوان</a:t>
              </a:r>
            </a:p>
          </p:txBody>
        </p:sp>
        <p:sp>
          <p:nvSpPr>
            <p:cNvPr id="52" name="Google Shape;2187;p41">
              <a:extLst>
                <a:ext uri="{FF2B5EF4-FFF2-40B4-BE49-F238E27FC236}">
                  <a16:creationId xmlns:a16="http://schemas.microsoft.com/office/drawing/2014/main" id="{240463CE-4A25-F765-7F37-5DF1269961E0}"/>
                </a:ext>
              </a:extLst>
            </p:cNvPr>
            <p:cNvSpPr txBox="1"/>
            <p:nvPr/>
          </p:nvSpPr>
          <p:spPr>
            <a:xfrm>
              <a:off x="8695105" y="2146314"/>
              <a:ext cx="2488145" cy="68082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justLow" rtl="1">
                <a:lnSpc>
                  <a:spcPct val="150000"/>
                </a:lnSpc>
              </a:pPr>
              <a:r>
                <a:rPr lang="fa-IR" sz="1600" dirty="0"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 ارائه دهنده انواع فایل های کاربردی</a:t>
              </a:r>
              <a:endParaRPr lang="en-US" sz="1600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grpSp>
          <p:nvGrpSpPr>
            <p:cNvPr id="53" name="Google Shape;7824;p76">
              <a:extLst>
                <a:ext uri="{FF2B5EF4-FFF2-40B4-BE49-F238E27FC236}">
                  <a16:creationId xmlns:a16="http://schemas.microsoft.com/office/drawing/2014/main" id="{4923CEAC-7446-D204-49A3-D3468E325CA7}"/>
                </a:ext>
              </a:extLst>
            </p:cNvPr>
            <p:cNvGrpSpPr/>
            <p:nvPr/>
          </p:nvGrpSpPr>
          <p:grpSpPr>
            <a:xfrm>
              <a:off x="9728399" y="3565030"/>
              <a:ext cx="363133" cy="363208"/>
              <a:chOff x="5049725" y="2027900"/>
              <a:chExt cx="481750" cy="481850"/>
            </a:xfrm>
            <a:solidFill>
              <a:srgbClr val="006080"/>
            </a:solidFill>
          </p:grpSpPr>
          <p:sp>
            <p:nvSpPr>
              <p:cNvPr id="54" name="Google Shape;7825;p76">
                <a:extLst>
                  <a:ext uri="{FF2B5EF4-FFF2-40B4-BE49-F238E27FC236}">
                    <a16:creationId xmlns:a16="http://schemas.microsoft.com/office/drawing/2014/main" id="{E757CC44-EB26-EDB3-C6EC-4DFA20ACD327}"/>
                  </a:ext>
                </a:extLst>
              </p:cNvPr>
              <p:cNvSpPr/>
              <p:nvPr/>
            </p:nvSpPr>
            <p:spPr>
              <a:xfrm>
                <a:off x="5191775" y="2394925"/>
                <a:ext cx="197625" cy="114825"/>
              </a:xfrm>
              <a:custGeom>
                <a:avLst/>
                <a:gdLst/>
                <a:ahLst/>
                <a:cxnLst/>
                <a:rect l="l" t="t" r="r" b="b"/>
                <a:pathLst>
                  <a:path w="7905" h="4593" extrusionOk="0">
                    <a:moveTo>
                      <a:pt x="0" y="0"/>
                    </a:moveTo>
                    <a:lnTo>
                      <a:pt x="0" y="566"/>
                    </a:lnTo>
                    <a:cubicBezTo>
                      <a:pt x="3" y="1298"/>
                      <a:pt x="479" y="1949"/>
                      <a:pt x="1178" y="2171"/>
                    </a:cubicBezTo>
                    <a:cubicBezTo>
                      <a:pt x="1407" y="3502"/>
                      <a:pt x="2560" y="4593"/>
                      <a:pt x="3954" y="4593"/>
                    </a:cubicBezTo>
                    <a:cubicBezTo>
                      <a:pt x="5345" y="4593"/>
                      <a:pt x="6499" y="3502"/>
                      <a:pt x="6728" y="2171"/>
                    </a:cubicBezTo>
                    <a:cubicBezTo>
                      <a:pt x="7426" y="1949"/>
                      <a:pt x="7902" y="1298"/>
                      <a:pt x="7905" y="566"/>
                    </a:cubicBezTo>
                    <a:lnTo>
                      <a:pt x="7905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defTabSz="1219140" rtl="1">
                  <a:buClr>
                    <a:srgbClr val="000000"/>
                  </a:buClr>
                  <a:defRPr/>
                </a:pPr>
                <a:endParaRPr sz="1867" kern="0" dirty="0">
                  <a:solidFill>
                    <a:srgbClr val="435D74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7826;p76">
                <a:extLst>
                  <a:ext uri="{FF2B5EF4-FFF2-40B4-BE49-F238E27FC236}">
                    <a16:creationId xmlns:a16="http://schemas.microsoft.com/office/drawing/2014/main" id="{F64A37FA-09F0-5737-1DE8-DA73C8473665}"/>
                  </a:ext>
                </a:extLst>
              </p:cNvPr>
              <p:cNvSpPr/>
              <p:nvPr/>
            </p:nvSpPr>
            <p:spPr>
              <a:xfrm>
                <a:off x="5113625" y="2027900"/>
                <a:ext cx="347300" cy="338825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13553" extrusionOk="0">
                    <a:moveTo>
                      <a:pt x="7080" y="2260"/>
                    </a:moveTo>
                    <a:cubicBezTo>
                      <a:pt x="9574" y="2263"/>
                      <a:pt x="11594" y="4284"/>
                      <a:pt x="11597" y="6777"/>
                    </a:cubicBezTo>
                    <a:cubicBezTo>
                      <a:pt x="11597" y="7090"/>
                      <a:pt x="11344" y="7340"/>
                      <a:pt x="11031" y="7340"/>
                    </a:cubicBezTo>
                    <a:cubicBezTo>
                      <a:pt x="10718" y="7340"/>
                      <a:pt x="10468" y="7090"/>
                      <a:pt x="10468" y="6777"/>
                    </a:cubicBezTo>
                    <a:cubicBezTo>
                      <a:pt x="10465" y="4907"/>
                      <a:pt x="8950" y="3392"/>
                      <a:pt x="7080" y="3389"/>
                    </a:cubicBezTo>
                    <a:cubicBezTo>
                      <a:pt x="6767" y="3389"/>
                      <a:pt x="6514" y="3136"/>
                      <a:pt x="6514" y="2826"/>
                    </a:cubicBezTo>
                    <a:cubicBezTo>
                      <a:pt x="6514" y="2513"/>
                      <a:pt x="6767" y="2260"/>
                      <a:pt x="7080" y="2260"/>
                    </a:cubicBezTo>
                    <a:close/>
                    <a:moveTo>
                      <a:pt x="7070" y="1"/>
                    </a:moveTo>
                    <a:cubicBezTo>
                      <a:pt x="6595" y="1"/>
                      <a:pt x="6111" y="50"/>
                      <a:pt x="5623" y="152"/>
                    </a:cubicBezTo>
                    <a:cubicBezTo>
                      <a:pt x="3075" y="685"/>
                      <a:pt x="1001" y="2754"/>
                      <a:pt x="459" y="5301"/>
                    </a:cubicBezTo>
                    <a:cubicBezTo>
                      <a:pt x="1" y="7469"/>
                      <a:pt x="567" y="9644"/>
                      <a:pt x="2015" y="11270"/>
                    </a:cubicBezTo>
                    <a:cubicBezTo>
                      <a:pt x="2584" y="11908"/>
                      <a:pt x="2952" y="12703"/>
                      <a:pt x="3072" y="13552"/>
                    </a:cubicBezTo>
                    <a:lnTo>
                      <a:pt x="11088" y="13552"/>
                    </a:lnTo>
                    <a:cubicBezTo>
                      <a:pt x="11221" y="12691"/>
                      <a:pt x="11597" y="11887"/>
                      <a:pt x="12175" y="11233"/>
                    </a:cubicBezTo>
                    <a:cubicBezTo>
                      <a:pt x="13259" y="10002"/>
                      <a:pt x="13892" y="8418"/>
                      <a:pt x="13892" y="6777"/>
                    </a:cubicBezTo>
                    <a:cubicBezTo>
                      <a:pt x="13892" y="2969"/>
                      <a:pt x="10766" y="1"/>
                      <a:pt x="7070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defTabSz="1219140" rtl="1">
                  <a:buClr>
                    <a:srgbClr val="000000"/>
                  </a:buClr>
                  <a:defRPr/>
                </a:pPr>
                <a:endParaRPr sz="1867" kern="0" dirty="0">
                  <a:solidFill>
                    <a:srgbClr val="435D74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7827;p76">
                <a:extLst>
                  <a:ext uri="{FF2B5EF4-FFF2-40B4-BE49-F238E27FC236}">
                    <a16:creationId xmlns:a16="http://schemas.microsoft.com/office/drawing/2014/main" id="{76C86B0C-A8E5-1CF1-62F8-3FC01E4BE691}"/>
                  </a:ext>
                </a:extLst>
              </p:cNvPr>
              <p:cNvSpPr/>
              <p:nvPr/>
            </p:nvSpPr>
            <p:spPr>
              <a:xfrm>
                <a:off x="5049725" y="2197300"/>
                <a:ext cx="56400" cy="28275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1131" extrusionOk="0">
                    <a:moveTo>
                      <a:pt x="563" y="1"/>
                    </a:moveTo>
                    <a:cubicBezTo>
                      <a:pt x="250" y="1"/>
                      <a:pt x="0" y="254"/>
                      <a:pt x="0" y="567"/>
                    </a:cubicBezTo>
                    <a:cubicBezTo>
                      <a:pt x="0" y="877"/>
                      <a:pt x="250" y="1130"/>
                      <a:pt x="563" y="1130"/>
                    </a:cubicBezTo>
                    <a:lnTo>
                      <a:pt x="1693" y="1130"/>
                    </a:lnTo>
                    <a:cubicBezTo>
                      <a:pt x="2006" y="1130"/>
                      <a:pt x="2256" y="877"/>
                      <a:pt x="2256" y="567"/>
                    </a:cubicBezTo>
                    <a:cubicBezTo>
                      <a:pt x="2256" y="254"/>
                      <a:pt x="2006" y="1"/>
                      <a:pt x="1693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defTabSz="1219140" rtl="1">
                  <a:buClr>
                    <a:srgbClr val="000000"/>
                  </a:buClr>
                  <a:defRPr/>
                </a:pPr>
                <a:endParaRPr sz="1867" kern="0" dirty="0">
                  <a:solidFill>
                    <a:srgbClr val="435D74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7828;p76">
                <a:extLst>
                  <a:ext uri="{FF2B5EF4-FFF2-40B4-BE49-F238E27FC236}">
                    <a16:creationId xmlns:a16="http://schemas.microsoft.com/office/drawing/2014/main" id="{9D268571-29E8-912B-A895-C48AE98E1088}"/>
                  </a:ext>
                </a:extLst>
              </p:cNvPr>
              <p:cNvSpPr/>
              <p:nvPr/>
            </p:nvSpPr>
            <p:spPr>
              <a:xfrm>
                <a:off x="5052575" y="2102800"/>
                <a:ext cx="50850" cy="4807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1923" extrusionOk="0">
                    <a:moveTo>
                      <a:pt x="623" y="0"/>
                    </a:moveTo>
                    <a:cubicBezTo>
                      <a:pt x="478" y="0"/>
                      <a:pt x="333" y="56"/>
                      <a:pt x="224" y="167"/>
                    </a:cubicBezTo>
                    <a:cubicBezTo>
                      <a:pt x="4" y="384"/>
                      <a:pt x="1" y="736"/>
                      <a:pt x="214" y="959"/>
                    </a:cubicBezTo>
                    <a:lnTo>
                      <a:pt x="1015" y="1757"/>
                    </a:lnTo>
                    <a:cubicBezTo>
                      <a:pt x="1125" y="1867"/>
                      <a:pt x="1269" y="1922"/>
                      <a:pt x="1413" y="1922"/>
                    </a:cubicBezTo>
                    <a:cubicBezTo>
                      <a:pt x="1558" y="1922"/>
                      <a:pt x="1702" y="1867"/>
                      <a:pt x="1813" y="1757"/>
                    </a:cubicBezTo>
                    <a:cubicBezTo>
                      <a:pt x="2033" y="1534"/>
                      <a:pt x="2033" y="1179"/>
                      <a:pt x="1813" y="959"/>
                    </a:cubicBezTo>
                    <a:lnTo>
                      <a:pt x="1015" y="158"/>
                    </a:lnTo>
                    <a:cubicBezTo>
                      <a:pt x="906" y="53"/>
                      <a:pt x="764" y="0"/>
                      <a:pt x="623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defTabSz="1219140" rtl="1">
                  <a:buClr>
                    <a:srgbClr val="000000"/>
                  </a:buClr>
                  <a:defRPr/>
                </a:pPr>
                <a:endParaRPr sz="1867" kern="0" dirty="0">
                  <a:solidFill>
                    <a:srgbClr val="435D74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7829;p76">
                <a:extLst>
                  <a:ext uri="{FF2B5EF4-FFF2-40B4-BE49-F238E27FC236}">
                    <a16:creationId xmlns:a16="http://schemas.microsoft.com/office/drawing/2014/main" id="{88C4A226-0A84-800F-4E41-175125EA472D}"/>
                  </a:ext>
                </a:extLst>
              </p:cNvPr>
              <p:cNvSpPr/>
              <p:nvPr/>
            </p:nvSpPr>
            <p:spPr>
              <a:xfrm>
                <a:off x="5052575" y="2272175"/>
                <a:ext cx="50700" cy="47900"/>
              </a:xfrm>
              <a:custGeom>
                <a:avLst/>
                <a:gdLst/>
                <a:ahLst/>
                <a:cxnLst/>
                <a:rect l="l" t="t" r="r" b="b"/>
                <a:pathLst>
                  <a:path w="2028" h="1916" extrusionOk="0">
                    <a:moveTo>
                      <a:pt x="1405" y="0"/>
                    </a:moveTo>
                    <a:cubicBezTo>
                      <a:pt x="1264" y="0"/>
                      <a:pt x="1124" y="53"/>
                      <a:pt x="1015" y="159"/>
                    </a:cubicBezTo>
                    <a:lnTo>
                      <a:pt x="214" y="960"/>
                    </a:lnTo>
                    <a:cubicBezTo>
                      <a:pt x="1" y="1179"/>
                      <a:pt x="4" y="1532"/>
                      <a:pt x="224" y="1749"/>
                    </a:cubicBezTo>
                    <a:cubicBezTo>
                      <a:pt x="333" y="1860"/>
                      <a:pt x="478" y="1916"/>
                      <a:pt x="623" y="1916"/>
                    </a:cubicBezTo>
                    <a:cubicBezTo>
                      <a:pt x="764" y="1916"/>
                      <a:pt x="906" y="1863"/>
                      <a:pt x="1015" y="1758"/>
                    </a:cubicBezTo>
                    <a:lnTo>
                      <a:pt x="1813" y="960"/>
                    </a:lnTo>
                    <a:cubicBezTo>
                      <a:pt x="2027" y="737"/>
                      <a:pt x="2024" y="384"/>
                      <a:pt x="1804" y="168"/>
                    </a:cubicBezTo>
                    <a:cubicBezTo>
                      <a:pt x="1695" y="56"/>
                      <a:pt x="1550" y="0"/>
                      <a:pt x="1405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defTabSz="1219140" rtl="1">
                  <a:buClr>
                    <a:srgbClr val="000000"/>
                  </a:buClr>
                  <a:defRPr/>
                </a:pPr>
                <a:endParaRPr sz="1867" kern="0" dirty="0">
                  <a:solidFill>
                    <a:srgbClr val="435D74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7830;p76">
                <a:extLst>
                  <a:ext uri="{FF2B5EF4-FFF2-40B4-BE49-F238E27FC236}">
                    <a16:creationId xmlns:a16="http://schemas.microsoft.com/office/drawing/2014/main" id="{B66F0AAA-30E9-6B18-296E-8ABFEE91ED4D}"/>
                  </a:ext>
                </a:extLst>
              </p:cNvPr>
              <p:cNvSpPr/>
              <p:nvPr/>
            </p:nvSpPr>
            <p:spPr>
              <a:xfrm>
                <a:off x="5475050" y="2197300"/>
                <a:ext cx="56425" cy="28275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1131" extrusionOk="0">
                    <a:moveTo>
                      <a:pt x="564" y="1"/>
                    </a:moveTo>
                    <a:cubicBezTo>
                      <a:pt x="251" y="1"/>
                      <a:pt x="1" y="254"/>
                      <a:pt x="1" y="567"/>
                    </a:cubicBezTo>
                    <a:cubicBezTo>
                      <a:pt x="1" y="877"/>
                      <a:pt x="251" y="1130"/>
                      <a:pt x="564" y="1130"/>
                    </a:cubicBezTo>
                    <a:lnTo>
                      <a:pt x="1693" y="1130"/>
                    </a:lnTo>
                    <a:cubicBezTo>
                      <a:pt x="2006" y="1130"/>
                      <a:pt x="2256" y="877"/>
                      <a:pt x="2256" y="567"/>
                    </a:cubicBezTo>
                    <a:cubicBezTo>
                      <a:pt x="2256" y="254"/>
                      <a:pt x="2006" y="1"/>
                      <a:pt x="1693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defTabSz="1219140" rtl="1">
                  <a:buClr>
                    <a:srgbClr val="000000"/>
                  </a:buClr>
                  <a:defRPr/>
                </a:pPr>
                <a:endParaRPr sz="1867" kern="0" dirty="0">
                  <a:solidFill>
                    <a:srgbClr val="435D74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7831;p76">
                <a:extLst>
                  <a:ext uri="{FF2B5EF4-FFF2-40B4-BE49-F238E27FC236}">
                    <a16:creationId xmlns:a16="http://schemas.microsoft.com/office/drawing/2014/main" id="{45ED0382-243A-78A5-2668-72CCBE344F2A}"/>
                  </a:ext>
                </a:extLst>
              </p:cNvPr>
              <p:cNvSpPr/>
              <p:nvPr/>
            </p:nvSpPr>
            <p:spPr>
              <a:xfrm>
                <a:off x="5477925" y="2102800"/>
                <a:ext cx="50675" cy="47900"/>
              </a:xfrm>
              <a:custGeom>
                <a:avLst/>
                <a:gdLst/>
                <a:ahLst/>
                <a:cxnLst/>
                <a:rect l="l" t="t" r="r" b="b"/>
                <a:pathLst>
                  <a:path w="2027" h="1916" extrusionOk="0">
                    <a:moveTo>
                      <a:pt x="1405" y="0"/>
                    </a:moveTo>
                    <a:cubicBezTo>
                      <a:pt x="1264" y="0"/>
                      <a:pt x="1123" y="53"/>
                      <a:pt x="1015" y="158"/>
                    </a:cubicBezTo>
                    <a:lnTo>
                      <a:pt x="214" y="959"/>
                    </a:lnTo>
                    <a:cubicBezTo>
                      <a:pt x="0" y="1179"/>
                      <a:pt x="3" y="1531"/>
                      <a:pt x="223" y="1748"/>
                    </a:cubicBezTo>
                    <a:cubicBezTo>
                      <a:pt x="333" y="1860"/>
                      <a:pt x="478" y="1915"/>
                      <a:pt x="623" y="1915"/>
                    </a:cubicBezTo>
                    <a:cubicBezTo>
                      <a:pt x="764" y="1915"/>
                      <a:pt x="905" y="1863"/>
                      <a:pt x="1015" y="1757"/>
                    </a:cubicBezTo>
                    <a:lnTo>
                      <a:pt x="1813" y="959"/>
                    </a:lnTo>
                    <a:cubicBezTo>
                      <a:pt x="2027" y="736"/>
                      <a:pt x="2024" y="384"/>
                      <a:pt x="1804" y="167"/>
                    </a:cubicBezTo>
                    <a:cubicBezTo>
                      <a:pt x="1694" y="56"/>
                      <a:pt x="1549" y="0"/>
                      <a:pt x="1405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defTabSz="1219140" rtl="1">
                  <a:buClr>
                    <a:srgbClr val="000000"/>
                  </a:buClr>
                  <a:defRPr/>
                </a:pPr>
                <a:endParaRPr sz="1867" kern="0" dirty="0">
                  <a:solidFill>
                    <a:srgbClr val="435D74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7832;p76">
                <a:extLst>
                  <a:ext uri="{FF2B5EF4-FFF2-40B4-BE49-F238E27FC236}">
                    <a16:creationId xmlns:a16="http://schemas.microsoft.com/office/drawing/2014/main" id="{EA1DC86E-0847-4978-BE0B-1C60FC1EF5B6}"/>
                  </a:ext>
                </a:extLst>
              </p:cNvPr>
              <p:cNvSpPr/>
              <p:nvPr/>
            </p:nvSpPr>
            <p:spPr>
              <a:xfrm>
                <a:off x="5477775" y="2272000"/>
                <a:ext cx="50825" cy="48075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923" extrusionOk="0">
                    <a:moveTo>
                      <a:pt x="621" y="1"/>
                    </a:moveTo>
                    <a:cubicBezTo>
                      <a:pt x="476" y="1"/>
                      <a:pt x="331" y="56"/>
                      <a:pt x="220" y="166"/>
                    </a:cubicBezTo>
                    <a:cubicBezTo>
                      <a:pt x="0" y="388"/>
                      <a:pt x="0" y="744"/>
                      <a:pt x="220" y="967"/>
                    </a:cubicBezTo>
                    <a:lnTo>
                      <a:pt x="1021" y="1765"/>
                    </a:lnTo>
                    <a:cubicBezTo>
                      <a:pt x="1129" y="1870"/>
                      <a:pt x="1270" y="1923"/>
                      <a:pt x="1411" y="1923"/>
                    </a:cubicBezTo>
                    <a:cubicBezTo>
                      <a:pt x="1555" y="1923"/>
                      <a:pt x="1700" y="1867"/>
                      <a:pt x="1810" y="1756"/>
                    </a:cubicBezTo>
                    <a:cubicBezTo>
                      <a:pt x="2030" y="1539"/>
                      <a:pt x="2033" y="1186"/>
                      <a:pt x="1819" y="967"/>
                    </a:cubicBezTo>
                    <a:lnTo>
                      <a:pt x="1021" y="166"/>
                    </a:lnTo>
                    <a:cubicBezTo>
                      <a:pt x="910" y="56"/>
                      <a:pt x="765" y="1"/>
                      <a:pt x="621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defTabSz="1219140" rtl="1">
                  <a:buClr>
                    <a:srgbClr val="000000"/>
                  </a:buClr>
                  <a:defRPr/>
                </a:pPr>
                <a:endParaRPr sz="1867" kern="0" dirty="0">
                  <a:solidFill>
                    <a:srgbClr val="435D74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A5DAA983-9021-A445-C3E2-99568B169275}"/>
              </a:ext>
            </a:extLst>
          </p:cNvPr>
          <p:cNvGrpSpPr/>
          <p:nvPr/>
        </p:nvGrpSpPr>
        <p:grpSpPr>
          <a:xfrm>
            <a:off x="6124471" y="1938768"/>
            <a:ext cx="2488145" cy="2650372"/>
            <a:chOff x="6124471" y="1817469"/>
            <a:chExt cx="2488145" cy="2650372"/>
          </a:xfrm>
        </p:grpSpPr>
        <p:sp>
          <p:nvSpPr>
            <p:cNvPr id="65" name="Google Shape;2189;p41">
              <a:extLst>
                <a:ext uri="{FF2B5EF4-FFF2-40B4-BE49-F238E27FC236}">
                  <a16:creationId xmlns:a16="http://schemas.microsoft.com/office/drawing/2014/main" id="{65B43372-8F15-3C42-D3E4-1DA0A828A819}"/>
                </a:ext>
              </a:extLst>
            </p:cNvPr>
            <p:cNvSpPr/>
            <p:nvPr/>
          </p:nvSpPr>
          <p:spPr>
            <a:xfrm>
              <a:off x="6327211" y="2333058"/>
              <a:ext cx="2082665" cy="1193586"/>
            </a:xfrm>
            <a:custGeom>
              <a:avLst/>
              <a:gdLst/>
              <a:ahLst/>
              <a:cxnLst/>
              <a:rect l="l" t="t" r="r" b="b"/>
              <a:pathLst>
                <a:path w="57424" h="32910" extrusionOk="0">
                  <a:moveTo>
                    <a:pt x="28944" y="1"/>
                  </a:moveTo>
                  <a:cubicBezTo>
                    <a:pt x="22122" y="1"/>
                    <a:pt x="16586" y="5513"/>
                    <a:pt x="16586" y="12347"/>
                  </a:cubicBezTo>
                  <a:cubicBezTo>
                    <a:pt x="16586" y="14645"/>
                    <a:pt x="17217" y="16836"/>
                    <a:pt x="18312" y="18622"/>
                  </a:cubicBezTo>
                  <a:lnTo>
                    <a:pt x="6441" y="18622"/>
                  </a:lnTo>
                  <a:lnTo>
                    <a:pt x="0" y="25861"/>
                  </a:lnTo>
                  <a:lnTo>
                    <a:pt x="6441" y="32909"/>
                  </a:lnTo>
                  <a:lnTo>
                    <a:pt x="50995" y="32909"/>
                  </a:lnTo>
                  <a:lnTo>
                    <a:pt x="57424" y="25623"/>
                  </a:lnTo>
                  <a:lnTo>
                    <a:pt x="50995" y="18622"/>
                  </a:lnTo>
                  <a:lnTo>
                    <a:pt x="39588" y="18622"/>
                  </a:lnTo>
                  <a:cubicBezTo>
                    <a:pt x="40684" y="16836"/>
                    <a:pt x="41303" y="14645"/>
                    <a:pt x="41303" y="12347"/>
                  </a:cubicBezTo>
                  <a:cubicBezTo>
                    <a:pt x="41303" y="5525"/>
                    <a:pt x="35778" y="1"/>
                    <a:pt x="28944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  <p:sp>
          <p:nvSpPr>
            <p:cNvPr id="66" name="Google Shape;2190;p41">
              <a:extLst>
                <a:ext uri="{FF2B5EF4-FFF2-40B4-BE49-F238E27FC236}">
                  <a16:creationId xmlns:a16="http://schemas.microsoft.com/office/drawing/2014/main" id="{86135F6F-22E3-31BC-6818-D8330A0E7B74}"/>
                </a:ext>
              </a:extLst>
            </p:cNvPr>
            <p:cNvSpPr/>
            <p:nvPr/>
          </p:nvSpPr>
          <p:spPr>
            <a:xfrm>
              <a:off x="7033642" y="2432796"/>
              <a:ext cx="697872" cy="697438"/>
            </a:xfrm>
            <a:custGeom>
              <a:avLst/>
              <a:gdLst/>
              <a:ahLst/>
              <a:cxnLst/>
              <a:rect l="l" t="t" r="r" b="b"/>
              <a:pathLst>
                <a:path w="19242" h="19230" extrusionOk="0">
                  <a:moveTo>
                    <a:pt x="9621" y="1"/>
                  </a:moveTo>
                  <a:cubicBezTo>
                    <a:pt x="4311" y="1"/>
                    <a:pt x="1" y="4311"/>
                    <a:pt x="1" y="9621"/>
                  </a:cubicBezTo>
                  <a:cubicBezTo>
                    <a:pt x="1" y="14931"/>
                    <a:pt x="4311" y="19230"/>
                    <a:pt x="9621" y="19230"/>
                  </a:cubicBezTo>
                  <a:cubicBezTo>
                    <a:pt x="14931" y="19230"/>
                    <a:pt x="19241" y="14931"/>
                    <a:pt x="19241" y="9621"/>
                  </a:cubicBezTo>
                  <a:cubicBezTo>
                    <a:pt x="19241" y="4311"/>
                    <a:pt x="14931" y="1"/>
                    <a:pt x="96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  <p:grpSp>
          <p:nvGrpSpPr>
            <p:cNvPr id="67" name="Google Shape;2192;p41">
              <a:extLst>
                <a:ext uri="{FF2B5EF4-FFF2-40B4-BE49-F238E27FC236}">
                  <a16:creationId xmlns:a16="http://schemas.microsoft.com/office/drawing/2014/main" id="{751C6FFA-1D14-53CA-A3A7-E7BF6577F75A}"/>
                </a:ext>
              </a:extLst>
            </p:cNvPr>
            <p:cNvGrpSpPr/>
            <p:nvPr/>
          </p:nvGrpSpPr>
          <p:grpSpPr>
            <a:xfrm>
              <a:off x="6614781" y="2180623"/>
              <a:ext cx="1498022" cy="774290"/>
              <a:chOff x="4934975" y="1996450"/>
              <a:chExt cx="1032600" cy="533725"/>
            </a:xfrm>
            <a:solidFill>
              <a:srgbClr val="F8A917"/>
            </a:solidFill>
          </p:grpSpPr>
          <p:sp>
            <p:nvSpPr>
              <p:cNvPr id="77" name="Google Shape;2193;p41">
                <a:extLst>
                  <a:ext uri="{FF2B5EF4-FFF2-40B4-BE49-F238E27FC236}">
                    <a16:creationId xmlns:a16="http://schemas.microsoft.com/office/drawing/2014/main" id="{116F82C3-0621-A6D0-4543-766ABF7DDE90}"/>
                  </a:ext>
                </a:extLst>
              </p:cNvPr>
              <p:cNvSpPr/>
              <p:nvPr/>
            </p:nvSpPr>
            <p:spPr>
              <a:xfrm>
                <a:off x="4934975" y="1996450"/>
                <a:ext cx="993900" cy="511700"/>
              </a:xfrm>
              <a:custGeom>
                <a:avLst/>
                <a:gdLst/>
                <a:ahLst/>
                <a:cxnLst/>
                <a:rect l="l" t="t" r="r" b="b"/>
                <a:pathLst>
                  <a:path w="39756" h="20468" extrusionOk="0">
                    <a:moveTo>
                      <a:pt x="21015" y="1"/>
                    </a:moveTo>
                    <a:cubicBezTo>
                      <a:pt x="11871" y="1"/>
                      <a:pt x="4442" y="7430"/>
                      <a:pt x="4442" y="16574"/>
                    </a:cubicBezTo>
                    <a:cubicBezTo>
                      <a:pt x="4442" y="17741"/>
                      <a:pt x="4561" y="18896"/>
                      <a:pt x="4811" y="20039"/>
                    </a:cubicBezTo>
                    <a:lnTo>
                      <a:pt x="1" y="20039"/>
                    </a:lnTo>
                    <a:lnTo>
                      <a:pt x="1" y="20432"/>
                    </a:lnTo>
                    <a:lnTo>
                      <a:pt x="5299" y="20432"/>
                    </a:lnTo>
                    <a:lnTo>
                      <a:pt x="5239" y="20182"/>
                    </a:lnTo>
                    <a:cubicBezTo>
                      <a:pt x="4978" y="19003"/>
                      <a:pt x="4835" y="17789"/>
                      <a:pt x="4835" y="16574"/>
                    </a:cubicBezTo>
                    <a:cubicBezTo>
                      <a:pt x="4835" y="7645"/>
                      <a:pt x="12097" y="394"/>
                      <a:pt x="21015" y="394"/>
                    </a:cubicBezTo>
                    <a:cubicBezTo>
                      <a:pt x="29933" y="394"/>
                      <a:pt x="37196" y="7645"/>
                      <a:pt x="37196" y="16574"/>
                    </a:cubicBezTo>
                    <a:cubicBezTo>
                      <a:pt x="37196" y="17801"/>
                      <a:pt x="37053" y="19039"/>
                      <a:pt x="36779" y="20229"/>
                    </a:cubicBezTo>
                    <a:lnTo>
                      <a:pt x="36720" y="20468"/>
                    </a:lnTo>
                    <a:lnTo>
                      <a:pt x="39756" y="20468"/>
                    </a:lnTo>
                    <a:lnTo>
                      <a:pt x="39756" y="20075"/>
                    </a:lnTo>
                    <a:lnTo>
                      <a:pt x="37220" y="20075"/>
                    </a:lnTo>
                    <a:cubicBezTo>
                      <a:pt x="37458" y="18932"/>
                      <a:pt x="37589" y="17753"/>
                      <a:pt x="37589" y="16574"/>
                    </a:cubicBezTo>
                    <a:cubicBezTo>
                      <a:pt x="37589" y="7430"/>
                      <a:pt x="30147" y="1"/>
                      <a:pt x="21015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4"/>
              </a:fillRef>
              <a:effectRef idx="1">
                <a:schemeClr val="accent4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/>
              </a:p>
            </p:txBody>
          </p:sp>
          <p:sp>
            <p:nvSpPr>
              <p:cNvPr id="78" name="Google Shape;2194;p41">
                <a:extLst>
                  <a:ext uri="{FF2B5EF4-FFF2-40B4-BE49-F238E27FC236}">
                    <a16:creationId xmlns:a16="http://schemas.microsoft.com/office/drawing/2014/main" id="{33DD2EA4-C749-7B94-02DE-670C19D1C16F}"/>
                  </a:ext>
                </a:extLst>
              </p:cNvPr>
              <p:cNvSpPr/>
              <p:nvPr/>
            </p:nvSpPr>
            <p:spPr>
              <a:xfrm>
                <a:off x="5920825" y="2476275"/>
                <a:ext cx="467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70" h="2156" extrusionOk="0">
                    <a:moveTo>
                      <a:pt x="0" y="1"/>
                    </a:moveTo>
                    <a:lnTo>
                      <a:pt x="0" y="2156"/>
                    </a:lnTo>
                    <a:lnTo>
                      <a:pt x="1869" y="1072"/>
                    </a:lnTo>
                    <a:lnTo>
                      <a:pt x="0" y="1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4"/>
              </a:fillRef>
              <a:effectRef idx="1">
                <a:schemeClr val="accent4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/>
              </a:p>
            </p:txBody>
          </p:sp>
        </p:grpSp>
        <p:sp>
          <p:nvSpPr>
            <p:cNvPr id="68" name="Google Shape;2198;p41">
              <a:extLst>
                <a:ext uri="{FF2B5EF4-FFF2-40B4-BE49-F238E27FC236}">
                  <a16:creationId xmlns:a16="http://schemas.microsoft.com/office/drawing/2014/main" id="{11489F0A-F186-81A4-B8C9-13D0A9203538}"/>
                </a:ext>
              </a:extLst>
            </p:cNvPr>
            <p:cNvSpPr/>
            <p:nvPr/>
          </p:nvSpPr>
          <p:spPr>
            <a:xfrm>
              <a:off x="7329011" y="1994531"/>
              <a:ext cx="81204" cy="81204"/>
            </a:xfrm>
            <a:custGeom>
              <a:avLst/>
              <a:gdLst/>
              <a:ahLst/>
              <a:cxnLst/>
              <a:rect l="l" t="t" r="r" b="b"/>
              <a:pathLst>
                <a:path w="2239" h="2239" extrusionOk="0">
                  <a:moveTo>
                    <a:pt x="1120" y="0"/>
                  </a:moveTo>
                  <a:cubicBezTo>
                    <a:pt x="501" y="0"/>
                    <a:pt x="1" y="500"/>
                    <a:pt x="1" y="1119"/>
                  </a:cubicBezTo>
                  <a:cubicBezTo>
                    <a:pt x="1" y="1738"/>
                    <a:pt x="501" y="2239"/>
                    <a:pt x="1120" y="2239"/>
                  </a:cubicBezTo>
                  <a:cubicBezTo>
                    <a:pt x="1739" y="2239"/>
                    <a:pt x="2239" y="1738"/>
                    <a:pt x="2239" y="1119"/>
                  </a:cubicBezTo>
                  <a:cubicBezTo>
                    <a:pt x="2239" y="500"/>
                    <a:pt x="1739" y="0"/>
                    <a:pt x="112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  <p:sp>
          <p:nvSpPr>
            <p:cNvPr id="69" name="Google Shape;2199;p41">
              <a:extLst>
                <a:ext uri="{FF2B5EF4-FFF2-40B4-BE49-F238E27FC236}">
                  <a16:creationId xmlns:a16="http://schemas.microsoft.com/office/drawing/2014/main" id="{6666398E-C3B5-6951-95A7-FF2EAC4465A3}"/>
                </a:ext>
              </a:extLst>
            </p:cNvPr>
            <p:cNvSpPr/>
            <p:nvPr/>
          </p:nvSpPr>
          <p:spPr>
            <a:xfrm>
              <a:off x="7329011" y="1817469"/>
              <a:ext cx="81204" cy="81204"/>
            </a:xfrm>
            <a:custGeom>
              <a:avLst/>
              <a:gdLst/>
              <a:ahLst/>
              <a:cxnLst/>
              <a:rect l="l" t="t" r="r" b="b"/>
              <a:pathLst>
                <a:path w="2239" h="2239" extrusionOk="0">
                  <a:moveTo>
                    <a:pt x="1120" y="1"/>
                  </a:moveTo>
                  <a:cubicBezTo>
                    <a:pt x="501" y="1"/>
                    <a:pt x="1" y="501"/>
                    <a:pt x="1" y="1120"/>
                  </a:cubicBezTo>
                  <a:cubicBezTo>
                    <a:pt x="1" y="1739"/>
                    <a:pt x="501" y="2239"/>
                    <a:pt x="1120" y="2239"/>
                  </a:cubicBezTo>
                  <a:cubicBezTo>
                    <a:pt x="1739" y="2239"/>
                    <a:pt x="2239" y="1739"/>
                    <a:pt x="2239" y="1120"/>
                  </a:cubicBezTo>
                  <a:cubicBezTo>
                    <a:pt x="2239" y="501"/>
                    <a:pt x="1739" y="1"/>
                    <a:pt x="1120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  <p:sp>
          <p:nvSpPr>
            <p:cNvPr id="70" name="Google Shape;2211;p41">
              <a:extLst>
                <a:ext uri="{FF2B5EF4-FFF2-40B4-BE49-F238E27FC236}">
                  <a16:creationId xmlns:a16="http://schemas.microsoft.com/office/drawing/2014/main" id="{91352794-046D-F26B-C5E0-58E1E9119541}"/>
                </a:ext>
              </a:extLst>
            </p:cNvPr>
            <p:cNvSpPr txBox="1"/>
            <p:nvPr/>
          </p:nvSpPr>
          <p:spPr>
            <a:xfrm>
              <a:off x="6513991" y="3130234"/>
              <a:ext cx="1709103" cy="39779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rtl="1"/>
              <a:r>
                <a:rPr lang="fa-IR" sz="1867" b="1" dirty="0">
                  <a:solidFill>
                    <a:schemeClr val="bg1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rPr>
                <a:t>تیتر عنوان</a:t>
              </a:r>
            </a:p>
          </p:txBody>
        </p:sp>
        <p:sp>
          <p:nvSpPr>
            <p:cNvPr id="71" name="Google Shape;2213;p41">
              <a:extLst>
                <a:ext uri="{FF2B5EF4-FFF2-40B4-BE49-F238E27FC236}">
                  <a16:creationId xmlns:a16="http://schemas.microsoft.com/office/drawing/2014/main" id="{8BD4AE95-E2B4-C455-8EC2-99FD6A5F175F}"/>
                </a:ext>
              </a:extLst>
            </p:cNvPr>
            <p:cNvSpPr txBox="1"/>
            <p:nvPr/>
          </p:nvSpPr>
          <p:spPr>
            <a:xfrm>
              <a:off x="6124471" y="3683360"/>
              <a:ext cx="2488145" cy="7844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justLow" rtl="1">
                <a:lnSpc>
                  <a:spcPct val="150000"/>
                </a:lnSpc>
              </a:pPr>
              <a:r>
                <a:rPr lang="fa-IR" sz="1600" dirty="0"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 ارائه دهنده انواع فایل های کاربردی</a:t>
              </a:r>
              <a:endParaRPr lang="en-US" sz="1600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grpSp>
          <p:nvGrpSpPr>
            <p:cNvPr id="72" name="Google Shape;7932;p76">
              <a:extLst>
                <a:ext uri="{FF2B5EF4-FFF2-40B4-BE49-F238E27FC236}">
                  <a16:creationId xmlns:a16="http://schemas.microsoft.com/office/drawing/2014/main" id="{E5EE5077-FE53-F829-AD8C-D15FDFB05BCE}"/>
                </a:ext>
              </a:extLst>
            </p:cNvPr>
            <p:cNvGrpSpPr/>
            <p:nvPr/>
          </p:nvGrpSpPr>
          <p:grpSpPr>
            <a:xfrm>
              <a:off x="7201667" y="2578342"/>
              <a:ext cx="370779" cy="363582"/>
              <a:chOff x="1490050" y="3805975"/>
              <a:chExt cx="491900" cy="482350"/>
            </a:xfrm>
            <a:solidFill>
              <a:srgbClr val="F8A917"/>
            </a:solidFill>
          </p:grpSpPr>
          <p:sp>
            <p:nvSpPr>
              <p:cNvPr id="73" name="Google Shape;7933;p76">
                <a:extLst>
                  <a:ext uri="{FF2B5EF4-FFF2-40B4-BE49-F238E27FC236}">
                    <a16:creationId xmlns:a16="http://schemas.microsoft.com/office/drawing/2014/main" id="{E1893CE1-03E9-5B03-C01C-98FB315F73ED}"/>
                  </a:ext>
                </a:extLst>
              </p:cNvPr>
              <p:cNvSpPr/>
              <p:nvPr/>
            </p:nvSpPr>
            <p:spPr>
              <a:xfrm>
                <a:off x="1541775" y="3877050"/>
                <a:ext cx="302500" cy="277225"/>
              </a:xfrm>
              <a:custGeom>
                <a:avLst/>
                <a:gdLst/>
                <a:ahLst/>
                <a:cxnLst/>
                <a:rect l="l" t="t" r="r" b="b"/>
                <a:pathLst>
                  <a:path w="12100" h="11089" extrusionOk="0">
                    <a:moveTo>
                      <a:pt x="10512" y="1"/>
                    </a:moveTo>
                    <a:lnTo>
                      <a:pt x="0" y="10513"/>
                    </a:lnTo>
                    <a:cubicBezTo>
                      <a:pt x="207" y="10475"/>
                      <a:pt x="415" y="10456"/>
                      <a:pt x="622" y="10456"/>
                    </a:cubicBezTo>
                    <a:cubicBezTo>
                      <a:pt x="1327" y="10456"/>
                      <a:pt x="2020" y="10674"/>
                      <a:pt x="2602" y="11088"/>
                    </a:cubicBezTo>
                    <a:lnTo>
                      <a:pt x="12099" y="1588"/>
                    </a:lnTo>
                    <a:lnTo>
                      <a:pt x="10512" y="1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4"/>
              </a:fillRef>
              <a:effectRef idx="1">
                <a:schemeClr val="accent4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defTabSz="1219140" rtl="1">
                  <a:buClr>
                    <a:srgbClr val="000000"/>
                  </a:buClr>
                  <a:defRPr/>
                </a:pPr>
                <a:endParaRPr sz="1867" kern="0" dirty="0">
                  <a:solidFill>
                    <a:srgbClr val="435D74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7934;p76">
                <a:extLst>
                  <a:ext uri="{FF2B5EF4-FFF2-40B4-BE49-F238E27FC236}">
                    <a16:creationId xmlns:a16="http://schemas.microsoft.com/office/drawing/2014/main" id="{CF994AB5-04AF-1F63-4604-CF19C57EA3F3}"/>
                  </a:ext>
                </a:extLst>
              </p:cNvPr>
              <p:cNvSpPr/>
              <p:nvPr/>
            </p:nvSpPr>
            <p:spPr>
              <a:xfrm>
                <a:off x="1824450" y="3805975"/>
                <a:ext cx="157500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6300" h="6021" extrusionOk="0">
                    <a:moveTo>
                      <a:pt x="3211" y="0"/>
                    </a:moveTo>
                    <a:cubicBezTo>
                      <a:pt x="2484" y="0"/>
                      <a:pt x="1758" y="281"/>
                      <a:pt x="1208" y="841"/>
                    </a:cubicBezTo>
                    <a:lnTo>
                      <a:pt x="0" y="2049"/>
                    </a:lnTo>
                    <a:lnTo>
                      <a:pt x="3972" y="6021"/>
                    </a:lnTo>
                    <a:lnTo>
                      <a:pt x="5180" y="4813"/>
                    </a:lnTo>
                    <a:cubicBezTo>
                      <a:pt x="6294" y="3717"/>
                      <a:pt x="6300" y="1925"/>
                      <a:pt x="5198" y="823"/>
                    </a:cubicBezTo>
                    <a:cubicBezTo>
                      <a:pt x="4649" y="274"/>
                      <a:pt x="3930" y="0"/>
                      <a:pt x="3211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4"/>
              </a:fillRef>
              <a:effectRef idx="1">
                <a:schemeClr val="accent4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defTabSz="1219140" rtl="1">
                  <a:buClr>
                    <a:srgbClr val="000000"/>
                  </a:buClr>
                  <a:defRPr/>
                </a:pPr>
                <a:endParaRPr sz="1867" kern="0" dirty="0">
                  <a:solidFill>
                    <a:srgbClr val="435D74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7935;p76">
                <a:extLst>
                  <a:ext uri="{FF2B5EF4-FFF2-40B4-BE49-F238E27FC236}">
                    <a16:creationId xmlns:a16="http://schemas.microsoft.com/office/drawing/2014/main" id="{36EBCC79-DB61-4362-F191-56DBDDBC5A28}"/>
                  </a:ext>
                </a:extLst>
              </p:cNvPr>
              <p:cNvSpPr/>
              <p:nvPr/>
            </p:nvSpPr>
            <p:spPr>
              <a:xfrm>
                <a:off x="1626675" y="3936600"/>
                <a:ext cx="277225" cy="302600"/>
              </a:xfrm>
              <a:custGeom>
                <a:avLst/>
                <a:gdLst/>
                <a:ahLst/>
                <a:cxnLst/>
                <a:rect l="l" t="t" r="r" b="b"/>
                <a:pathLst>
                  <a:path w="11089" h="12104" extrusionOk="0">
                    <a:moveTo>
                      <a:pt x="9501" y="1"/>
                    </a:moveTo>
                    <a:lnTo>
                      <a:pt x="1" y="9501"/>
                    </a:lnTo>
                    <a:cubicBezTo>
                      <a:pt x="537" y="10254"/>
                      <a:pt x="745" y="11194"/>
                      <a:pt x="576" y="12103"/>
                    </a:cubicBezTo>
                    <a:lnTo>
                      <a:pt x="11088" y="1591"/>
                    </a:lnTo>
                    <a:lnTo>
                      <a:pt x="9501" y="1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4"/>
              </a:fillRef>
              <a:effectRef idx="1">
                <a:schemeClr val="accent4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defTabSz="1219140" rtl="1">
                  <a:buClr>
                    <a:srgbClr val="000000"/>
                  </a:buClr>
                  <a:defRPr/>
                </a:pPr>
                <a:endParaRPr sz="1867" kern="0" dirty="0">
                  <a:solidFill>
                    <a:srgbClr val="435D74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7936;p76">
                <a:extLst>
                  <a:ext uri="{FF2B5EF4-FFF2-40B4-BE49-F238E27FC236}">
                    <a16:creationId xmlns:a16="http://schemas.microsoft.com/office/drawing/2014/main" id="{1811B948-CD8F-CFFB-D244-F698BB6372DE}"/>
                  </a:ext>
                </a:extLst>
              </p:cNvPr>
              <p:cNvSpPr/>
              <p:nvPr/>
            </p:nvSpPr>
            <p:spPr>
              <a:xfrm>
                <a:off x="1490050" y="4166500"/>
                <a:ext cx="129950" cy="121825"/>
              </a:xfrm>
              <a:custGeom>
                <a:avLst/>
                <a:gdLst/>
                <a:ahLst/>
                <a:cxnLst/>
                <a:rect l="l" t="t" r="r" b="b"/>
                <a:pathLst>
                  <a:path w="5198" h="4873" extrusionOk="0">
                    <a:moveTo>
                      <a:pt x="2693" y="0"/>
                    </a:moveTo>
                    <a:cubicBezTo>
                      <a:pt x="2243" y="0"/>
                      <a:pt x="1790" y="133"/>
                      <a:pt x="1398" y="405"/>
                    </a:cubicBezTo>
                    <a:lnTo>
                      <a:pt x="1398" y="402"/>
                    </a:lnTo>
                    <a:lnTo>
                      <a:pt x="741" y="2446"/>
                    </a:lnTo>
                    <a:lnTo>
                      <a:pt x="139" y="4118"/>
                    </a:lnTo>
                    <a:cubicBezTo>
                      <a:pt x="0" y="4500"/>
                      <a:pt x="295" y="4872"/>
                      <a:pt x="664" y="4872"/>
                    </a:cubicBezTo>
                    <a:cubicBezTo>
                      <a:pt x="727" y="4872"/>
                      <a:pt x="793" y="4861"/>
                      <a:pt x="859" y="4837"/>
                    </a:cubicBezTo>
                    <a:lnTo>
                      <a:pt x="2530" y="4235"/>
                    </a:lnTo>
                    <a:lnTo>
                      <a:pt x="4574" y="3579"/>
                    </a:lnTo>
                    <a:cubicBezTo>
                      <a:pt x="5198" y="2672"/>
                      <a:pt x="5086" y="1450"/>
                      <a:pt x="4306" y="670"/>
                    </a:cubicBezTo>
                    <a:cubicBezTo>
                      <a:pt x="3866" y="228"/>
                      <a:pt x="3282" y="0"/>
                      <a:pt x="2693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4"/>
              </a:fillRef>
              <a:effectRef idx="1">
                <a:schemeClr val="accent4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defTabSz="1219140" rtl="1">
                  <a:buClr>
                    <a:srgbClr val="000000"/>
                  </a:buClr>
                  <a:defRPr/>
                </a:pPr>
                <a:endParaRPr sz="1867" kern="0" dirty="0">
                  <a:solidFill>
                    <a:srgbClr val="435D74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E7D536A5-7F39-5093-0277-72DD8C51D62D}"/>
              </a:ext>
            </a:extLst>
          </p:cNvPr>
          <p:cNvGrpSpPr/>
          <p:nvPr/>
        </p:nvGrpSpPr>
        <p:grpSpPr>
          <a:xfrm>
            <a:off x="3581941" y="2301921"/>
            <a:ext cx="2488145" cy="2168622"/>
            <a:chOff x="3581941" y="2180622"/>
            <a:chExt cx="2488145" cy="2168622"/>
          </a:xfrm>
        </p:grpSpPr>
        <p:sp>
          <p:nvSpPr>
            <p:cNvPr id="80" name="Google Shape;2218;p41">
              <a:extLst>
                <a:ext uri="{FF2B5EF4-FFF2-40B4-BE49-F238E27FC236}">
                  <a16:creationId xmlns:a16="http://schemas.microsoft.com/office/drawing/2014/main" id="{61FAB453-649A-E2E1-5724-41F315ABF24B}"/>
                </a:ext>
              </a:extLst>
            </p:cNvPr>
            <p:cNvSpPr/>
            <p:nvPr/>
          </p:nvSpPr>
          <p:spPr>
            <a:xfrm>
              <a:off x="3780346" y="3008408"/>
              <a:ext cx="2082665" cy="1194457"/>
            </a:xfrm>
            <a:custGeom>
              <a:avLst/>
              <a:gdLst/>
              <a:ahLst/>
              <a:cxnLst/>
              <a:rect l="l" t="t" r="r" b="b"/>
              <a:pathLst>
                <a:path w="57424" h="32934" extrusionOk="0">
                  <a:moveTo>
                    <a:pt x="6441" y="1"/>
                  </a:moveTo>
                  <a:lnTo>
                    <a:pt x="0" y="7061"/>
                  </a:lnTo>
                  <a:lnTo>
                    <a:pt x="6441" y="14288"/>
                  </a:lnTo>
                  <a:lnTo>
                    <a:pt x="18288" y="14288"/>
                  </a:lnTo>
                  <a:cubicBezTo>
                    <a:pt x="17205" y="16074"/>
                    <a:pt x="16585" y="18277"/>
                    <a:pt x="16585" y="20575"/>
                  </a:cubicBezTo>
                  <a:cubicBezTo>
                    <a:pt x="16585" y="27397"/>
                    <a:pt x="22122" y="32934"/>
                    <a:pt x="28944" y="32934"/>
                  </a:cubicBezTo>
                  <a:cubicBezTo>
                    <a:pt x="35778" y="32934"/>
                    <a:pt x="41315" y="27397"/>
                    <a:pt x="41315" y="20563"/>
                  </a:cubicBezTo>
                  <a:cubicBezTo>
                    <a:pt x="41315" y="18277"/>
                    <a:pt x="40684" y="16086"/>
                    <a:pt x="39600" y="14300"/>
                  </a:cubicBezTo>
                  <a:lnTo>
                    <a:pt x="50995" y="14300"/>
                  </a:lnTo>
                  <a:lnTo>
                    <a:pt x="57424" y="7299"/>
                  </a:lnTo>
                  <a:lnTo>
                    <a:pt x="50995" y="1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  <p:sp>
          <p:nvSpPr>
            <p:cNvPr id="81" name="Google Shape;2219;p41">
              <a:extLst>
                <a:ext uri="{FF2B5EF4-FFF2-40B4-BE49-F238E27FC236}">
                  <a16:creationId xmlns:a16="http://schemas.microsoft.com/office/drawing/2014/main" id="{01FE3DFC-7BEE-62F6-5246-DA129B6FDE01}"/>
                </a:ext>
              </a:extLst>
            </p:cNvPr>
            <p:cNvSpPr/>
            <p:nvPr/>
          </p:nvSpPr>
          <p:spPr>
            <a:xfrm>
              <a:off x="4484204" y="3406995"/>
              <a:ext cx="697836" cy="697836"/>
            </a:xfrm>
            <a:custGeom>
              <a:avLst/>
              <a:gdLst/>
              <a:ahLst/>
              <a:cxnLst/>
              <a:rect l="l" t="t" r="r" b="b"/>
              <a:pathLst>
                <a:path w="19241" h="19241" extrusionOk="0">
                  <a:moveTo>
                    <a:pt x="9621" y="0"/>
                  </a:moveTo>
                  <a:cubicBezTo>
                    <a:pt x="4310" y="0"/>
                    <a:pt x="0" y="4310"/>
                    <a:pt x="0" y="9621"/>
                  </a:cubicBezTo>
                  <a:cubicBezTo>
                    <a:pt x="0" y="14931"/>
                    <a:pt x="4310" y="19241"/>
                    <a:pt x="9621" y="19241"/>
                  </a:cubicBezTo>
                  <a:cubicBezTo>
                    <a:pt x="14931" y="19241"/>
                    <a:pt x="19241" y="14931"/>
                    <a:pt x="19241" y="9621"/>
                  </a:cubicBezTo>
                  <a:cubicBezTo>
                    <a:pt x="19241" y="4310"/>
                    <a:pt x="14931" y="0"/>
                    <a:pt x="96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/>
            </a:p>
          </p:txBody>
        </p:sp>
        <p:grpSp>
          <p:nvGrpSpPr>
            <p:cNvPr id="82" name="Google Shape;2221;p41">
              <a:extLst>
                <a:ext uri="{FF2B5EF4-FFF2-40B4-BE49-F238E27FC236}">
                  <a16:creationId xmlns:a16="http://schemas.microsoft.com/office/drawing/2014/main" id="{C930FBCE-B592-14D2-36F4-887B933126FE}"/>
                </a:ext>
              </a:extLst>
            </p:cNvPr>
            <p:cNvGrpSpPr/>
            <p:nvPr/>
          </p:nvGrpSpPr>
          <p:grpSpPr>
            <a:xfrm>
              <a:off x="4064473" y="3574954"/>
              <a:ext cx="1498023" cy="774290"/>
              <a:chOff x="3177025" y="2957575"/>
              <a:chExt cx="1032600" cy="533725"/>
            </a:xfrm>
            <a:solidFill>
              <a:srgbClr val="006080"/>
            </a:solidFill>
          </p:grpSpPr>
          <p:sp>
            <p:nvSpPr>
              <p:cNvPr id="88" name="Google Shape;2222;p41">
                <a:extLst>
                  <a:ext uri="{FF2B5EF4-FFF2-40B4-BE49-F238E27FC236}">
                    <a16:creationId xmlns:a16="http://schemas.microsoft.com/office/drawing/2014/main" id="{57DCC2CD-F6CC-1A6E-9CC0-25CC2E530DA3}"/>
                  </a:ext>
                </a:extLst>
              </p:cNvPr>
              <p:cNvSpPr/>
              <p:nvPr/>
            </p:nvSpPr>
            <p:spPr>
              <a:xfrm>
                <a:off x="3177025" y="2979600"/>
                <a:ext cx="993600" cy="511700"/>
              </a:xfrm>
              <a:custGeom>
                <a:avLst/>
                <a:gdLst/>
                <a:ahLst/>
                <a:cxnLst/>
                <a:rect l="l" t="t" r="r" b="b"/>
                <a:pathLst>
                  <a:path w="39744" h="20468" extrusionOk="0">
                    <a:moveTo>
                      <a:pt x="36719" y="1"/>
                    </a:moveTo>
                    <a:lnTo>
                      <a:pt x="36767" y="239"/>
                    </a:lnTo>
                    <a:cubicBezTo>
                      <a:pt x="37041" y="1442"/>
                      <a:pt x="37184" y="2668"/>
                      <a:pt x="37184" y="3894"/>
                    </a:cubicBezTo>
                    <a:cubicBezTo>
                      <a:pt x="37184" y="12824"/>
                      <a:pt x="29933" y="20075"/>
                      <a:pt x="21003" y="20075"/>
                    </a:cubicBezTo>
                    <a:cubicBezTo>
                      <a:pt x="12085" y="20075"/>
                      <a:pt x="4834" y="12824"/>
                      <a:pt x="4834" y="3894"/>
                    </a:cubicBezTo>
                    <a:cubicBezTo>
                      <a:pt x="4834" y="2680"/>
                      <a:pt x="4965" y="1465"/>
                      <a:pt x="5239" y="287"/>
                    </a:cubicBezTo>
                    <a:lnTo>
                      <a:pt x="5287" y="37"/>
                    </a:lnTo>
                    <a:lnTo>
                      <a:pt x="0" y="37"/>
                    </a:lnTo>
                    <a:lnTo>
                      <a:pt x="0" y="442"/>
                    </a:lnTo>
                    <a:lnTo>
                      <a:pt x="4799" y="442"/>
                    </a:lnTo>
                    <a:cubicBezTo>
                      <a:pt x="4560" y="1573"/>
                      <a:pt x="4441" y="2728"/>
                      <a:pt x="4441" y="3894"/>
                    </a:cubicBezTo>
                    <a:cubicBezTo>
                      <a:pt x="4441" y="13038"/>
                      <a:pt x="11871" y="20468"/>
                      <a:pt x="21003" y="20468"/>
                    </a:cubicBezTo>
                    <a:cubicBezTo>
                      <a:pt x="30147" y="20468"/>
                      <a:pt x="37577" y="13038"/>
                      <a:pt x="37577" y="3894"/>
                    </a:cubicBezTo>
                    <a:cubicBezTo>
                      <a:pt x="37577" y="2716"/>
                      <a:pt x="37457" y="1537"/>
                      <a:pt x="37207" y="394"/>
                    </a:cubicBezTo>
                    <a:lnTo>
                      <a:pt x="39743" y="394"/>
                    </a:lnTo>
                    <a:lnTo>
                      <a:pt x="39743" y="1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/>
              </a:p>
            </p:txBody>
          </p:sp>
          <p:sp>
            <p:nvSpPr>
              <p:cNvPr id="89" name="Google Shape;2223;p41">
                <a:extLst>
                  <a:ext uri="{FF2B5EF4-FFF2-40B4-BE49-F238E27FC236}">
                    <a16:creationId xmlns:a16="http://schemas.microsoft.com/office/drawing/2014/main" id="{F39D3102-49BC-F008-C940-6E850B58C15C}"/>
                  </a:ext>
                </a:extLst>
              </p:cNvPr>
              <p:cNvSpPr/>
              <p:nvPr/>
            </p:nvSpPr>
            <p:spPr>
              <a:xfrm>
                <a:off x="4162850" y="2957575"/>
                <a:ext cx="4677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2156" extrusionOk="0">
                    <a:moveTo>
                      <a:pt x="1" y="1"/>
                    </a:moveTo>
                    <a:lnTo>
                      <a:pt x="1" y="2156"/>
                    </a:lnTo>
                    <a:lnTo>
                      <a:pt x="1870" y="1084"/>
                    </a:lnTo>
                    <a:lnTo>
                      <a:pt x="1" y="1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r" rtl="1"/>
                <a:endParaRPr sz="2400"/>
              </a:p>
            </p:txBody>
          </p:sp>
        </p:grpSp>
        <p:sp>
          <p:nvSpPr>
            <p:cNvPr id="83" name="Google Shape;2234;p41">
              <a:extLst>
                <a:ext uri="{FF2B5EF4-FFF2-40B4-BE49-F238E27FC236}">
                  <a16:creationId xmlns:a16="http://schemas.microsoft.com/office/drawing/2014/main" id="{81053240-EB49-99CC-BEBD-7B9E521C3442}"/>
                </a:ext>
              </a:extLst>
            </p:cNvPr>
            <p:cNvSpPr txBox="1"/>
            <p:nvPr/>
          </p:nvSpPr>
          <p:spPr>
            <a:xfrm>
              <a:off x="3581941" y="2180622"/>
              <a:ext cx="2488145" cy="64651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justLow" rtl="1">
                <a:lnSpc>
                  <a:spcPct val="150000"/>
                </a:lnSpc>
              </a:pPr>
              <a:r>
                <a:rPr lang="fa-IR" sz="1600" dirty="0"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 ارائه دهنده انواع فایل های کاربردی</a:t>
              </a:r>
              <a:endParaRPr lang="en-US" sz="1600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84" name="Google Shape;2235;p41">
              <a:extLst>
                <a:ext uri="{FF2B5EF4-FFF2-40B4-BE49-F238E27FC236}">
                  <a16:creationId xmlns:a16="http://schemas.microsoft.com/office/drawing/2014/main" id="{1641EB07-3795-2700-A8F5-2EB7238613E8}"/>
                </a:ext>
              </a:extLst>
            </p:cNvPr>
            <p:cNvSpPr txBox="1"/>
            <p:nvPr/>
          </p:nvSpPr>
          <p:spPr>
            <a:xfrm>
              <a:off x="3960237" y="3011599"/>
              <a:ext cx="1709103" cy="39779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rtl="1"/>
              <a:r>
                <a:rPr lang="fa-IR" sz="1867" b="1" dirty="0">
                  <a:solidFill>
                    <a:schemeClr val="bg1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rPr>
                <a:t>تیتر عنوان</a:t>
              </a:r>
            </a:p>
          </p:txBody>
        </p:sp>
        <p:grpSp>
          <p:nvGrpSpPr>
            <p:cNvPr id="85" name="Google Shape;7937;p76">
              <a:extLst>
                <a:ext uri="{FF2B5EF4-FFF2-40B4-BE49-F238E27FC236}">
                  <a16:creationId xmlns:a16="http://schemas.microsoft.com/office/drawing/2014/main" id="{354051B4-36F5-F899-5FAF-7713A2252B6E}"/>
                </a:ext>
              </a:extLst>
            </p:cNvPr>
            <p:cNvGrpSpPr/>
            <p:nvPr/>
          </p:nvGrpSpPr>
          <p:grpSpPr>
            <a:xfrm>
              <a:off x="4654661" y="3563593"/>
              <a:ext cx="364555" cy="396527"/>
              <a:chOff x="2104275" y="3806450"/>
              <a:chExt cx="442975" cy="481825"/>
            </a:xfrm>
            <a:solidFill>
              <a:srgbClr val="006080"/>
            </a:solidFill>
          </p:grpSpPr>
          <p:sp>
            <p:nvSpPr>
              <p:cNvPr id="86" name="Google Shape;7938;p76">
                <a:extLst>
                  <a:ext uri="{FF2B5EF4-FFF2-40B4-BE49-F238E27FC236}">
                    <a16:creationId xmlns:a16="http://schemas.microsoft.com/office/drawing/2014/main" id="{E0252491-83EB-114A-B147-B09C42C1C14C}"/>
                  </a:ext>
                </a:extLst>
              </p:cNvPr>
              <p:cNvSpPr/>
              <p:nvPr/>
            </p:nvSpPr>
            <p:spPr>
              <a:xfrm>
                <a:off x="2104275" y="3806450"/>
                <a:ext cx="442975" cy="481825"/>
              </a:xfrm>
              <a:custGeom>
                <a:avLst/>
                <a:gdLst/>
                <a:ahLst/>
                <a:cxnLst/>
                <a:rect l="l" t="t" r="r" b="b"/>
                <a:pathLst>
                  <a:path w="17719" h="19273" extrusionOk="0">
                    <a:moveTo>
                      <a:pt x="8889" y="1130"/>
                    </a:moveTo>
                    <a:cubicBezTo>
                      <a:pt x="9660" y="1130"/>
                      <a:pt x="10482" y="2382"/>
                      <a:pt x="11039" y="4343"/>
                    </a:cubicBezTo>
                    <a:cubicBezTo>
                      <a:pt x="10308" y="4586"/>
                      <a:pt x="9594" y="4870"/>
                      <a:pt x="8895" y="5192"/>
                    </a:cubicBezTo>
                    <a:cubicBezTo>
                      <a:pt x="8194" y="4864"/>
                      <a:pt x="7474" y="4577"/>
                      <a:pt x="6742" y="4331"/>
                    </a:cubicBezTo>
                    <a:cubicBezTo>
                      <a:pt x="7302" y="2379"/>
                      <a:pt x="8121" y="1130"/>
                      <a:pt x="8889" y="1130"/>
                    </a:cubicBezTo>
                    <a:close/>
                    <a:moveTo>
                      <a:pt x="6471" y="5445"/>
                    </a:moveTo>
                    <a:cubicBezTo>
                      <a:pt x="6830" y="5565"/>
                      <a:pt x="7200" y="5704"/>
                      <a:pt x="7570" y="5854"/>
                    </a:cubicBezTo>
                    <a:cubicBezTo>
                      <a:pt x="6571" y="6393"/>
                      <a:pt x="6878" y="6243"/>
                      <a:pt x="6273" y="6616"/>
                    </a:cubicBezTo>
                    <a:cubicBezTo>
                      <a:pt x="6330" y="6210"/>
                      <a:pt x="6396" y="5815"/>
                      <a:pt x="6471" y="5445"/>
                    </a:cubicBezTo>
                    <a:close/>
                    <a:moveTo>
                      <a:pt x="11307" y="5445"/>
                    </a:moveTo>
                    <a:cubicBezTo>
                      <a:pt x="11386" y="5815"/>
                      <a:pt x="11449" y="6210"/>
                      <a:pt x="11506" y="6616"/>
                    </a:cubicBezTo>
                    <a:cubicBezTo>
                      <a:pt x="10895" y="6240"/>
                      <a:pt x="11220" y="6399"/>
                      <a:pt x="10208" y="5854"/>
                    </a:cubicBezTo>
                    <a:cubicBezTo>
                      <a:pt x="10582" y="5704"/>
                      <a:pt x="10949" y="5565"/>
                      <a:pt x="11307" y="5445"/>
                    </a:cubicBezTo>
                    <a:close/>
                    <a:moveTo>
                      <a:pt x="13999" y="4845"/>
                    </a:moveTo>
                    <a:cubicBezTo>
                      <a:pt x="14142" y="5686"/>
                      <a:pt x="14870" y="6249"/>
                      <a:pt x="15661" y="6249"/>
                    </a:cubicBezTo>
                    <a:cubicBezTo>
                      <a:pt x="15873" y="6249"/>
                      <a:pt x="16089" y="6209"/>
                      <a:pt x="16300" y="6122"/>
                    </a:cubicBezTo>
                    <a:lnTo>
                      <a:pt x="16300" y="6122"/>
                    </a:lnTo>
                    <a:cubicBezTo>
                      <a:pt x="16201" y="6676"/>
                      <a:pt x="15821" y="7384"/>
                      <a:pt x="15183" y="8158"/>
                    </a:cubicBezTo>
                    <a:cubicBezTo>
                      <a:pt x="14993" y="8390"/>
                      <a:pt x="14761" y="8625"/>
                      <a:pt x="14535" y="8856"/>
                    </a:cubicBezTo>
                    <a:cubicBezTo>
                      <a:pt x="13963" y="8345"/>
                      <a:pt x="13361" y="7866"/>
                      <a:pt x="12735" y="7423"/>
                    </a:cubicBezTo>
                    <a:cubicBezTo>
                      <a:pt x="12662" y="6652"/>
                      <a:pt x="12551" y="5884"/>
                      <a:pt x="12394" y="5125"/>
                    </a:cubicBezTo>
                    <a:cubicBezTo>
                      <a:pt x="12921" y="4990"/>
                      <a:pt x="13457" y="4897"/>
                      <a:pt x="13999" y="4845"/>
                    </a:cubicBezTo>
                    <a:close/>
                    <a:moveTo>
                      <a:pt x="3779" y="4845"/>
                    </a:moveTo>
                    <a:cubicBezTo>
                      <a:pt x="4321" y="4897"/>
                      <a:pt x="4857" y="4990"/>
                      <a:pt x="5384" y="5129"/>
                    </a:cubicBezTo>
                    <a:cubicBezTo>
                      <a:pt x="5231" y="5887"/>
                      <a:pt x="5116" y="6652"/>
                      <a:pt x="5047" y="7423"/>
                    </a:cubicBezTo>
                    <a:cubicBezTo>
                      <a:pt x="4421" y="7869"/>
                      <a:pt x="3818" y="8348"/>
                      <a:pt x="3246" y="8859"/>
                    </a:cubicBezTo>
                    <a:cubicBezTo>
                      <a:pt x="3020" y="8625"/>
                      <a:pt x="2789" y="8393"/>
                      <a:pt x="2599" y="8161"/>
                    </a:cubicBezTo>
                    <a:cubicBezTo>
                      <a:pt x="1963" y="7387"/>
                      <a:pt x="1584" y="6685"/>
                      <a:pt x="1485" y="6125"/>
                    </a:cubicBezTo>
                    <a:lnTo>
                      <a:pt x="1485" y="6125"/>
                    </a:lnTo>
                    <a:cubicBezTo>
                      <a:pt x="1683" y="6207"/>
                      <a:pt x="1897" y="6249"/>
                      <a:pt x="2114" y="6249"/>
                    </a:cubicBezTo>
                    <a:cubicBezTo>
                      <a:pt x="2936" y="6246"/>
                      <a:pt x="3638" y="5655"/>
                      <a:pt x="3779" y="4845"/>
                    </a:cubicBezTo>
                    <a:close/>
                    <a:moveTo>
                      <a:pt x="4951" y="8893"/>
                    </a:moveTo>
                    <a:lnTo>
                      <a:pt x="4951" y="8893"/>
                    </a:lnTo>
                    <a:cubicBezTo>
                      <a:pt x="4945" y="9143"/>
                      <a:pt x="4939" y="9389"/>
                      <a:pt x="4939" y="9636"/>
                    </a:cubicBezTo>
                    <a:cubicBezTo>
                      <a:pt x="4939" y="9882"/>
                      <a:pt x="4945" y="10128"/>
                      <a:pt x="4951" y="10377"/>
                    </a:cubicBezTo>
                    <a:lnTo>
                      <a:pt x="4951" y="10377"/>
                    </a:lnTo>
                    <a:cubicBezTo>
                      <a:pt x="4637" y="10133"/>
                      <a:pt x="4348" y="9886"/>
                      <a:pt x="4065" y="9636"/>
                    </a:cubicBezTo>
                    <a:cubicBezTo>
                      <a:pt x="4348" y="9386"/>
                      <a:pt x="4637" y="9139"/>
                      <a:pt x="4951" y="8893"/>
                    </a:cubicBezTo>
                    <a:close/>
                    <a:moveTo>
                      <a:pt x="12828" y="8896"/>
                    </a:moveTo>
                    <a:lnTo>
                      <a:pt x="12828" y="8896"/>
                    </a:lnTo>
                    <a:cubicBezTo>
                      <a:pt x="13144" y="9139"/>
                      <a:pt x="13430" y="9386"/>
                      <a:pt x="13713" y="9636"/>
                    </a:cubicBezTo>
                    <a:cubicBezTo>
                      <a:pt x="13433" y="9886"/>
                      <a:pt x="13144" y="10133"/>
                      <a:pt x="12828" y="10380"/>
                    </a:cubicBezTo>
                    <a:cubicBezTo>
                      <a:pt x="12837" y="10130"/>
                      <a:pt x="12843" y="9883"/>
                      <a:pt x="12843" y="9636"/>
                    </a:cubicBezTo>
                    <a:cubicBezTo>
                      <a:pt x="12843" y="9389"/>
                      <a:pt x="12837" y="9143"/>
                      <a:pt x="12828" y="8896"/>
                    </a:cubicBezTo>
                    <a:close/>
                    <a:moveTo>
                      <a:pt x="8889" y="6447"/>
                    </a:moveTo>
                    <a:cubicBezTo>
                      <a:pt x="9850" y="6908"/>
                      <a:pt x="10774" y="7441"/>
                      <a:pt x="11657" y="8040"/>
                    </a:cubicBezTo>
                    <a:cubicBezTo>
                      <a:pt x="11693" y="8555"/>
                      <a:pt x="11714" y="9088"/>
                      <a:pt x="11714" y="9636"/>
                    </a:cubicBezTo>
                    <a:cubicBezTo>
                      <a:pt x="11714" y="10187"/>
                      <a:pt x="11693" y="10717"/>
                      <a:pt x="11657" y="11232"/>
                    </a:cubicBezTo>
                    <a:cubicBezTo>
                      <a:pt x="10774" y="11832"/>
                      <a:pt x="9853" y="12365"/>
                      <a:pt x="8895" y="12828"/>
                    </a:cubicBezTo>
                    <a:cubicBezTo>
                      <a:pt x="7932" y="12368"/>
                      <a:pt x="7007" y="11832"/>
                      <a:pt x="6125" y="11232"/>
                    </a:cubicBezTo>
                    <a:cubicBezTo>
                      <a:pt x="6086" y="10717"/>
                      <a:pt x="6068" y="10187"/>
                      <a:pt x="6068" y="9636"/>
                    </a:cubicBezTo>
                    <a:cubicBezTo>
                      <a:pt x="6068" y="9088"/>
                      <a:pt x="6089" y="8555"/>
                      <a:pt x="6125" y="8040"/>
                    </a:cubicBezTo>
                    <a:cubicBezTo>
                      <a:pt x="7004" y="7441"/>
                      <a:pt x="7929" y="6908"/>
                      <a:pt x="8889" y="6447"/>
                    </a:cubicBezTo>
                    <a:close/>
                    <a:moveTo>
                      <a:pt x="6273" y="12657"/>
                    </a:moveTo>
                    <a:lnTo>
                      <a:pt x="6273" y="12657"/>
                    </a:lnTo>
                    <a:cubicBezTo>
                      <a:pt x="6878" y="13033"/>
                      <a:pt x="6571" y="12879"/>
                      <a:pt x="7570" y="13418"/>
                    </a:cubicBezTo>
                    <a:cubicBezTo>
                      <a:pt x="7194" y="13569"/>
                      <a:pt x="6827" y="13708"/>
                      <a:pt x="6471" y="13828"/>
                    </a:cubicBezTo>
                    <a:cubicBezTo>
                      <a:pt x="6393" y="13455"/>
                      <a:pt x="6330" y="13063"/>
                      <a:pt x="6273" y="12657"/>
                    </a:cubicBezTo>
                    <a:close/>
                    <a:moveTo>
                      <a:pt x="11506" y="12657"/>
                    </a:moveTo>
                    <a:cubicBezTo>
                      <a:pt x="11449" y="13063"/>
                      <a:pt x="11386" y="13458"/>
                      <a:pt x="11307" y="13828"/>
                    </a:cubicBezTo>
                    <a:cubicBezTo>
                      <a:pt x="10949" y="13711"/>
                      <a:pt x="10582" y="13569"/>
                      <a:pt x="10208" y="13418"/>
                    </a:cubicBezTo>
                    <a:cubicBezTo>
                      <a:pt x="11181" y="12898"/>
                      <a:pt x="10937" y="13009"/>
                      <a:pt x="11506" y="12657"/>
                    </a:cubicBezTo>
                    <a:close/>
                    <a:moveTo>
                      <a:pt x="14535" y="10416"/>
                    </a:moveTo>
                    <a:cubicBezTo>
                      <a:pt x="14761" y="10648"/>
                      <a:pt x="14993" y="10883"/>
                      <a:pt x="15183" y="11115"/>
                    </a:cubicBezTo>
                    <a:cubicBezTo>
                      <a:pt x="15818" y="11886"/>
                      <a:pt x="16198" y="12590"/>
                      <a:pt x="16294" y="13147"/>
                    </a:cubicBezTo>
                    <a:cubicBezTo>
                      <a:pt x="16095" y="13066"/>
                      <a:pt x="15881" y="13024"/>
                      <a:pt x="15665" y="13024"/>
                    </a:cubicBezTo>
                    <a:cubicBezTo>
                      <a:pt x="14843" y="13024"/>
                      <a:pt x="14141" y="13617"/>
                      <a:pt x="13999" y="14424"/>
                    </a:cubicBezTo>
                    <a:cubicBezTo>
                      <a:pt x="13457" y="14376"/>
                      <a:pt x="12921" y="14280"/>
                      <a:pt x="12394" y="14144"/>
                    </a:cubicBezTo>
                    <a:cubicBezTo>
                      <a:pt x="12551" y="13385"/>
                      <a:pt x="12662" y="12620"/>
                      <a:pt x="12735" y="11850"/>
                    </a:cubicBezTo>
                    <a:cubicBezTo>
                      <a:pt x="13361" y="11407"/>
                      <a:pt x="13963" y="10928"/>
                      <a:pt x="14535" y="10416"/>
                    </a:cubicBezTo>
                    <a:close/>
                    <a:moveTo>
                      <a:pt x="3243" y="10416"/>
                    </a:moveTo>
                    <a:cubicBezTo>
                      <a:pt x="3815" y="10928"/>
                      <a:pt x="4418" y="11407"/>
                      <a:pt x="5044" y="11850"/>
                    </a:cubicBezTo>
                    <a:cubicBezTo>
                      <a:pt x="5116" y="12620"/>
                      <a:pt x="5228" y="13385"/>
                      <a:pt x="5384" y="14144"/>
                    </a:cubicBezTo>
                    <a:cubicBezTo>
                      <a:pt x="4554" y="14353"/>
                      <a:pt x="3815" y="14456"/>
                      <a:pt x="3207" y="14456"/>
                    </a:cubicBezTo>
                    <a:cubicBezTo>
                      <a:pt x="2366" y="14456"/>
                      <a:pt x="1778" y="14258"/>
                      <a:pt x="1554" y="13870"/>
                    </a:cubicBezTo>
                    <a:cubicBezTo>
                      <a:pt x="1238" y="13322"/>
                      <a:pt x="1626" y="12292"/>
                      <a:pt x="2596" y="11115"/>
                    </a:cubicBezTo>
                    <a:cubicBezTo>
                      <a:pt x="2786" y="10883"/>
                      <a:pt x="3020" y="10648"/>
                      <a:pt x="3243" y="10416"/>
                    </a:cubicBezTo>
                    <a:close/>
                    <a:moveTo>
                      <a:pt x="8889" y="14081"/>
                    </a:moveTo>
                    <a:cubicBezTo>
                      <a:pt x="9588" y="14403"/>
                      <a:pt x="10308" y="14689"/>
                      <a:pt x="11039" y="14933"/>
                    </a:cubicBezTo>
                    <a:cubicBezTo>
                      <a:pt x="10482" y="16890"/>
                      <a:pt x="9660" y="18143"/>
                      <a:pt x="8889" y="18143"/>
                    </a:cubicBezTo>
                    <a:cubicBezTo>
                      <a:pt x="8118" y="18143"/>
                      <a:pt x="7296" y="16887"/>
                      <a:pt x="6739" y="14924"/>
                    </a:cubicBezTo>
                    <a:cubicBezTo>
                      <a:pt x="7471" y="14683"/>
                      <a:pt x="8188" y="14400"/>
                      <a:pt x="8889" y="14081"/>
                    </a:cubicBezTo>
                    <a:close/>
                    <a:moveTo>
                      <a:pt x="8889" y="0"/>
                    </a:moveTo>
                    <a:cubicBezTo>
                      <a:pt x="7396" y="0"/>
                      <a:pt x="6312" y="1708"/>
                      <a:pt x="5658" y="4014"/>
                    </a:cubicBezTo>
                    <a:cubicBezTo>
                      <a:pt x="4902" y="3825"/>
                      <a:pt x="4201" y="3719"/>
                      <a:pt x="3568" y="3698"/>
                    </a:cubicBezTo>
                    <a:cubicBezTo>
                      <a:pt x="3260" y="3171"/>
                      <a:pt x="2700" y="2861"/>
                      <a:pt x="2111" y="2861"/>
                    </a:cubicBezTo>
                    <a:cubicBezTo>
                      <a:pt x="1963" y="2861"/>
                      <a:pt x="1813" y="2881"/>
                      <a:pt x="1665" y="2921"/>
                    </a:cubicBezTo>
                    <a:cubicBezTo>
                      <a:pt x="928" y="3123"/>
                      <a:pt x="419" y="3792"/>
                      <a:pt x="422" y="4556"/>
                    </a:cubicBezTo>
                    <a:cubicBezTo>
                      <a:pt x="422" y="4716"/>
                      <a:pt x="449" y="4876"/>
                      <a:pt x="497" y="5026"/>
                    </a:cubicBezTo>
                    <a:cubicBezTo>
                      <a:pt x="63" y="6017"/>
                      <a:pt x="485" y="7372"/>
                      <a:pt x="1726" y="8878"/>
                    </a:cubicBezTo>
                    <a:cubicBezTo>
                      <a:pt x="1933" y="9130"/>
                      <a:pt x="2183" y="9383"/>
                      <a:pt x="2430" y="9636"/>
                    </a:cubicBezTo>
                    <a:cubicBezTo>
                      <a:pt x="2183" y="9892"/>
                      <a:pt x="1933" y="10145"/>
                      <a:pt x="1726" y="10398"/>
                    </a:cubicBezTo>
                    <a:cubicBezTo>
                      <a:pt x="407" y="12000"/>
                      <a:pt x="0" y="13434"/>
                      <a:pt x="578" y="14436"/>
                    </a:cubicBezTo>
                    <a:cubicBezTo>
                      <a:pt x="1045" y="15246"/>
                      <a:pt x="2003" y="15593"/>
                      <a:pt x="3225" y="15593"/>
                    </a:cubicBezTo>
                    <a:cubicBezTo>
                      <a:pt x="3954" y="15593"/>
                      <a:pt x="4782" y="15460"/>
                      <a:pt x="5652" y="15240"/>
                    </a:cubicBezTo>
                    <a:cubicBezTo>
                      <a:pt x="6306" y="17556"/>
                      <a:pt x="7396" y="19272"/>
                      <a:pt x="8889" y="19272"/>
                    </a:cubicBezTo>
                    <a:cubicBezTo>
                      <a:pt x="10383" y="19272"/>
                      <a:pt x="11473" y="17559"/>
                      <a:pt x="12126" y="15246"/>
                    </a:cubicBezTo>
                    <a:cubicBezTo>
                      <a:pt x="12810" y="15424"/>
                      <a:pt x="13509" y="15532"/>
                      <a:pt x="14210" y="15572"/>
                    </a:cubicBezTo>
                    <a:cubicBezTo>
                      <a:pt x="14519" y="16101"/>
                      <a:pt x="15083" y="16413"/>
                      <a:pt x="15674" y="16413"/>
                    </a:cubicBezTo>
                    <a:cubicBezTo>
                      <a:pt x="15820" y="16413"/>
                      <a:pt x="15968" y="16394"/>
                      <a:pt x="16113" y="16354"/>
                    </a:cubicBezTo>
                    <a:cubicBezTo>
                      <a:pt x="16851" y="16153"/>
                      <a:pt x="17363" y="15484"/>
                      <a:pt x="17360" y="14719"/>
                    </a:cubicBezTo>
                    <a:cubicBezTo>
                      <a:pt x="17357" y="14560"/>
                      <a:pt x="17333" y="14400"/>
                      <a:pt x="17285" y="14247"/>
                    </a:cubicBezTo>
                    <a:cubicBezTo>
                      <a:pt x="17718" y="13256"/>
                      <a:pt x="17297" y="11904"/>
                      <a:pt x="16056" y="10398"/>
                    </a:cubicBezTo>
                    <a:cubicBezTo>
                      <a:pt x="15848" y="10142"/>
                      <a:pt x="15595" y="9889"/>
                      <a:pt x="15351" y="9636"/>
                    </a:cubicBezTo>
                    <a:cubicBezTo>
                      <a:pt x="15595" y="9383"/>
                      <a:pt x="15848" y="9130"/>
                      <a:pt x="16056" y="8878"/>
                    </a:cubicBezTo>
                    <a:cubicBezTo>
                      <a:pt x="17261" y="7414"/>
                      <a:pt x="17694" y="6095"/>
                      <a:pt x="17279" y="5044"/>
                    </a:cubicBezTo>
                    <a:cubicBezTo>
                      <a:pt x="17330" y="4885"/>
                      <a:pt x="17357" y="4722"/>
                      <a:pt x="17360" y="4556"/>
                    </a:cubicBezTo>
                    <a:cubicBezTo>
                      <a:pt x="17363" y="3792"/>
                      <a:pt x="16851" y="3120"/>
                      <a:pt x="16113" y="2918"/>
                    </a:cubicBezTo>
                    <a:cubicBezTo>
                      <a:pt x="15967" y="2879"/>
                      <a:pt x="15819" y="2860"/>
                      <a:pt x="15673" y="2860"/>
                    </a:cubicBezTo>
                    <a:cubicBezTo>
                      <a:pt x="15080" y="2860"/>
                      <a:pt x="14517" y="3173"/>
                      <a:pt x="14210" y="3704"/>
                    </a:cubicBezTo>
                    <a:cubicBezTo>
                      <a:pt x="13506" y="3743"/>
                      <a:pt x="12810" y="3852"/>
                      <a:pt x="12126" y="4029"/>
                    </a:cubicBezTo>
                    <a:cubicBezTo>
                      <a:pt x="11473" y="1714"/>
                      <a:pt x="10383" y="0"/>
                      <a:pt x="8889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435D74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7939;p76">
                <a:extLst>
                  <a:ext uri="{FF2B5EF4-FFF2-40B4-BE49-F238E27FC236}">
                    <a16:creationId xmlns:a16="http://schemas.microsoft.com/office/drawing/2014/main" id="{EC21F60A-24C4-537A-605A-AB311C2B7C34}"/>
                  </a:ext>
                </a:extLst>
              </p:cNvPr>
              <p:cNvSpPr/>
              <p:nvPr/>
            </p:nvSpPr>
            <p:spPr>
              <a:xfrm>
                <a:off x="2284200" y="4005050"/>
                <a:ext cx="84700" cy="84700"/>
              </a:xfrm>
              <a:custGeom>
                <a:avLst/>
                <a:gdLst/>
                <a:ahLst/>
                <a:cxnLst/>
                <a:rect l="l" t="t" r="r" b="b"/>
                <a:pathLst>
                  <a:path w="3388" h="3388" extrusionOk="0">
                    <a:moveTo>
                      <a:pt x="1692" y="0"/>
                    </a:moveTo>
                    <a:cubicBezTo>
                      <a:pt x="756" y="0"/>
                      <a:pt x="0" y="756"/>
                      <a:pt x="0" y="1692"/>
                    </a:cubicBezTo>
                    <a:cubicBezTo>
                      <a:pt x="0" y="2629"/>
                      <a:pt x="756" y="3388"/>
                      <a:pt x="1692" y="3388"/>
                    </a:cubicBezTo>
                    <a:cubicBezTo>
                      <a:pt x="2629" y="3388"/>
                      <a:pt x="3388" y="2629"/>
                      <a:pt x="3388" y="1692"/>
                    </a:cubicBezTo>
                    <a:cubicBezTo>
                      <a:pt x="3388" y="756"/>
                      <a:pt x="2629" y="0"/>
                      <a:pt x="1692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435D74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658310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EF65772-A0DB-68FF-6153-8608167901D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24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6148BFB2-12DE-16DA-FB5E-09C43619F191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BD2C815-46C0-ED9E-FC0D-C21ABA782D70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56E92E5-BD46-FA61-273D-B1ECE026707F}"/>
              </a:ext>
            </a:extLst>
          </p:cNvPr>
          <p:cNvGrpSpPr/>
          <p:nvPr/>
        </p:nvGrpSpPr>
        <p:grpSpPr>
          <a:xfrm>
            <a:off x="1299299" y="1746416"/>
            <a:ext cx="2062377" cy="3321226"/>
            <a:chOff x="1299299" y="1746416"/>
            <a:chExt cx="2062377" cy="3321226"/>
          </a:xfrm>
        </p:grpSpPr>
        <p:sp>
          <p:nvSpPr>
            <p:cNvPr id="90" name="Rectangle: Rounded Corners 89">
              <a:extLst>
                <a:ext uri="{FF2B5EF4-FFF2-40B4-BE49-F238E27FC236}">
                  <a16:creationId xmlns:a16="http://schemas.microsoft.com/office/drawing/2014/main" id="{89ACC192-91EF-7454-AF68-D0E446AD831A}"/>
                </a:ext>
              </a:extLst>
            </p:cNvPr>
            <p:cNvSpPr/>
            <p:nvPr/>
          </p:nvSpPr>
          <p:spPr>
            <a:xfrm>
              <a:off x="1299299" y="1746416"/>
              <a:ext cx="2062377" cy="3321226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543FE912-0AFE-B0B2-87EF-F658A1A3973B}"/>
                </a:ext>
              </a:extLst>
            </p:cNvPr>
            <p:cNvGrpSpPr/>
            <p:nvPr/>
          </p:nvGrpSpPr>
          <p:grpSpPr>
            <a:xfrm>
              <a:off x="1462235" y="1933347"/>
              <a:ext cx="1736503" cy="2959641"/>
              <a:chOff x="1001710" y="2916801"/>
              <a:chExt cx="1235076" cy="2105025"/>
            </a:xfrm>
            <a:effectLst>
              <a:outerShdw blurRad="63500" sx="102000" sy="102000" algn="ctr" rotWithShape="0">
                <a:prstClr val="black">
                  <a:alpha val="10000"/>
                </a:prstClr>
              </a:outerShdw>
            </a:effectLst>
          </p:grpSpPr>
          <p:sp>
            <p:nvSpPr>
              <p:cNvPr id="118" name="Rectangle: Rounded Corners 117">
                <a:extLst>
                  <a:ext uri="{FF2B5EF4-FFF2-40B4-BE49-F238E27FC236}">
                    <a16:creationId xmlns:a16="http://schemas.microsoft.com/office/drawing/2014/main" id="{30B2BC4B-A973-321C-D150-5DBF2638BE28}"/>
                  </a:ext>
                </a:extLst>
              </p:cNvPr>
              <p:cNvSpPr/>
              <p:nvPr/>
            </p:nvSpPr>
            <p:spPr>
              <a:xfrm>
                <a:off x="1001710" y="2916801"/>
                <a:ext cx="1235076" cy="2095500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F87E624A-FD5F-5761-EF94-6EB244E53204}"/>
                  </a:ext>
                </a:extLst>
              </p:cNvPr>
              <p:cNvSpPr/>
              <p:nvPr/>
            </p:nvSpPr>
            <p:spPr>
              <a:xfrm>
                <a:off x="1001710" y="3537702"/>
                <a:ext cx="1235076" cy="1484124"/>
              </a:xfrm>
              <a:custGeom>
                <a:avLst/>
                <a:gdLst>
                  <a:gd name="connsiteX0" fmla="*/ 1234455 w 1235076"/>
                  <a:gd name="connsiteY0" fmla="*/ 0 h 1484124"/>
                  <a:gd name="connsiteX1" fmla="*/ 1235076 w 1235076"/>
                  <a:gd name="connsiteY1" fmla="*/ 6162 h 1484124"/>
                  <a:gd name="connsiteX2" fmla="*/ 1235076 w 1235076"/>
                  <a:gd name="connsiteY2" fmla="*/ 866586 h 1484124"/>
                  <a:gd name="connsiteX3" fmla="*/ 617538 w 1235076"/>
                  <a:gd name="connsiteY3" fmla="*/ 1484124 h 1484124"/>
                  <a:gd name="connsiteX4" fmla="*/ 0 w 1235076"/>
                  <a:gd name="connsiteY4" fmla="*/ 866586 h 1484124"/>
                  <a:gd name="connsiteX5" fmla="*/ 0 w 1235076"/>
                  <a:gd name="connsiteY5" fmla="*/ 6162 h 1484124"/>
                  <a:gd name="connsiteX6" fmla="*/ 454 w 1235076"/>
                  <a:gd name="connsiteY6" fmla="*/ 1665 h 1484124"/>
                  <a:gd name="connsiteX7" fmla="*/ 188216 w 1235076"/>
                  <a:gd name="connsiteY7" fmla="*/ 2067 h 1484124"/>
                  <a:gd name="connsiteX8" fmla="*/ 189151 w 1235076"/>
                  <a:gd name="connsiteY8" fmla="*/ 11797 h 1484124"/>
                  <a:gd name="connsiteX9" fmla="*/ 610904 w 1235076"/>
                  <a:gd name="connsiteY9" fmla="*/ 372242 h 1484124"/>
                  <a:gd name="connsiteX10" fmla="*/ 1032657 w 1235076"/>
                  <a:gd name="connsiteY10" fmla="*/ 11797 h 1484124"/>
                  <a:gd name="connsiteX11" fmla="*/ 1033698 w 1235076"/>
                  <a:gd name="connsiteY11" fmla="*/ 972 h 148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35076" h="1484124">
                    <a:moveTo>
                      <a:pt x="1234455" y="0"/>
                    </a:moveTo>
                    <a:lnTo>
                      <a:pt x="1235076" y="6162"/>
                    </a:lnTo>
                    <a:lnTo>
                      <a:pt x="1235076" y="866586"/>
                    </a:lnTo>
                    <a:cubicBezTo>
                      <a:pt x="1235076" y="1207643"/>
                      <a:pt x="958595" y="1484124"/>
                      <a:pt x="617538" y="1484124"/>
                    </a:cubicBezTo>
                    <a:cubicBezTo>
                      <a:pt x="276481" y="1484124"/>
                      <a:pt x="0" y="1207643"/>
                      <a:pt x="0" y="866586"/>
                    </a:cubicBezTo>
                    <a:lnTo>
                      <a:pt x="0" y="6162"/>
                    </a:lnTo>
                    <a:lnTo>
                      <a:pt x="454" y="1665"/>
                    </a:lnTo>
                    <a:lnTo>
                      <a:pt x="188216" y="2067"/>
                    </a:lnTo>
                    <a:lnTo>
                      <a:pt x="189151" y="11797"/>
                    </a:lnTo>
                    <a:cubicBezTo>
                      <a:pt x="229294" y="217502"/>
                      <a:pt x="402866" y="372242"/>
                      <a:pt x="610904" y="372242"/>
                    </a:cubicBezTo>
                    <a:cubicBezTo>
                      <a:pt x="818942" y="372242"/>
                      <a:pt x="992515" y="217502"/>
                      <a:pt x="1032657" y="11797"/>
                    </a:cubicBezTo>
                    <a:lnTo>
                      <a:pt x="1033698" y="97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id-ID"/>
              </a:p>
            </p:txBody>
          </p:sp>
        </p:grpSp>
        <p:grpSp>
          <p:nvGrpSpPr>
            <p:cNvPr id="92" name="Picture Placeholder 74">
              <a:extLst>
                <a:ext uri="{FF2B5EF4-FFF2-40B4-BE49-F238E27FC236}">
                  <a16:creationId xmlns:a16="http://schemas.microsoft.com/office/drawing/2014/main" id="{A9197626-F894-B6F9-46D8-EAFD90A5DCD4}"/>
                </a:ext>
              </a:extLst>
            </p:cNvPr>
            <p:cNvGrpSpPr/>
            <p:nvPr/>
          </p:nvGrpSpPr>
          <p:grpSpPr>
            <a:xfrm>
              <a:off x="2089760" y="2451998"/>
              <a:ext cx="481451" cy="529596"/>
              <a:chOff x="1432468" y="3223542"/>
              <a:chExt cx="373558" cy="410914"/>
            </a:xfrm>
            <a:solidFill>
              <a:schemeClr val="accent1"/>
            </a:solidFill>
          </p:grpSpPr>
          <p:sp>
            <p:nvSpPr>
              <p:cNvPr id="112" name="Picture Placeholder 74">
                <a:extLst>
                  <a:ext uri="{FF2B5EF4-FFF2-40B4-BE49-F238E27FC236}">
                    <a16:creationId xmlns:a16="http://schemas.microsoft.com/office/drawing/2014/main" id="{13206EAC-4E23-0B80-6131-6E6FE085380A}"/>
                  </a:ext>
                </a:extLst>
              </p:cNvPr>
              <p:cNvSpPr/>
              <p:nvPr/>
            </p:nvSpPr>
            <p:spPr>
              <a:xfrm>
                <a:off x="1497820" y="3288811"/>
                <a:ext cx="242805" cy="345645"/>
              </a:xfrm>
              <a:custGeom>
                <a:avLst/>
                <a:gdLst>
                  <a:gd name="connsiteX0" fmla="*/ 21 w 242805"/>
                  <a:gd name="connsiteY0" fmla="*/ 119269 h 345645"/>
                  <a:gd name="connsiteX1" fmla="*/ 34295 w 242805"/>
                  <a:gd name="connsiteY1" fmla="*/ 205561 h 345645"/>
                  <a:gd name="connsiteX2" fmla="*/ 65393 w 242805"/>
                  <a:gd name="connsiteY2" fmla="*/ 286997 h 345645"/>
                  <a:gd name="connsiteX3" fmla="*/ 65393 w 242805"/>
                  <a:gd name="connsiteY3" fmla="*/ 298950 h 345645"/>
                  <a:gd name="connsiteX4" fmla="*/ 112088 w 242805"/>
                  <a:gd name="connsiteY4" fmla="*/ 345645 h 345645"/>
                  <a:gd name="connsiteX5" fmla="*/ 130766 w 242805"/>
                  <a:gd name="connsiteY5" fmla="*/ 345645 h 345645"/>
                  <a:gd name="connsiteX6" fmla="*/ 177461 w 242805"/>
                  <a:gd name="connsiteY6" fmla="*/ 298950 h 345645"/>
                  <a:gd name="connsiteX7" fmla="*/ 177461 w 242805"/>
                  <a:gd name="connsiteY7" fmla="*/ 283635 h 345645"/>
                  <a:gd name="connsiteX8" fmla="*/ 207999 w 242805"/>
                  <a:gd name="connsiteY8" fmla="*/ 206495 h 345645"/>
                  <a:gd name="connsiteX9" fmla="*/ 206487 w 242805"/>
                  <a:gd name="connsiteY9" fmla="*/ 34806 h 345645"/>
                  <a:gd name="connsiteX10" fmla="*/ 116384 w 242805"/>
                  <a:gd name="connsiteY10" fmla="*/ 104 h 345645"/>
                  <a:gd name="connsiteX11" fmla="*/ 21 w 242805"/>
                  <a:gd name="connsiteY11" fmla="*/ 119269 h 345645"/>
                  <a:gd name="connsiteX12" fmla="*/ 120120 w 242805"/>
                  <a:gd name="connsiteY12" fmla="*/ 252256 h 345645"/>
                  <a:gd name="connsiteX13" fmla="*/ 104337 w 242805"/>
                  <a:gd name="connsiteY13" fmla="*/ 149527 h 345645"/>
                  <a:gd name="connsiteX14" fmla="*/ 138517 w 242805"/>
                  <a:gd name="connsiteY14" fmla="*/ 149527 h 345645"/>
                  <a:gd name="connsiteX15" fmla="*/ 122734 w 242805"/>
                  <a:gd name="connsiteY15" fmla="*/ 252256 h 345645"/>
                  <a:gd name="connsiteX16" fmla="*/ 159343 w 242805"/>
                  <a:gd name="connsiteY16" fmla="*/ 270934 h 345645"/>
                  <a:gd name="connsiteX17" fmla="*/ 158783 w 242805"/>
                  <a:gd name="connsiteY17" fmla="*/ 283635 h 345645"/>
                  <a:gd name="connsiteX18" fmla="*/ 158783 w 242805"/>
                  <a:gd name="connsiteY18" fmla="*/ 289611 h 345645"/>
                  <a:gd name="connsiteX19" fmla="*/ 84071 w 242805"/>
                  <a:gd name="connsiteY19" fmla="*/ 289611 h 345645"/>
                  <a:gd name="connsiteX20" fmla="*/ 84071 w 242805"/>
                  <a:gd name="connsiteY20" fmla="*/ 286997 h 345645"/>
                  <a:gd name="connsiteX21" fmla="*/ 83137 w 242805"/>
                  <a:gd name="connsiteY21" fmla="*/ 270934 h 345645"/>
                  <a:gd name="connsiteX22" fmla="*/ 130766 w 242805"/>
                  <a:gd name="connsiteY22" fmla="*/ 326967 h 345645"/>
                  <a:gd name="connsiteX23" fmla="*/ 112088 w 242805"/>
                  <a:gd name="connsiteY23" fmla="*/ 326967 h 345645"/>
                  <a:gd name="connsiteX24" fmla="*/ 85752 w 242805"/>
                  <a:gd name="connsiteY24" fmla="*/ 308289 h 345645"/>
                  <a:gd name="connsiteX25" fmla="*/ 157102 w 242805"/>
                  <a:gd name="connsiteY25" fmla="*/ 308289 h 345645"/>
                  <a:gd name="connsiteX26" fmla="*/ 130766 w 242805"/>
                  <a:gd name="connsiteY26" fmla="*/ 326967 h 345645"/>
                  <a:gd name="connsiteX27" fmla="*/ 117131 w 242805"/>
                  <a:gd name="connsiteY27" fmla="*/ 18782 h 345645"/>
                  <a:gd name="connsiteX28" fmla="*/ 121427 w 242805"/>
                  <a:gd name="connsiteY28" fmla="*/ 18782 h 345645"/>
                  <a:gd name="connsiteX29" fmla="*/ 224103 w 242805"/>
                  <a:gd name="connsiteY29" fmla="*/ 121563 h 345645"/>
                  <a:gd name="connsiteX30" fmla="*/ 194738 w 242805"/>
                  <a:gd name="connsiteY30" fmla="*/ 193420 h 345645"/>
                  <a:gd name="connsiteX31" fmla="*/ 162612 w 242805"/>
                  <a:gd name="connsiteY31" fmla="*/ 252256 h 345645"/>
                  <a:gd name="connsiteX32" fmla="*/ 141693 w 242805"/>
                  <a:gd name="connsiteY32" fmla="*/ 252256 h 345645"/>
                  <a:gd name="connsiteX33" fmla="*/ 157475 w 242805"/>
                  <a:gd name="connsiteY33" fmla="*/ 149527 h 345645"/>
                  <a:gd name="connsiteX34" fmla="*/ 168122 w 242805"/>
                  <a:gd name="connsiteY34" fmla="*/ 149527 h 345645"/>
                  <a:gd name="connsiteX35" fmla="*/ 177461 w 242805"/>
                  <a:gd name="connsiteY35" fmla="*/ 140188 h 345645"/>
                  <a:gd name="connsiteX36" fmla="*/ 168122 w 242805"/>
                  <a:gd name="connsiteY36" fmla="*/ 130849 h 345645"/>
                  <a:gd name="connsiteX37" fmla="*/ 74732 w 242805"/>
                  <a:gd name="connsiteY37" fmla="*/ 130849 h 345645"/>
                  <a:gd name="connsiteX38" fmla="*/ 65393 w 242805"/>
                  <a:gd name="connsiteY38" fmla="*/ 140188 h 345645"/>
                  <a:gd name="connsiteX39" fmla="*/ 74732 w 242805"/>
                  <a:gd name="connsiteY39" fmla="*/ 149527 h 345645"/>
                  <a:gd name="connsiteX40" fmla="*/ 85379 w 242805"/>
                  <a:gd name="connsiteY40" fmla="*/ 149527 h 345645"/>
                  <a:gd name="connsiteX41" fmla="*/ 101161 w 242805"/>
                  <a:gd name="connsiteY41" fmla="*/ 252256 h 345645"/>
                  <a:gd name="connsiteX42" fmla="*/ 79869 w 242805"/>
                  <a:gd name="connsiteY42" fmla="*/ 252256 h 345645"/>
                  <a:gd name="connsiteX43" fmla="*/ 47743 w 242805"/>
                  <a:gd name="connsiteY43" fmla="*/ 192953 h 345645"/>
                  <a:gd name="connsiteX44" fmla="*/ 18698 w 242805"/>
                  <a:gd name="connsiteY44" fmla="*/ 119642 h 345645"/>
                  <a:gd name="connsiteX45" fmla="*/ 117131 w 242805"/>
                  <a:gd name="connsiteY45" fmla="*/ 18782 h 345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42805" h="345645">
                    <a:moveTo>
                      <a:pt x="21" y="119269"/>
                    </a:moveTo>
                    <a:cubicBezTo>
                      <a:pt x="-574" y="151463"/>
                      <a:pt x="11773" y="182549"/>
                      <a:pt x="34295" y="205561"/>
                    </a:cubicBezTo>
                    <a:cubicBezTo>
                      <a:pt x="54958" y="227565"/>
                      <a:pt x="66130" y="256820"/>
                      <a:pt x="65393" y="286997"/>
                    </a:cubicBezTo>
                    <a:lnTo>
                      <a:pt x="65393" y="298950"/>
                    </a:lnTo>
                    <a:cubicBezTo>
                      <a:pt x="65393" y="324739"/>
                      <a:pt x="86299" y="345645"/>
                      <a:pt x="112088" y="345645"/>
                    </a:cubicBezTo>
                    <a:lnTo>
                      <a:pt x="130766" y="345645"/>
                    </a:lnTo>
                    <a:cubicBezTo>
                      <a:pt x="156555" y="345645"/>
                      <a:pt x="177461" y="324739"/>
                      <a:pt x="177461" y="298950"/>
                    </a:cubicBezTo>
                    <a:lnTo>
                      <a:pt x="177461" y="283635"/>
                    </a:lnTo>
                    <a:cubicBezTo>
                      <a:pt x="177203" y="254925"/>
                      <a:pt x="188159" y="227248"/>
                      <a:pt x="207999" y="206495"/>
                    </a:cubicBezTo>
                    <a:cubicBezTo>
                      <a:pt x="254992" y="158667"/>
                      <a:pt x="254316" y="81800"/>
                      <a:pt x="206487" y="34806"/>
                    </a:cubicBezTo>
                    <a:cubicBezTo>
                      <a:pt x="182542" y="11280"/>
                      <a:pt x="149925" y="-1283"/>
                      <a:pt x="116384" y="104"/>
                    </a:cubicBezTo>
                    <a:cubicBezTo>
                      <a:pt x="52491" y="3480"/>
                      <a:pt x="1876" y="55313"/>
                      <a:pt x="21" y="119269"/>
                    </a:cubicBezTo>
                    <a:close/>
                    <a:moveTo>
                      <a:pt x="120120" y="252256"/>
                    </a:moveTo>
                    <a:lnTo>
                      <a:pt x="104337" y="149527"/>
                    </a:lnTo>
                    <a:lnTo>
                      <a:pt x="138517" y="149527"/>
                    </a:lnTo>
                    <a:lnTo>
                      <a:pt x="122734" y="252256"/>
                    </a:lnTo>
                    <a:close/>
                    <a:moveTo>
                      <a:pt x="159343" y="270934"/>
                    </a:moveTo>
                    <a:cubicBezTo>
                      <a:pt x="159343" y="275136"/>
                      <a:pt x="158783" y="279339"/>
                      <a:pt x="158783" y="283635"/>
                    </a:cubicBezTo>
                    <a:lnTo>
                      <a:pt x="158783" y="289611"/>
                    </a:lnTo>
                    <a:lnTo>
                      <a:pt x="84071" y="289611"/>
                    </a:lnTo>
                    <a:lnTo>
                      <a:pt x="84071" y="286997"/>
                    </a:lnTo>
                    <a:cubicBezTo>
                      <a:pt x="84042" y="281629"/>
                      <a:pt x="83730" y="276268"/>
                      <a:pt x="83137" y="270934"/>
                    </a:cubicBezTo>
                    <a:close/>
                    <a:moveTo>
                      <a:pt x="130766" y="326967"/>
                    </a:moveTo>
                    <a:lnTo>
                      <a:pt x="112088" y="326967"/>
                    </a:lnTo>
                    <a:cubicBezTo>
                      <a:pt x="100243" y="326934"/>
                      <a:pt x="89700" y="319456"/>
                      <a:pt x="85752" y="308289"/>
                    </a:cubicBezTo>
                    <a:lnTo>
                      <a:pt x="157102" y="308289"/>
                    </a:lnTo>
                    <a:cubicBezTo>
                      <a:pt x="153154" y="319456"/>
                      <a:pt x="142611" y="326934"/>
                      <a:pt x="130766" y="326967"/>
                    </a:cubicBezTo>
                    <a:close/>
                    <a:moveTo>
                      <a:pt x="117131" y="18782"/>
                    </a:moveTo>
                    <a:lnTo>
                      <a:pt x="121427" y="18782"/>
                    </a:lnTo>
                    <a:cubicBezTo>
                      <a:pt x="178162" y="18811"/>
                      <a:pt x="224132" y="64826"/>
                      <a:pt x="224103" y="121563"/>
                    </a:cubicBezTo>
                    <a:cubicBezTo>
                      <a:pt x="224090" y="148434"/>
                      <a:pt x="213548" y="174231"/>
                      <a:pt x="194738" y="193420"/>
                    </a:cubicBezTo>
                    <a:cubicBezTo>
                      <a:pt x="178800" y="209688"/>
                      <a:pt x="167680" y="230053"/>
                      <a:pt x="162612" y="252256"/>
                    </a:cubicBezTo>
                    <a:lnTo>
                      <a:pt x="141693" y="252256"/>
                    </a:lnTo>
                    <a:lnTo>
                      <a:pt x="157475" y="149527"/>
                    </a:lnTo>
                    <a:lnTo>
                      <a:pt x="168122" y="149527"/>
                    </a:lnTo>
                    <a:cubicBezTo>
                      <a:pt x="173280" y="149527"/>
                      <a:pt x="177461" y="145346"/>
                      <a:pt x="177461" y="140188"/>
                    </a:cubicBezTo>
                    <a:cubicBezTo>
                      <a:pt x="177461" y="135030"/>
                      <a:pt x="173280" y="130849"/>
                      <a:pt x="168122" y="130849"/>
                    </a:cubicBezTo>
                    <a:lnTo>
                      <a:pt x="74732" y="130849"/>
                    </a:lnTo>
                    <a:cubicBezTo>
                      <a:pt x="69574" y="130849"/>
                      <a:pt x="65393" y="135030"/>
                      <a:pt x="65393" y="140188"/>
                    </a:cubicBezTo>
                    <a:cubicBezTo>
                      <a:pt x="65393" y="145346"/>
                      <a:pt x="69574" y="149527"/>
                      <a:pt x="74732" y="149527"/>
                    </a:cubicBezTo>
                    <a:lnTo>
                      <a:pt x="85379" y="149527"/>
                    </a:lnTo>
                    <a:lnTo>
                      <a:pt x="101161" y="252256"/>
                    </a:lnTo>
                    <a:lnTo>
                      <a:pt x="79869" y="252256"/>
                    </a:lnTo>
                    <a:cubicBezTo>
                      <a:pt x="74657" y="229971"/>
                      <a:pt x="63563" y="209492"/>
                      <a:pt x="47743" y="192953"/>
                    </a:cubicBezTo>
                    <a:cubicBezTo>
                      <a:pt x="28596" y="173417"/>
                      <a:pt x="18127" y="146991"/>
                      <a:pt x="18698" y="119642"/>
                    </a:cubicBezTo>
                    <a:cubicBezTo>
                      <a:pt x="20229" y="65516"/>
                      <a:pt x="63058" y="21630"/>
                      <a:pt x="117131" y="18782"/>
                    </a:cubicBezTo>
                    <a:close/>
                  </a:path>
                </a:pathLst>
              </a:custGeom>
              <a:grpFill/>
              <a:ln w="138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" name="Picture Placeholder 74">
                <a:extLst>
                  <a:ext uri="{FF2B5EF4-FFF2-40B4-BE49-F238E27FC236}">
                    <a16:creationId xmlns:a16="http://schemas.microsoft.com/office/drawing/2014/main" id="{329B975D-515A-56FD-79B0-843FBA7446AF}"/>
                  </a:ext>
                </a:extLst>
              </p:cNvPr>
              <p:cNvSpPr/>
              <p:nvPr/>
            </p:nvSpPr>
            <p:spPr>
              <a:xfrm>
                <a:off x="1609909" y="3223542"/>
                <a:ext cx="18677" cy="56033"/>
              </a:xfrm>
              <a:custGeom>
                <a:avLst/>
                <a:gdLst>
                  <a:gd name="connsiteX0" fmla="*/ 18678 w 18677"/>
                  <a:gd name="connsiteY0" fmla="*/ 46695 h 56033"/>
                  <a:gd name="connsiteX1" fmla="*/ 18678 w 18677"/>
                  <a:gd name="connsiteY1" fmla="*/ 9339 h 56033"/>
                  <a:gd name="connsiteX2" fmla="*/ 9339 w 18677"/>
                  <a:gd name="connsiteY2" fmla="*/ 0 h 56033"/>
                  <a:gd name="connsiteX3" fmla="*/ 0 w 18677"/>
                  <a:gd name="connsiteY3" fmla="*/ 9339 h 56033"/>
                  <a:gd name="connsiteX4" fmla="*/ 0 w 18677"/>
                  <a:gd name="connsiteY4" fmla="*/ 46695 h 56033"/>
                  <a:gd name="connsiteX5" fmla="*/ 9339 w 18677"/>
                  <a:gd name="connsiteY5" fmla="*/ 56034 h 56033"/>
                  <a:gd name="connsiteX6" fmla="*/ 18678 w 18677"/>
                  <a:gd name="connsiteY6" fmla="*/ 46695 h 56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77" h="56033">
                    <a:moveTo>
                      <a:pt x="18678" y="46695"/>
                    </a:moveTo>
                    <a:lnTo>
                      <a:pt x="18678" y="9339"/>
                    </a:lnTo>
                    <a:cubicBezTo>
                      <a:pt x="18678" y="4181"/>
                      <a:pt x="14497" y="0"/>
                      <a:pt x="9339" y="0"/>
                    </a:cubicBezTo>
                    <a:cubicBezTo>
                      <a:pt x="4181" y="0"/>
                      <a:pt x="0" y="4181"/>
                      <a:pt x="0" y="9339"/>
                    </a:cubicBezTo>
                    <a:lnTo>
                      <a:pt x="0" y="46695"/>
                    </a:lnTo>
                    <a:cubicBezTo>
                      <a:pt x="0" y="51853"/>
                      <a:pt x="4181" y="56034"/>
                      <a:pt x="9339" y="56034"/>
                    </a:cubicBezTo>
                    <a:cubicBezTo>
                      <a:pt x="14497" y="56034"/>
                      <a:pt x="18678" y="51853"/>
                      <a:pt x="18678" y="46695"/>
                    </a:cubicBezTo>
                    <a:close/>
                  </a:path>
                </a:pathLst>
              </a:custGeom>
              <a:grpFill/>
              <a:ln w="138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" name="Picture Placeholder 74">
                <a:extLst>
                  <a:ext uri="{FF2B5EF4-FFF2-40B4-BE49-F238E27FC236}">
                    <a16:creationId xmlns:a16="http://schemas.microsoft.com/office/drawing/2014/main" id="{7013213D-B817-3D9E-14B0-5F9182FA1C49}"/>
                  </a:ext>
                </a:extLst>
              </p:cNvPr>
              <p:cNvSpPr/>
              <p:nvPr/>
            </p:nvSpPr>
            <p:spPr>
              <a:xfrm>
                <a:off x="1721922" y="3270199"/>
                <a:ext cx="56125" cy="56125"/>
              </a:xfrm>
              <a:custGeom>
                <a:avLst/>
                <a:gdLst>
                  <a:gd name="connsiteX0" fmla="*/ 40118 w 56125"/>
                  <a:gd name="connsiteY0" fmla="*/ 2746 h 56125"/>
                  <a:gd name="connsiteX1" fmla="*/ 2762 w 56125"/>
                  <a:gd name="connsiteY1" fmla="*/ 40102 h 56125"/>
                  <a:gd name="connsiteX2" fmla="*/ 2708 w 56125"/>
                  <a:gd name="connsiteY2" fmla="*/ 53309 h 56125"/>
                  <a:gd name="connsiteX3" fmla="*/ 2762 w 56125"/>
                  <a:gd name="connsiteY3" fmla="*/ 53364 h 56125"/>
                  <a:gd name="connsiteX4" fmla="*/ 15969 w 56125"/>
                  <a:gd name="connsiteY4" fmla="*/ 53418 h 56125"/>
                  <a:gd name="connsiteX5" fmla="*/ 16024 w 56125"/>
                  <a:gd name="connsiteY5" fmla="*/ 53364 h 56125"/>
                  <a:gd name="connsiteX6" fmla="*/ 53379 w 56125"/>
                  <a:gd name="connsiteY6" fmla="*/ 16008 h 56125"/>
                  <a:gd name="connsiteX7" fmla="*/ 53379 w 56125"/>
                  <a:gd name="connsiteY7" fmla="*/ 2746 h 56125"/>
                  <a:gd name="connsiteX8" fmla="*/ 40118 w 56125"/>
                  <a:gd name="connsiteY8" fmla="*/ 2746 h 56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125" h="56125">
                    <a:moveTo>
                      <a:pt x="40118" y="2746"/>
                    </a:moveTo>
                    <a:lnTo>
                      <a:pt x="2762" y="40102"/>
                    </a:lnTo>
                    <a:cubicBezTo>
                      <a:pt x="-900" y="43734"/>
                      <a:pt x="-924" y="49648"/>
                      <a:pt x="2708" y="53309"/>
                    </a:cubicBezTo>
                    <a:cubicBezTo>
                      <a:pt x="2726" y="53327"/>
                      <a:pt x="2745" y="53346"/>
                      <a:pt x="2762" y="53364"/>
                    </a:cubicBezTo>
                    <a:cubicBezTo>
                      <a:pt x="6394" y="57025"/>
                      <a:pt x="12308" y="57050"/>
                      <a:pt x="15969" y="53418"/>
                    </a:cubicBezTo>
                    <a:cubicBezTo>
                      <a:pt x="15987" y="53400"/>
                      <a:pt x="16006" y="53381"/>
                      <a:pt x="16024" y="53364"/>
                    </a:cubicBezTo>
                    <a:lnTo>
                      <a:pt x="53379" y="16008"/>
                    </a:lnTo>
                    <a:cubicBezTo>
                      <a:pt x="57041" y="12346"/>
                      <a:pt x="57041" y="6408"/>
                      <a:pt x="53379" y="2746"/>
                    </a:cubicBezTo>
                    <a:cubicBezTo>
                      <a:pt x="49718" y="-915"/>
                      <a:pt x="43780" y="-915"/>
                      <a:pt x="40118" y="2746"/>
                    </a:cubicBezTo>
                    <a:close/>
                  </a:path>
                </a:pathLst>
              </a:custGeom>
              <a:grpFill/>
              <a:ln w="138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Picture Placeholder 74">
                <a:extLst>
                  <a:ext uri="{FF2B5EF4-FFF2-40B4-BE49-F238E27FC236}">
                    <a16:creationId xmlns:a16="http://schemas.microsoft.com/office/drawing/2014/main" id="{04044578-0AFD-6096-940F-2FC1741402F0}"/>
                  </a:ext>
                </a:extLst>
              </p:cNvPr>
              <p:cNvSpPr/>
              <p:nvPr/>
            </p:nvSpPr>
            <p:spPr>
              <a:xfrm>
                <a:off x="1460447" y="3270199"/>
                <a:ext cx="56125" cy="56125"/>
              </a:xfrm>
              <a:custGeom>
                <a:avLst/>
                <a:gdLst>
                  <a:gd name="connsiteX0" fmla="*/ 16008 w 56125"/>
                  <a:gd name="connsiteY0" fmla="*/ 2746 h 56125"/>
                  <a:gd name="connsiteX1" fmla="*/ 2746 w 56125"/>
                  <a:gd name="connsiteY1" fmla="*/ 2746 h 56125"/>
                  <a:gd name="connsiteX2" fmla="*/ 2746 w 56125"/>
                  <a:gd name="connsiteY2" fmla="*/ 16008 h 56125"/>
                  <a:gd name="connsiteX3" fmla="*/ 40102 w 56125"/>
                  <a:gd name="connsiteY3" fmla="*/ 53364 h 56125"/>
                  <a:gd name="connsiteX4" fmla="*/ 53309 w 56125"/>
                  <a:gd name="connsiteY4" fmla="*/ 53418 h 56125"/>
                  <a:gd name="connsiteX5" fmla="*/ 53364 w 56125"/>
                  <a:gd name="connsiteY5" fmla="*/ 53364 h 56125"/>
                  <a:gd name="connsiteX6" fmla="*/ 53418 w 56125"/>
                  <a:gd name="connsiteY6" fmla="*/ 40156 h 56125"/>
                  <a:gd name="connsiteX7" fmla="*/ 53364 w 56125"/>
                  <a:gd name="connsiteY7" fmla="*/ 40102 h 56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25" h="56125">
                    <a:moveTo>
                      <a:pt x="16008" y="2746"/>
                    </a:moveTo>
                    <a:cubicBezTo>
                      <a:pt x="12346" y="-915"/>
                      <a:pt x="6408" y="-915"/>
                      <a:pt x="2746" y="2746"/>
                    </a:cubicBezTo>
                    <a:cubicBezTo>
                      <a:pt x="-915" y="6408"/>
                      <a:pt x="-915" y="12346"/>
                      <a:pt x="2746" y="16008"/>
                    </a:cubicBezTo>
                    <a:lnTo>
                      <a:pt x="40102" y="53364"/>
                    </a:lnTo>
                    <a:cubicBezTo>
                      <a:pt x="43734" y="57025"/>
                      <a:pt x="49648" y="57050"/>
                      <a:pt x="53309" y="53418"/>
                    </a:cubicBezTo>
                    <a:cubicBezTo>
                      <a:pt x="53327" y="53400"/>
                      <a:pt x="53346" y="53381"/>
                      <a:pt x="53364" y="53364"/>
                    </a:cubicBezTo>
                    <a:cubicBezTo>
                      <a:pt x="57025" y="49732"/>
                      <a:pt x="57050" y="43818"/>
                      <a:pt x="53418" y="40156"/>
                    </a:cubicBezTo>
                    <a:cubicBezTo>
                      <a:pt x="53400" y="40139"/>
                      <a:pt x="53381" y="40120"/>
                      <a:pt x="53364" y="40102"/>
                    </a:cubicBezTo>
                    <a:close/>
                  </a:path>
                </a:pathLst>
              </a:custGeom>
              <a:grpFill/>
              <a:ln w="138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Picture Placeholder 74">
                <a:extLst>
                  <a:ext uri="{FF2B5EF4-FFF2-40B4-BE49-F238E27FC236}">
                    <a16:creationId xmlns:a16="http://schemas.microsoft.com/office/drawing/2014/main" id="{9B228E5D-CAE7-877D-885C-28CB259F1499}"/>
                  </a:ext>
                </a:extLst>
              </p:cNvPr>
              <p:cNvSpPr/>
              <p:nvPr/>
            </p:nvSpPr>
            <p:spPr>
              <a:xfrm>
                <a:off x="1749993" y="3419661"/>
                <a:ext cx="56033" cy="18677"/>
              </a:xfrm>
              <a:custGeom>
                <a:avLst/>
                <a:gdLst>
                  <a:gd name="connsiteX0" fmla="*/ 0 w 56033"/>
                  <a:gd name="connsiteY0" fmla="*/ 9339 h 18677"/>
                  <a:gd name="connsiteX1" fmla="*/ 9339 w 56033"/>
                  <a:gd name="connsiteY1" fmla="*/ 18678 h 18677"/>
                  <a:gd name="connsiteX2" fmla="*/ 46695 w 56033"/>
                  <a:gd name="connsiteY2" fmla="*/ 18678 h 18677"/>
                  <a:gd name="connsiteX3" fmla="*/ 56034 w 56033"/>
                  <a:gd name="connsiteY3" fmla="*/ 9339 h 18677"/>
                  <a:gd name="connsiteX4" fmla="*/ 46695 w 56033"/>
                  <a:gd name="connsiteY4" fmla="*/ 0 h 18677"/>
                  <a:gd name="connsiteX5" fmla="*/ 9339 w 56033"/>
                  <a:gd name="connsiteY5" fmla="*/ 0 h 18677"/>
                  <a:gd name="connsiteX6" fmla="*/ 0 w 56033"/>
                  <a:gd name="connsiteY6" fmla="*/ 9339 h 18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033" h="18677">
                    <a:moveTo>
                      <a:pt x="0" y="9339"/>
                    </a:moveTo>
                    <a:cubicBezTo>
                      <a:pt x="0" y="14497"/>
                      <a:pt x="4181" y="18678"/>
                      <a:pt x="9339" y="18678"/>
                    </a:cubicBezTo>
                    <a:lnTo>
                      <a:pt x="46695" y="18678"/>
                    </a:lnTo>
                    <a:cubicBezTo>
                      <a:pt x="51853" y="18678"/>
                      <a:pt x="56034" y="14497"/>
                      <a:pt x="56034" y="9339"/>
                    </a:cubicBezTo>
                    <a:cubicBezTo>
                      <a:pt x="56034" y="4181"/>
                      <a:pt x="51853" y="0"/>
                      <a:pt x="46695" y="0"/>
                    </a:cubicBezTo>
                    <a:lnTo>
                      <a:pt x="9339" y="0"/>
                    </a:lnTo>
                    <a:cubicBezTo>
                      <a:pt x="4181" y="0"/>
                      <a:pt x="0" y="4181"/>
                      <a:pt x="0" y="9339"/>
                    </a:cubicBezTo>
                    <a:close/>
                  </a:path>
                </a:pathLst>
              </a:custGeom>
              <a:grpFill/>
              <a:ln w="138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" name="Picture Placeholder 74">
                <a:extLst>
                  <a:ext uri="{FF2B5EF4-FFF2-40B4-BE49-F238E27FC236}">
                    <a16:creationId xmlns:a16="http://schemas.microsoft.com/office/drawing/2014/main" id="{5F0D90AD-803B-3495-94D0-EA5F0EB197A1}"/>
                  </a:ext>
                </a:extLst>
              </p:cNvPr>
              <p:cNvSpPr/>
              <p:nvPr/>
            </p:nvSpPr>
            <p:spPr>
              <a:xfrm>
                <a:off x="1432468" y="3419661"/>
                <a:ext cx="56033" cy="18677"/>
              </a:xfrm>
              <a:custGeom>
                <a:avLst/>
                <a:gdLst>
                  <a:gd name="connsiteX0" fmla="*/ 0 w 56033"/>
                  <a:gd name="connsiteY0" fmla="*/ 9339 h 18677"/>
                  <a:gd name="connsiteX1" fmla="*/ 9339 w 56033"/>
                  <a:gd name="connsiteY1" fmla="*/ 18678 h 18677"/>
                  <a:gd name="connsiteX2" fmla="*/ 46695 w 56033"/>
                  <a:gd name="connsiteY2" fmla="*/ 18678 h 18677"/>
                  <a:gd name="connsiteX3" fmla="*/ 56034 w 56033"/>
                  <a:gd name="connsiteY3" fmla="*/ 9339 h 18677"/>
                  <a:gd name="connsiteX4" fmla="*/ 46695 w 56033"/>
                  <a:gd name="connsiteY4" fmla="*/ 0 h 18677"/>
                  <a:gd name="connsiteX5" fmla="*/ 9339 w 56033"/>
                  <a:gd name="connsiteY5" fmla="*/ 0 h 18677"/>
                  <a:gd name="connsiteX6" fmla="*/ 0 w 56033"/>
                  <a:gd name="connsiteY6" fmla="*/ 9339 h 18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033" h="18677">
                    <a:moveTo>
                      <a:pt x="0" y="9339"/>
                    </a:moveTo>
                    <a:cubicBezTo>
                      <a:pt x="0" y="14497"/>
                      <a:pt x="4181" y="18678"/>
                      <a:pt x="9339" y="18678"/>
                    </a:cubicBezTo>
                    <a:lnTo>
                      <a:pt x="46695" y="18678"/>
                    </a:lnTo>
                    <a:cubicBezTo>
                      <a:pt x="51853" y="18678"/>
                      <a:pt x="56034" y="14497"/>
                      <a:pt x="56034" y="9339"/>
                    </a:cubicBezTo>
                    <a:cubicBezTo>
                      <a:pt x="56034" y="4181"/>
                      <a:pt x="51853" y="0"/>
                      <a:pt x="46695" y="0"/>
                    </a:cubicBezTo>
                    <a:lnTo>
                      <a:pt x="9339" y="0"/>
                    </a:lnTo>
                    <a:cubicBezTo>
                      <a:pt x="4181" y="0"/>
                      <a:pt x="0" y="4181"/>
                      <a:pt x="0" y="9339"/>
                    </a:cubicBezTo>
                    <a:close/>
                  </a:path>
                </a:pathLst>
              </a:custGeom>
              <a:grpFill/>
              <a:ln w="138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0471AEB8-D381-BFDD-691F-7EB8FD3D89AF}"/>
                </a:ext>
              </a:extLst>
            </p:cNvPr>
            <p:cNvSpPr txBox="1"/>
            <p:nvPr/>
          </p:nvSpPr>
          <p:spPr>
            <a:xfrm>
              <a:off x="1462234" y="3372411"/>
              <a:ext cx="1736503" cy="11580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200000"/>
                </a:lnSpc>
                <a:tabLst>
                  <a:tab pos="10226675" algn="l"/>
                </a:tabLst>
              </a:pPr>
              <a:r>
                <a:rPr lang="fa-IR" sz="14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  <a:p>
              <a:pPr algn="ctr" rtl="1">
                <a:lnSpc>
                  <a:spcPct val="200000"/>
                </a:lnSpc>
              </a:pPr>
              <a:r>
                <a:rPr lang="fa-IR" sz="1100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 ارائه دهنده انواع فایل های کاربردی</a:t>
              </a:r>
              <a:endParaRPr lang="en-US" sz="11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D7129866-5F4C-53A8-E3CF-A69E3C73B6BD}"/>
              </a:ext>
            </a:extLst>
          </p:cNvPr>
          <p:cNvGrpSpPr/>
          <p:nvPr/>
        </p:nvGrpSpPr>
        <p:grpSpPr>
          <a:xfrm>
            <a:off x="3790183" y="1746415"/>
            <a:ext cx="2062378" cy="3321228"/>
            <a:chOff x="3790183" y="1746415"/>
            <a:chExt cx="2062378" cy="3321228"/>
          </a:xfrm>
        </p:grpSpPr>
        <p:sp>
          <p:nvSpPr>
            <p:cNvPr id="93" name="Rectangle: Rounded Corners 92">
              <a:extLst>
                <a:ext uri="{FF2B5EF4-FFF2-40B4-BE49-F238E27FC236}">
                  <a16:creationId xmlns:a16="http://schemas.microsoft.com/office/drawing/2014/main" id="{30D91A90-BB73-A1F3-222E-CA108381A341}"/>
                </a:ext>
              </a:extLst>
            </p:cNvPr>
            <p:cNvSpPr/>
            <p:nvPr/>
          </p:nvSpPr>
          <p:spPr>
            <a:xfrm>
              <a:off x="3790183" y="1746415"/>
              <a:ext cx="2062378" cy="3321228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B3AB74B0-7D8B-15C7-0990-0C9D90A00264}"/>
                </a:ext>
              </a:extLst>
            </p:cNvPr>
            <p:cNvGrpSpPr/>
            <p:nvPr/>
          </p:nvGrpSpPr>
          <p:grpSpPr>
            <a:xfrm>
              <a:off x="3953119" y="1933346"/>
              <a:ext cx="1736504" cy="2959643"/>
              <a:chOff x="2792411" y="2916801"/>
              <a:chExt cx="1235076" cy="2105025"/>
            </a:xfrm>
          </p:grpSpPr>
          <p:sp>
            <p:nvSpPr>
              <p:cNvPr id="110" name="Rectangle: Rounded Corners 109">
                <a:extLst>
                  <a:ext uri="{FF2B5EF4-FFF2-40B4-BE49-F238E27FC236}">
                    <a16:creationId xmlns:a16="http://schemas.microsoft.com/office/drawing/2014/main" id="{310C5884-233B-A36F-BCBE-FE0C8587FB84}"/>
                  </a:ext>
                </a:extLst>
              </p:cNvPr>
              <p:cNvSpPr/>
              <p:nvPr/>
            </p:nvSpPr>
            <p:spPr>
              <a:xfrm>
                <a:off x="2792411" y="2916801"/>
                <a:ext cx="1235076" cy="2095500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57728777-D63A-93B5-8A55-6DD233740EE7}"/>
                  </a:ext>
                </a:extLst>
              </p:cNvPr>
              <p:cNvSpPr/>
              <p:nvPr/>
            </p:nvSpPr>
            <p:spPr>
              <a:xfrm>
                <a:off x="2792411" y="3537702"/>
                <a:ext cx="1235076" cy="1484124"/>
              </a:xfrm>
              <a:custGeom>
                <a:avLst/>
                <a:gdLst>
                  <a:gd name="connsiteX0" fmla="*/ 1234455 w 1235076"/>
                  <a:gd name="connsiteY0" fmla="*/ 0 h 1484124"/>
                  <a:gd name="connsiteX1" fmla="*/ 1235076 w 1235076"/>
                  <a:gd name="connsiteY1" fmla="*/ 6162 h 1484124"/>
                  <a:gd name="connsiteX2" fmla="*/ 1235076 w 1235076"/>
                  <a:gd name="connsiteY2" fmla="*/ 866586 h 1484124"/>
                  <a:gd name="connsiteX3" fmla="*/ 617538 w 1235076"/>
                  <a:gd name="connsiteY3" fmla="*/ 1484124 h 1484124"/>
                  <a:gd name="connsiteX4" fmla="*/ 0 w 1235076"/>
                  <a:gd name="connsiteY4" fmla="*/ 866586 h 1484124"/>
                  <a:gd name="connsiteX5" fmla="*/ 0 w 1235076"/>
                  <a:gd name="connsiteY5" fmla="*/ 6162 h 1484124"/>
                  <a:gd name="connsiteX6" fmla="*/ 454 w 1235076"/>
                  <a:gd name="connsiteY6" fmla="*/ 1665 h 1484124"/>
                  <a:gd name="connsiteX7" fmla="*/ 188216 w 1235076"/>
                  <a:gd name="connsiteY7" fmla="*/ 2067 h 1484124"/>
                  <a:gd name="connsiteX8" fmla="*/ 189151 w 1235076"/>
                  <a:gd name="connsiteY8" fmla="*/ 11797 h 1484124"/>
                  <a:gd name="connsiteX9" fmla="*/ 610904 w 1235076"/>
                  <a:gd name="connsiteY9" fmla="*/ 372242 h 1484124"/>
                  <a:gd name="connsiteX10" fmla="*/ 1032657 w 1235076"/>
                  <a:gd name="connsiteY10" fmla="*/ 11797 h 1484124"/>
                  <a:gd name="connsiteX11" fmla="*/ 1033698 w 1235076"/>
                  <a:gd name="connsiteY11" fmla="*/ 972 h 148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35076" h="1484124">
                    <a:moveTo>
                      <a:pt x="1234455" y="0"/>
                    </a:moveTo>
                    <a:lnTo>
                      <a:pt x="1235076" y="6162"/>
                    </a:lnTo>
                    <a:lnTo>
                      <a:pt x="1235076" y="866586"/>
                    </a:lnTo>
                    <a:cubicBezTo>
                      <a:pt x="1235076" y="1207643"/>
                      <a:pt x="958595" y="1484124"/>
                      <a:pt x="617538" y="1484124"/>
                    </a:cubicBezTo>
                    <a:cubicBezTo>
                      <a:pt x="276481" y="1484124"/>
                      <a:pt x="0" y="1207643"/>
                      <a:pt x="0" y="866586"/>
                    </a:cubicBezTo>
                    <a:lnTo>
                      <a:pt x="0" y="6162"/>
                    </a:lnTo>
                    <a:lnTo>
                      <a:pt x="454" y="1665"/>
                    </a:lnTo>
                    <a:lnTo>
                      <a:pt x="188216" y="2067"/>
                    </a:lnTo>
                    <a:lnTo>
                      <a:pt x="189151" y="11797"/>
                    </a:lnTo>
                    <a:cubicBezTo>
                      <a:pt x="229294" y="217502"/>
                      <a:pt x="402866" y="372242"/>
                      <a:pt x="610904" y="372242"/>
                    </a:cubicBezTo>
                    <a:cubicBezTo>
                      <a:pt x="818942" y="372242"/>
                      <a:pt x="992515" y="217502"/>
                      <a:pt x="1032657" y="11797"/>
                    </a:cubicBezTo>
                    <a:lnTo>
                      <a:pt x="1033698" y="97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id-ID" dirty="0"/>
              </a:p>
            </p:txBody>
          </p:sp>
        </p:grpSp>
        <p:grpSp>
          <p:nvGrpSpPr>
            <p:cNvPr id="95" name="Picture Placeholder 116">
              <a:extLst>
                <a:ext uri="{FF2B5EF4-FFF2-40B4-BE49-F238E27FC236}">
                  <a16:creationId xmlns:a16="http://schemas.microsoft.com/office/drawing/2014/main" id="{C9A1F003-654D-CC96-2A64-74FF65188DE7}"/>
                </a:ext>
              </a:extLst>
            </p:cNvPr>
            <p:cNvGrpSpPr/>
            <p:nvPr/>
          </p:nvGrpSpPr>
          <p:grpSpPr>
            <a:xfrm>
              <a:off x="4556571" y="2451998"/>
              <a:ext cx="529596" cy="529596"/>
              <a:chOff x="3204491" y="3223542"/>
              <a:chExt cx="410914" cy="410914"/>
            </a:xfrm>
            <a:solidFill>
              <a:schemeClr val="accent2"/>
            </a:solidFill>
          </p:grpSpPr>
          <p:sp>
            <p:nvSpPr>
              <p:cNvPr id="108" name="Picture Placeholder 116">
                <a:extLst>
                  <a:ext uri="{FF2B5EF4-FFF2-40B4-BE49-F238E27FC236}">
                    <a16:creationId xmlns:a16="http://schemas.microsoft.com/office/drawing/2014/main" id="{BF1677EA-ED36-4386-4E8D-2543ECE0CD43}"/>
                  </a:ext>
                </a:extLst>
              </p:cNvPr>
              <p:cNvSpPr/>
              <p:nvPr/>
            </p:nvSpPr>
            <p:spPr>
              <a:xfrm>
                <a:off x="3204491" y="3223542"/>
                <a:ext cx="410914" cy="410914"/>
              </a:xfrm>
              <a:custGeom>
                <a:avLst/>
                <a:gdLst>
                  <a:gd name="connsiteX0" fmla="*/ 382897 w 410914"/>
                  <a:gd name="connsiteY0" fmla="*/ 158762 h 410914"/>
                  <a:gd name="connsiteX1" fmla="*/ 366834 w 410914"/>
                  <a:gd name="connsiteY1" fmla="*/ 158762 h 410914"/>
                  <a:gd name="connsiteX2" fmla="*/ 352546 w 410914"/>
                  <a:gd name="connsiteY2" fmla="*/ 124395 h 410914"/>
                  <a:gd name="connsiteX3" fmla="*/ 364219 w 410914"/>
                  <a:gd name="connsiteY3" fmla="*/ 113001 h 410914"/>
                  <a:gd name="connsiteX4" fmla="*/ 364219 w 410914"/>
                  <a:gd name="connsiteY4" fmla="*/ 73404 h 410914"/>
                  <a:gd name="connsiteX5" fmla="*/ 337510 w 410914"/>
                  <a:gd name="connsiteY5" fmla="*/ 46695 h 410914"/>
                  <a:gd name="connsiteX6" fmla="*/ 297913 w 410914"/>
                  <a:gd name="connsiteY6" fmla="*/ 46695 h 410914"/>
                  <a:gd name="connsiteX7" fmla="*/ 286519 w 410914"/>
                  <a:gd name="connsiteY7" fmla="*/ 58368 h 410914"/>
                  <a:gd name="connsiteX8" fmla="*/ 252152 w 410914"/>
                  <a:gd name="connsiteY8" fmla="*/ 44080 h 410914"/>
                  <a:gd name="connsiteX9" fmla="*/ 252152 w 410914"/>
                  <a:gd name="connsiteY9" fmla="*/ 28017 h 410914"/>
                  <a:gd name="connsiteX10" fmla="*/ 224135 w 410914"/>
                  <a:gd name="connsiteY10" fmla="*/ 0 h 410914"/>
                  <a:gd name="connsiteX11" fmla="*/ 186779 w 410914"/>
                  <a:gd name="connsiteY11" fmla="*/ 0 h 410914"/>
                  <a:gd name="connsiteX12" fmla="*/ 158762 w 410914"/>
                  <a:gd name="connsiteY12" fmla="*/ 28017 h 410914"/>
                  <a:gd name="connsiteX13" fmla="*/ 158762 w 410914"/>
                  <a:gd name="connsiteY13" fmla="*/ 44080 h 410914"/>
                  <a:gd name="connsiteX14" fmla="*/ 124395 w 410914"/>
                  <a:gd name="connsiteY14" fmla="*/ 58368 h 410914"/>
                  <a:gd name="connsiteX15" fmla="*/ 113001 w 410914"/>
                  <a:gd name="connsiteY15" fmla="*/ 46695 h 410914"/>
                  <a:gd name="connsiteX16" fmla="*/ 73404 w 410914"/>
                  <a:gd name="connsiteY16" fmla="*/ 46695 h 410914"/>
                  <a:gd name="connsiteX17" fmla="*/ 46695 w 410914"/>
                  <a:gd name="connsiteY17" fmla="*/ 73404 h 410914"/>
                  <a:gd name="connsiteX18" fmla="*/ 46695 w 410914"/>
                  <a:gd name="connsiteY18" fmla="*/ 113001 h 410914"/>
                  <a:gd name="connsiteX19" fmla="*/ 58088 w 410914"/>
                  <a:gd name="connsiteY19" fmla="*/ 124395 h 410914"/>
                  <a:gd name="connsiteX20" fmla="*/ 44080 w 410914"/>
                  <a:gd name="connsiteY20" fmla="*/ 158762 h 410914"/>
                  <a:gd name="connsiteX21" fmla="*/ 28017 w 410914"/>
                  <a:gd name="connsiteY21" fmla="*/ 158762 h 410914"/>
                  <a:gd name="connsiteX22" fmla="*/ 0 w 410914"/>
                  <a:gd name="connsiteY22" fmla="*/ 186779 h 410914"/>
                  <a:gd name="connsiteX23" fmla="*/ 0 w 410914"/>
                  <a:gd name="connsiteY23" fmla="*/ 224135 h 410914"/>
                  <a:gd name="connsiteX24" fmla="*/ 28017 w 410914"/>
                  <a:gd name="connsiteY24" fmla="*/ 252152 h 410914"/>
                  <a:gd name="connsiteX25" fmla="*/ 44080 w 410914"/>
                  <a:gd name="connsiteY25" fmla="*/ 252152 h 410914"/>
                  <a:gd name="connsiteX26" fmla="*/ 58368 w 410914"/>
                  <a:gd name="connsiteY26" fmla="*/ 286519 h 410914"/>
                  <a:gd name="connsiteX27" fmla="*/ 46695 w 410914"/>
                  <a:gd name="connsiteY27" fmla="*/ 297913 h 410914"/>
                  <a:gd name="connsiteX28" fmla="*/ 46695 w 410914"/>
                  <a:gd name="connsiteY28" fmla="*/ 337510 h 410914"/>
                  <a:gd name="connsiteX29" fmla="*/ 73404 w 410914"/>
                  <a:gd name="connsiteY29" fmla="*/ 364219 h 410914"/>
                  <a:gd name="connsiteX30" fmla="*/ 113001 w 410914"/>
                  <a:gd name="connsiteY30" fmla="*/ 364219 h 410914"/>
                  <a:gd name="connsiteX31" fmla="*/ 124395 w 410914"/>
                  <a:gd name="connsiteY31" fmla="*/ 352826 h 410914"/>
                  <a:gd name="connsiteX32" fmla="*/ 158762 w 410914"/>
                  <a:gd name="connsiteY32" fmla="*/ 366834 h 410914"/>
                  <a:gd name="connsiteX33" fmla="*/ 158762 w 410914"/>
                  <a:gd name="connsiteY33" fmla="*/ 382897 h 410914"/>
                  <a:gd name="connsiteX34" fmla="*/ 186779 w 410914"/>
                  <a:gd name="connsiteY34" fmla="*/ 410914 h 410914"/>
                  <a:gd name="connsiteX35" fmla="*/ 224135 w 410914"/>
                  <a:gd name="connsiteY35" fmla="*/ 410914 h 410914"/>
                  <a:gd name="connsiteX36" fmla="*/ 252152 w 410914"/>
                  <a:gd name="connsiteY36" fmla="*/ 382897 h 410914"/>
                  <a:gd name="connsiteX37" fmla="*/ 252152 w 410914"/>
                  <a:gd name="connsiteY37" fmla="*/ 366834 h 410914"/>
                  <a:gd name="connsiteX38" fmla="*/ 286519 w 410914"/>
                  <a:gd name="connsiteY38" fmla="*/ 352546 h 410914"/>
                  <a:gd name="connsiteX39" fmla="*/ 297913 w 410914"/>
                  <a:gd name="connsiteY39" fmla="*/ 364219 h 410914"/>
                  <a:gd name="connsiteX40" fmla="*/ 337510 w 410914"/>
                  <a:gd name="connsiteY40" fmla="*/ 364219 h 410914"/>
                  <a:gd name="connsiteX41" fmla="*/ 364219 w 410914"/>
                  <a:gd name="connsiteY41" fmla="*/ 337510 h 410914"/>
                  <a:gd name="connsiteX42" fmla="*/ 364219 w 410914"/>
                  <a:gd name="connsiteY42" fmla="*/ 297913 h 410914"/>
                  <a:gd name="connsiteX43" fmla="*/ 352826 w 410914"/>
                  <a:gd name="connsiteY43" fmla="*/ 286519 h 410914"/>
                  <a:gd name="connsiteX44" fmla="*/ 366834 w 410914"/>
                  <a:gd name="connsiteY44" fmla="*/ 252152 h 410914"/>
                  <a:gd name="connsiteX45" fmla="*/ 382897 w 410914"/>
                  <a:gd name="connsiteY45" fmla="*/ 252152 h 410914"/>
                  <a:gd name="connsiteX46" fmla="*/ 410914 w 410914"/>
                  <a:gd name="connsiteY46" fmla="*/ 224135 h 410914"/>
                  <a:gd name="connsiteX47" fmla="*/ 410914 w 410914"/>
                  <a:gd name="connsiteY47" fmla="*/ 186779 h 410914"/>
                  <a:gd name="connsiteX48" fmla="*/ 382897 w 410914"/>
                  <a:gd name="connsiteY48" fmla="*/ 158762 h 410914"/>
                  <a:gd name="connsiteX49" fmla="*/ 392236 w 410914"/>
                  <a:gd name="connsiteY49" fmla="*/ 224135 h 410914"/>
                  <a:gd name="connsiteX50" fmla="*/ 382897 w 410914"/>
                  <a:gd name="connsiteY50" fmla="*/ 233474 h 410914"/>
                  <a:gd name="connsiteX51" fmla="*/ 359643 w 410914"/>
                  <a:gd name="connsiteY51" fmla="*/ 233474 h 410914"/>
                  <a:gd name="connsiteX52" fmla="*/ 350304 w 410914"/>
                  <a:gd name="connsiteY52" fmla="*/ 240665 h 410914"/>
                  <a:gd name="connsiteX53" fmla="*/ 332654 w 410914"/>
                  <a:gd name="connsiteY53" fmla="*/ 283157 h 410914"/>
                  <a:gd name="connsiteX54" fmla="*/ 333961 w 410914"/>
                  <a:gd name="connsiteY54" fmla="*/ 294644 h 410914"/>
                  <a:gd name="connsiteX55" fmla="*/ 350491 w 410914"/>
                  <a:gd name="connsiteY55" fmla="*/ 311081 h 410914"/>
                  <a:gd name="connsiteX56" fmla="*/ 350545 w 410914"/>
                  <a:gd name="connsiteY56" fmla="*/ 324288 h 410914"/>
                  <a:gd name="connsiteX57" fmla="*/ 350491 w 410914"/>
                  <a:gd name="connsiteY57" fmla="*/ 324342 h 410914"/>
                  <a:gd name="connsiteX58" fmla="*/ 324062 w 410914"/>
                  <a:gd name="connsiteY58" fmla="*/ 350771 h 410914"/>
                  <a:gd name="connsiteX59" fmla="*/ 310855 w 410914"/>
                  <a:gd name="connsiteY59" fmla="*/ 350825 h 410914"/>
                  <a:gd name="connsiteX60" fmla="*/ 310801 w 410914"/>
                  <a:gd name="connsiteY60" fmla="*/ 350771 h 410914"/>
                  <a:gd name="connsiteX61" fmla="*/ 294364 w 410914"/>
                  <a:gd name="connsiteY61" fmla="*/ 334241 h 410914"/>
                  <a:gd name="connsiteX62" fmla="*/ 282877 w 410914"/>
                  <a:gd name="connsiteY62" fmla="*/ 332934 h 410914"/>
                  <a:gd name="connsiteX63" fmla="*/ 240385 w 410914"/>
                  <a:gd name="connsiteY63" fmla="*/ 350491 h 410914"/>
                  <a:gd name="connsiteX64" fmla="*/ 233194 w 410914"/>
                  <a:gd name="connsiteY64" fmla="*/ 359830 h 410914"/>
                  <a:gd name="connsiteX65" fmla="*/ 233194 w 410914"/>
                  <a:gd name="connsiteY65" fmla="*/ 382897 h 410914"/>
                  <a:gd name="connsiteX66" fmla="*/ 223855 w 410914"/>
                  <a:gd name="connsiteY66" fmla="*/ 392236 h 410914"/>
                  <a:gd name="connsiteX67" fmla="*/ 186779 w 410914"/>
                  <a:gd name="connsiteY67" fmla="*/ 392236 h 410914"/>
                  <a:gd name="connsiteX68" fmla="*/ 177440 w 410914"/>
                  <a:gd name="connsiteY68" fmla="*/ 382897 h 410914"/>
                  <a:gd name="connsiteX69" fmla="*/ 177440 w 410914"/>
                  <a:gd name="connsiteY69" fmla="*/ 359643 h 410914"/>
                  <a:gd name="connsiteX70" fmla="*/ 170249 w 410914"/>
                  <a:gd name="connsiteY70" fmla="*/ 350304 h 410914"/>
                  <a:gd name="connsiteX71" fmla="*/ 127757 w 410914"/>
                  <a:gd name="connsiteY71" fmla="*/ 332747 h 410914"/>
                  <a:gd name="connsiteX72" fmla="*/ 122901 w 410914"/>
                  <a:gd name="connsiteY72" fmla="*/ 331346 h 410914"/>
                  <a:gd name="connsiteX73" fmla="*/ 116270 w 410914"/>
                  <a:gd name="connsiteY73" fmla="*/ 334055 h 410914"/>
                  <a:gd name="connsiteX74" fmla="*/ 99833 w 410914"/>
                  <a:gd name="connsiteY74" fmla="*/ 350585 h 410914"/>
                  <a:gd name="connsiteX75" fmla="*/ 86626 w 410914"/>
                  <a:gd name="connsiteY75" fmla="*/ 350639 h 410914"/>
                  <a:gd name="connsiteX76" fmla="*/ 86572 w 410914"/>
                  <a:gd name="connsiteY76" fmla="*/ 350585 h 410914"/>
                  <a:gd name="connsiteX77" fmla="*/ 60143 w 410914"/>
                  <a:gd name="connsiteY77" fmla="*/ 324342 h 410914"/>
                  <a:gd name="connsiteX78" fmla="*/ 60089 w 410914"/>
                  <a:gd name="connsiteY78" fmla="*/ 311135 h 410914"/>
                  <a:gd name="connsiteX79" fmla="*/ 60143 w 410914"/>
                  <a:gd name="connsiteY79" fmla="*/ 311081 h 410914"/>
                  <a:gd name="connsiteX80" fmla="*/ 76673 w 410914"/>
                  <a:gd name="connsiteY80" fmla="*/ 294644 h 410914"/>
                  <a:gd name="connsiteX81" fmla="*/ 77980 w 410914"/>
                  <a:gd name="connsiteY81" fmla="*/ 283157 h 410914"/>
                  <a:gd name="connsiteX82" fmla="*/ 60423 w 410914"/>
                  <a:gd name="connsiteY82" fmla="*/ 240665 h 410914"/>
                  <a:gd name="connsiteX83" fmla="*/ 51084 w 410914"/>
                  <a:gd name="connsiteY83" fmla="*/ 233474 h 410914"/>
                  <a:gd name="connsiteX84" fmla="*/ 28017 w 410914"/>
                  <a:gd name="connsiteY84" fmla="*/ 233474 h 410914"/>
                  <a:gd name="connsiteX85" fmla="*/ 18678 w 410914"/>
                  <a:gd name="connsiteY85" fmla="*/ 224135 h 410914"/>
                  <a:gd name="connsiteX86" fmla="*/ 18678 w 410914"/>
                  <a:gd name="connsiteY86" fmla="*/ 186779 h 410914"/>
                  <a:gd name="connsiteX87" fmla="*/ 28017 w 410914"/>
                  <a:gd name="connsiteY87" fmla="*/ 177440 h 410914"/>
                  <a:gd name="connsiteX88" fmla="*/ 51271 w 410914"/>
                  <a:gd name="connsiteY88" fmla="*/ 177440 h 410914"/>
                  <a:gd name="connsiteX89" fmla="*/ 60610 w 410914"/>
                  <a:gd name="connsiteY89" fmla="*/ 170249 h 410914"/>
                  <a:gd name="connsiteX90" fmla="*/ 78167 w 410914"/>
                  <a:gd name="connsiteY90" fmla="*/ 127757 h 410914"/>
                  <a:gd name="connsiteX91" fmla="*/ 76860 w 410914"/>
                  <a:gd name="connsiteY91" fmla="*/ 116270 h 410914"/>
                  <a:gd name="connsiteX92" fmla="*/ 60143 w 410914"/>
                  <a:gd name="connsiteY92" fmla="*/ 99833 h 410914"/>
                  <a:gd name="connsiteX93" fmla="*/ 60089 w 410914"/>
                  <a:gd name="connsiteY93" fmla="*/ 86626 h 410914"/>
                  <a:gd name="connsiteX94" fmla="*/ 60143 w 410914"/>
                  <a:gd name="connsiteY94" fmla="*/ 86572 h 410914"/>
                  <a:gd name="connsiteX95" fmla="*/ 86572 w 410914"/>
                  <a:gd name="connsiteY95" fmla="*/ 60143 h 410914"/>
                  <a:gd name="connsiteX96" fmla="*/ 99779 w 410914"/>
                  <a:gd name="connsiteY96" fmla="*/ 60089 h 410914"/>
                  <a:gd name="connsiteX97" fmla="*/ 99833 w 410914"/>
                  <a:gd name="connsiteY97" fmla="*/ 60143 h 410914"/>
                  <a:gd name="connsiteX98" fmla="*/ 116270 w 410914"/>
                  <a:gd name="connsiteY98" fmla="*/ 76673 h 410914"/>
                  <a:gd name="connsiteX99" fmla="*/ 127757 w 410914"/>
                  <a:gd name="connsiteY99" fmla="*/ 77980 h 410914"/>
                  <a:gd name="connsiteX100" fmla="*/ 170249 w 410914"/>
                  <a:gd name="connsiteY100" fmla="*/ 60423 h 410914"/>
                  <a:gd name="connsiteX101" fmla="*/ 177440 w 410914"/>
                  <a:gd name="connsiteY101" fmla="*/ 51084 h 410914"/>
                  <a:gd name="connsiteX102" fmla="*/ 177440 w 410914"/>
                  <a:gd name="connsiteY102" fmla="*/ 28017 h 410914"/>
                  <a:gd name="connsiteX103" fmla="*/ 186779 w 410914"/>
                  <a:gd name="connsiteY103" fmla="*/ 18678 h 410914"/>
                  <a:gd name="connsiteX104" fmla="*/ 224135 w 410914"/>
                  <a:gd name="connsiteY104" fmla="*/ 18678 h 410914"/>
                  <a:gd name="connsiteX105" fmla="*/ 233474 w 410914"/>
                  <a:gd name="connsiteY105" fmla="*/ 28017 h 410914"/>
                  <a:gd name="connsiteX106" fmla="*/ 233474 w 410914"/>
                  <a:gd name="connsiteY106" fmla="*/ 51271 h 410914"/>
                  <a:gd name="connsiteX107" fmla="*/ 240665 w 410914"/>
                  <a:gd name="connsiteY107" fmla="*/ 60610 h 410914"/>
                  <a:gd name="connsiteX108" fmla="*/ 283157 w 410914"/>
                  <a:gd name="connsiteY108" fmla="*/ 78167 h 410914"/>
                  <a:gd name="connsiteX109" fmla="*/ 294644 w 410914"/>
                  <a:gd name="connsiteY109" fmla="*/ 76860 h 410914"/>
                  <a:gd name="connsiteX110" fmla="*/ 311081 w 410914"/>
                  <a:gd name="connsiteY110" fmla="*/ 60330 h 410914"/>
                  <a:gd name="connsiteX111" fmla="*/ 324288 w 410914"/>
                  <a:gd name="connsiteY111" fmla="*/ 60276 h 410914"/>
                  <a:gd name="connsiteX112" fmla="*/ 324342 w 410914"/>
                  <a:gd name="connsiteY112" fmla="*/ 60330 h 410914"/>
                  <a:gd name="connsiteX113" fmla="*/ 350771 w 410914"/>
                  <a:gd name="connsiteY113" fmla="*/ 86759 h 410914"/>
                  <a:gd name="connsiteX114" fmla="*/ 350825 w 410914"/>
                  <a:gd name="connsiteY114" fmla="*/ 99966 h 410914"/>
                  <a:gd name="connsiteX115" fmla="*/ 350771 w 410914"/>
                  <a:gd name="connsiteY115" fmla="*/ 100020 h 410914"/>
                  <a:gd name="connsiteX116" fmla="*/ 334241 w 410914"/>
                  <a:gd name="connsiteY116" fmla="*/ 116457 h 410914"/>
                  <a:gd name="connsiteX117" fmla="*/ 332934 w 410914"/>
                  <a:gd name="connsiteY117" fmla="*/ 127944 h 410914"/>
                  <a:gd name="connsiteX118" fmla="*/ 350585 w 410914"/>
                  <a:gd name="connsiteY118" fmla="*/ 170436 h 410914"/>
                  <a:gd name="connsiteX119" fmla="*/ 359923 w 410914"/>
                  <a:gd name="connsiteY119" fmla="*/ 177627 h 410914"/>
                  <a:gd name="connsiteX120" fmla="*/ 382897 w 410914"/>
                  <a:gd name="connsiteY120" fmla="*/ 177627 h 410914"/>
                  <a:gd name="connsiteX121" fmla="*/ 392236 w 410914"/>
                  <a:gd name="connsiteY121" fmla="*/ 186966 h 410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410914" h="410914">
                    <a:moveTo>
                      <a:pt x="382897" y="158762"/>
                    </a:moveTo>
                    <a:lnTo>
                      <a:pt x="366834" y="158762"/>
                    </a:lnTo>
                    <a:cubicBezTo>
                      <a:pt x="363384" y="146804"/>
                      <a:pt x="358590" y="135275"/>
                      <a:pt x="352546" y="124395"/>
                    </a:cubicBezTo>
                    <a:lnTo>
                      <a:pt x="364219" y="113001"/>
                    </a:lnTo>
                    <a:cubicBezTo>
                      <a:pt x="375144" y="102063"/>
                      <a:pt x="375144" y="84343"/>
                      <a:pt x="364219" y="73404"/>
                    </a:cubicBezTo>
                    <a:lnTo>
                      <a:pt x="337510" y="46695"/>
                    </a:lnTo>
                    <a:cubicBezTo>
                      <a:pt x="326412" y="36164"/>
                      <a:pt x="309011" y="36164"/>
                      <a:pt x="297913" y="46695"/>
                    </a:cubicBezTo>
                    <a:lnTo>
                      <a:pt x="286519" y="58368"/>
                    </a:lnTo>
                    <a:cubicBezTo>
                      <a:pt x="275639" y="52324"/>
                      <a:pt x="264110" y="47531"/>
                      <a:pt x="252152" y="44080"/>
                    </a:cubicBezTo>
                    <a:lnTo>
                      <a:pt x="252152" y="28017"/>
                    </a:lnTo>
                    <a:cubicBezTo>
                      <a:pt x="252152" y="12544"/>
                      <a:pt x="239609" y="0"/>
                      <a:pt x="224135" y="0"/>
                    </a:cubicBezTo>
                    <a:lnTo>
                      <a:pt x="186779" y="0"/>
                    </a:lnTo>
                    <a:cubicBezTo>
                      <a:pt x="171305" y="0"/>
                      <a:pt x="158762" y="12544"/>
                      <a:pt x="158762" y="28017"/>
                    </a:cubicBezTo>
                    <a:lnTo>
                      <a:pt x="158762" y="44080"/>
                    </a:lnTo>
                    <a:cubicBezTo>
                      <a:pt x="146804" y="47531"/>
                      <a:pt x="135275" y="52324"/>
                      <a:pt x="124395" y="58368"/>
                    </a:cubicBezTo>
                    <a:lnTo>
                      <a:pt x="113001" y="46695"/>
                    </a:lnTo>
                    <a:cubicBezTo>
                      <a:pt x="102063" y="35770"/>
                      <a:pt x="84343" y="35770"/>
                      <a:pt x="73404" y="46695"/>
                    </a:cubicBezTo>
                    <a:lnTo>
                      <a:pt x="46695" y="73404"/>
                    </a:lnTo>
                    <a:cubicBezTo>
                      <a:pt x="35770" y="84343"/>
                      <a:pt x="35770" y="102063"/>
                      <a:pt x="46695" y="113001"/>
                    </a:cubicBezTo>
                    <a:lnTo>
                      <a:pt x="58088" y="124395"/>
                    </a:lnTo>
                    <a:cubicBezTo>
                      <a:pt x="52141" y="135287"/>
                      <a:pt x="47441" y="146816"/>
                      <a:pt x="44080" y="158762"/>
                    </a:cubicBezTo>
                    <a:lnTo>
                      <a:pt x="28017" y="158762"/>
                    </a:lnTo>
                    <a:cubicBezTo>
                      <a:pt x="12544" y="158762"/>
                      <a:pt x="0" y="171305"/>
                      <a:pt x="0" y="186779"/>
                    </a:cubicBezTo>
                    <a:lnTo>
                      <a:pt x="0" y="224135"/>
                    </a:lnTo>
                    <a:cubicBezTo>
                      <a:pt x="0" y="239609"/>
                      <a:pt x="12544" y="252152"/>
                      <a:pt x="28017" y="252152"/>
                    </a:cubicBezTo>
                    <a:lnTo>
                      <a:pt x="44080" y="252152"/>
                    </a:lnTo>
                    <a:cubicBezTo>
                      <a:pt x="47531" y="264110"/>
                      <a:pt x="52324" y="275639"/>
                      <a:pt x="58368" y="286519"/>
                    </a:cubicBezTo>
                    <a:lnTo>
                      <a:pt x="46695" y="297913"/>
                    </a:lnTo>
                    <a:cubicBezTo>
                      <a:pt x="35770" y="308852"/>
                      <a:pt x="35770" y="326571"/>
                      <a:pt x="46695" y="337510"/>
                    </a:cubicBezTo>
                    <a:lnTo>
                      <a:pt x="73404" y="364219"/>
                    </a:lnTo>
                    <a:cubicBezTo>
                      <a:pt x="84343" y="375144"/>
                      <a:pt x="102063" y="375144"/>
                      <a:pt x="113001" y="364219"/>
                    </a:cubicBezTo>
                    <a:lnTo>
                      <a:pt x="124395" y="352826"/>
                    </a:lnTo>
                    <a:cubicBezTo>
                      <a:pt x="135287" y="358774"/>
                      <a:pt x="146816" y="363472"/>
                      <a:pt x="158762" y="366834"/>
                    </a:cubicBezTo>
                    <a:lnTo>
                      <a:pt x="158762" y="382897"/>
                    </a:lnTo>
                    <a:cubicBezTo>
                      <a:pt x="158762" y="398371"/>
                      <a:pt x="171305" y="410914"/>
                      <a:pt x="186779" y="410914"/>
                    </a:cubicBezTo>
                    <a:lnTo>
                      <a:pt x="224135" y="410914"/>
                    </a:lnTo>
                    <a:cubicBezTo>
                      <a:pt x="239609" y="410914"/>
                      <a:pt x="252152" y="398371"/>
                      <a:pt x="252152" y="382897"/>
                    </a:cubicBezTo>
                    <a:lnTo>
                      <a:pt x="252152" y="366834"/>
                    </a:lnTo>
                    <a:cubicBezTo>
                      <a:pt x="264110" y="363384"/>
                      <a:pt x="275639" y="358590"/>
                      <a:pt x="286519" y="352546"/>
                    </a:cubicBezTo>
                    <a:lnTo>
                      <a:pt x="297913" y="364219"/>
                    </a:lnTo>
                    <a:cubicBezTo>
                      <a:pt x="309011" y="374750"/>
                      <a:pt x="326412" y="374750"/>
                      <a:pt x="337510" y="364219"/>
                    </a:cubicBezTo>
                    <a:lnTo>
                      <a:pt x="364219" y="337510"/>
                    </a:lnTo>
                    <a:cubicBezTo>
                      <a:pt x="375144" y="326571"/>
                      <a:pt x="375144" y="308852"/>
                      <a:pt x="364219" y="297913"/>
                    </a:cubicBezTo>
                    <a:lnTo>
                      <a:pt x="352826" y="286519"/>
                    </a:lnTo>
                    <a:cubicBezTo>
                      <a:pt x="358774" y="275627"/>
                      <a:pt x="363472" y="264098"/>
                      <a:pt x="366834" y="252152"/>
                    </a:cubicBezTo>
                    <a:lnTo>
                      <a:pt x="382897" y="252152"/>
                    </a:lnTo>
                    <a:cubicBezTo>
                      <a:pt x="398371" y="252152"/>
                      <a:pt x="410914" y="239609"/>
                      <a:pt x="410914" y="224135"/>
                    </a:cubicBezTo>
                    <a:lnTo>
                      <a:pt x="410914" y="186779"/>
                    </a:lnTo>
                    <a:cubicBezTo>
                      <a:pt x="410914" y="171305"/>
                      <a:pt x="398371" y="158762"/>
                      <a:pt x="382897" y="158762"/>
                    </a:cubicBezTo>
                    <a:close/>
                    <a:moveTo>
                      <a:pt x="392236" y="224135"/>
                    </a:moveTo>
                    <a:cubicBezTo>
                      <a:pt x="392236" y="229293"/>
                      <a:pt x="388055" y="233474"/>
                      <a:pt x="382897" y="233474"/>
                    </a:cubicBezTo>
                    <a:lnTo>
                      <a:pt x="359643" y="233474"/>
                    </a:lnTo>
                    <a:cubicBezTo>
                      <a:pt x="355219" y="233355"/>
                      <a:pt x="351320" y="236358"/>
                      <a:pt x="350304" y="240665"/>
                    </a:cubicBezTo>
                    <a:cubicBezTo>
                      <a:pt x="346642" y="255653"/>
                      <a:pt x="340688" y="269986"/>
                      <a:pt x="332654" y="283157"/>
                    </a:cubicBezTo>
                    <a:cubicBezTo>
                      <a:pt x="330382" y="286828"/>
                      <a:pt x="330923" y="291577"/>
                      <a:pt x="333961" y="294644"/>
                    </a:cubicBezTo>
                    <a:lnTo>
                      <a:pt x="350491" y="311081"/>
                    </a:lnTo>
                    <a:cubicBezTo>
                      <a:pt x="354153" y="314713"/>
                      <a:pt x="354177" y="320626"/>
                      <a:pt x="350545" y="324288"/>
                    </a:cubicBezTo>
                    <a:cubicBezTo>
                      <a:pt x="350528" y="324306"/>
                      <a:pt x="350509" y="324324"/>
                      <a:pt x="350491" y="324342"/>
                    </a:cubicBezTo>
                    <a:lnTo>
                      <a:pt x="324062" y="350771"/>
                    </a:lnTo>
                    <a:cubicBezTo>
                      <a:pt x="320430" y="354433"/>
                      <a:pt x="314517" y="354457"/>
                      <a:pt x="310855" y="350825"/>
                    </a:cubicBezTo>
                    <a:cubicBezTo>
                      <a:pt x="310837" y="350808"/>
                      <a:pt x="310818" y="350789"/>
                      <a:pt x="310801" y="350771"/>
                    </a:cubicBezTo>
                    <a:lnTo>
                      <a:pt x="294364" y="334241"/>
                    </a:lnTo>
                    <a:cubicBezTo>
                      <a:pt x="291297" y="331203"/>
                      <a:pt x="286548" y="330663"/>
                      <a:pt x="282877" y="332934"/>
                    </a:cubicBezTo>
                    <a:cubicBezTo>
                      <a:pt x="269721" y="340978"/>
                      <a:pt x="255381" y="346902"/>
                      <a:pt x="240385" y="350491"/>
                    </a:cubicBezTo>
                    <a:cubicBezTo>
                      <a:pt x="236078" y="351507"/>
                      <a:pt x="233075" y="355406"/>
                      <a:pt x="233194" y="359830"/>
                    </a:cubicBezTo>
                    <a:lnTo>
                      <a:pt x="233194" y="382897"/>
                    </a:lnTo>
                    <a:cubicBezTo>
                      <a:pt x="233194" y="388055"/>
                      <a:pt x="229013" y="392236"/>
                      <a:pt x="223855" y="392236"/>
                    </a:cubicBezTo>
                    <a:lnTo>
                      <a:pt x="186779" y="392236"/>
                    </a:lnTo>
                    <a:cubicBezTo>
                      <a:pt x="181621" y="392236"/>
                      <a:pt x="177440" y="388055"/>
                      <a:pt x="177440" y="382897"/>
                    </a:cubicBezTo>
                    <a:lnTo>
                      <a:pt x="177440" y="359643"/>
                    </a:lnTo>
                    <a:cubicBezTo>
                      <a:pt x="177559" y="355219"/>
                      <a:pt x="174556" y="351320"/>
                      <a:pt x="170249" y="350304"/>
                    </a:cubicBezTo>
                    <a:cubicBezTo>
                      <a:pt x="155253" y="346715"/>
                      <a:pt x="140913" y="340791"/>
                      <a:pt x="127757" y="332747"/>
                    </a:cubicBezTo>
                    <a:cubicBezTo>
                      <a:pt x="126297" y="331843"/>
                      <a:pt x="124617" y="331358"/>
                      <a:pt x="122901" y="331346"/>
                    </a:cubicBezTo>
                    <a:cubicBezTo>
                      <a:pt x="120418" y="331332"/>
                      <a:pt x="118032" y="332306"/>
                      <a:pt x="116270" y="334055"/>
                    </a:cubicBezTo>
                    <a:lnTo>
                      <a:pt x="99833" y="350585"/>
                    </a:lnTo>
                    <a:cubicBezTo>
                      <a:pt x="96202" y="354246"/>
                      <a:pt x="90288" y="354271"/>
                      <a:pt x="86626" y="350639"/>
                    </a:cubicBezTo>
                    <a:cubicBezTo>
                      <a:pt x="86609" y="350621"/>
                      <a:pt x="86590" y="350602"/>
                      <a:pt x="86572" y="350585"/>
                    </a:cubicBezTo>
                    <a:lnTo>
                      <a:pt x="60143" y="324342"/>
                    </a:lnTo>
                    <a:cubicBezTo>
                      <a:pt x="56481" y="320710"/>
                      <a:pt x="56457" y="314797"/>
                      <a:pt x="60089" y="311135"/>
                    </a:cubicBezTo>
                    <a:cubicBezTo>
                      <a:pt x="60107" y="311117"/>
                      <a:pt x="60125" y="311098"/>
                      <a:pt x="60143" y="311081"/>
                    </a:cubicBezTo>
                    <a:lnTo>
                      <a:pt x="76673" y="294644"/>
                    </a:lnTo>
                    <a:cubicBezTo>
                      <a:pt x="79711" y="291577"/>
                      <a:pt x="80252" y="286828"/>
                      <a:pt x="77980" y="283157"/>
                    </a:cubicBezTo>
                    <a:cubicBezTo>
                      <a:pt x="69937" y="270001"/>
                      <a:pt x="64012" y="255661"/>
                      <a:pt x="60423" y="240665"/>
                    </a:cubicBezTo>
                    <a:cubicBezTo>
                      <a:pt x="59407" y="236358"/>
                      <a:pt x="55508" y="233355"/>
                      <a:pt x="51084" y="233474"/>
                    </a:cubicBezTo>
                    <a:lnTo>
                      <a:pt x="28017" y="233474"/>
                    </a:lnTo>
                    <a:cubicBezTo>
                      <a:pt x="22859" y="233474"/>
                      <a:pt x="18678" y="229293"/>
                      <a:pt x="18678" y="224135"/>
                    </a:cubicBezTo>
                    <a:lnTo>
                      <a:pt x="18678" y="186779"/>
                    </a:lnTo>
                    <a:cubicBezTo>
                      <a:pt x="18678" y="181621"/>
                      <a:pt x="22859" y="177440"/>
                      <a:pt x="28017" y="177440"/>
                    </a:cubicBezTo>
                    <a:lnTo>
                      <a:pt x="51271" y="177440"/>
                    </a:lnTo>
                    <a:cubicBezTo>
                      <a:pt x="55694" y="177559"/>
                      <a:pt x="59594" y="174556"/>
                      <a:pt x="60610" y="170249"/>
                    </a:cubicBezTo>
                    <a:cubicBezTo>
                      <a:pt x="64199" y="155253"/>
                      <a:pt x="70123" y="140913"/>
                      <a:pt x="78167" y="127757"/>
                    </a:cubicBezTo>
                    <a:cubicBezTo>
                      <a:pt x="80438" y="124086"/>
                      <a:pt x="79898" y="119337"/>
                      <a:pt x="76860" y="116270"/>
                    </a:cubicBezTo>
                    <a:lnTo>
                      <a:pt x="60143" y="99833"/>
                    </a:lnTo>
                    <a:cubicBezTo>
                      <a:pt x="56481" y="96202"/>
                      <a:pt x="56457" y="90288"/>
                      <a:pt x="60089" y="86626"/>
                    </a:cubicBezTo>
                    <a:cubicBezTo>
                      <a:pt x="60107" y="86609"/>
                      <a:pt x="60125" y="86590"/>
                      <a:pt x="60143" y="86572"/>
                    </a:cubicBezTo>
                    <a:lnTo>
                      <a:pt x="86572" y="60143"/>
                    </a:lnTo>
                    <a:cubicBezTo>
                      <a:pt x="90204" y="56481"/>
                      <a:pt x="96117" y="56457"/>
                      <a:pt x="99779" y="60089"/>
                    </a:cubicBezTo>
                    <a:cubicBezTo>
                      <a:pt x="99797" y="60107"/>
                      <a:pt x="99816" y="60125"/>
                      <a:pt x="99833" y="60143"/>
                    </a:cubicBezTo>
                    <a:lnTo>
                      <a:pt x="116270" y="76673"/>
                    </a:lnTo>
                    <a:cubicBezTo>
                      <a:pt x="119337" y="79711"/>
                      <a:pt x="124086" y="80252"/>
                      <a:pt x="127757" y="77980"/>
                    </a:cubicBezTo>
                    <a:cubicBezTo>
                      <a:pt x="140913" y="69937"/>
                      <a:pt x="155253" y="64012"/>
                      <a:pt x="170249" y="60423"/>
                    </a:cubicBezTo>
                    <a:cubicBezTo>
                      <a:pt x="174556" y="59407"/>
                      <a:pt x="177559" y="55508"/>
                      <a:pt x="177440" y="51084"/>
                    </a:cubicBezTo>
                    <a:lnTo>
                      <a:pt x="177440" y="28017"/>
                    </a:lnTo>
                    <a:cubicBezTo>
                      <a:pt x="177440" y="22859"/>
                      <a:pt x="181621" y="18678"/>
                      <a:pt x="186779" y="18678"/>
                    </a:cubicBezTo>
                    <a:lnTo>
                      <a:pt x="224135" y="18678"/>
                    </a:lnTo>
                    <a:cubicBezTo>
                      <a:pt x="229293" y="18678"/>
                      <a:pt x="233474" y="22859"/>
                      <a:pt x="233474" y="28017"/>
                    </a:cubicBezTo>
                    <a:lnTo>
                      <a:pt x="233474" y="51271"/>
                    </a:lnTo>
                    <a:cubicBezTo>
                      <a:pt x="233355" y="55694"/>
                      <a:pt x="236358" y="59594"/>
                      <a:pt x="240665" y="60610"/>
                    </a:cubicBezTo>
                    <a:cubicBezTo>
                      <a:pt x="255661" y="64199"/>
                      <a:pt x="270001" y="70123"/>
                      <a:pt x="283157" y="78167"/>
                    </a:cubicBezTo>
                    <a:cubicBezTo>
                      <a:pt x="286828" y="80438"/>
                      <a:pt x="291577" y="79898"/>
                      <a:pt x="294644" y="76860"/>
                    </a:cubicBezTo>
                    <a:lnTo>
                      <a:pt x="311081" y="60330"/>
                    </a:lnTo>
                    <a:cubicBezTo>
                      <a:pt x="314713" y="56668"/>
                      <a:pt x="320626" y="56643"/>
                      <a:pt x="324288" y="60276"/>
                    </a:cubicBezTo>
                    <a:cubicBezTo>
                      <a:pt x="324306" y="60294"/>
                      <a:pt x="324324" y="60312"/>
                      <a:pt x="324342" y="60330"/>
                    </a:cubicBezTo>
                    <a:lnTo>
                      <a:pt x="350771" y="86759"/>
                    </a:lnTo>
                    <a:cubicBezTo>
                      <a:pt x="354433" y="90391"/>
                      <a:pt x="354457" y="96304"/>
                      <a:pt x="350825" y="99966"/>
                    </a:cubicBezTo>
                    <a:cubicBezTo>
                      <a:pt x="350808" y="99984"/>
                      <a:pt x="350789" y="100003"/>
                      <a:pt x="350771" y="100020"/>
                    </a:cubicBezTo>
                    <a:lnTo>
                      <a:pt x="334241" y="116457"/>
                    </a:lnTo>
                    <a:cubicBezTo>
                      <a:pt x="331203" y="119524"/>
                      <a:pt x="330663" y="124273"/>
                      <a:pt x="332934" y="127944"/>
                    </a:cubicBezTo>
                    <a:cubicBezTo>
                      <a:pt x="340968" y="141115"/>
                      <a:pt x="346922" y="155448"/>
                      <a:pt x="350585" y="170436"/>
                    </a:cubicBezTo>
                    <a:cubicBezTo>
                      <a:pt x="351601" y="174743"/>
                      <a:pt x="355500" y="177746"/>
                      <a:pt x="359923" y="177627"/>
                    </a:cubicBezTo>
                    <a:lnTo>
                      <a:pt x="382897" y="177627"/>
                    </a:lnTo>
                    <a:cubicBezTo>
                      <a:pt x="388055" y="177627"/>
                      <a:pt x="392236" y="181808"/>
                      <a:pt x="392236" y="1869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" name="Picture Placeholder 116">
                <a:extLst>
                  <a:ext uri="{FF2B5EF4-FFF2-40B4-BE49-F238E27FC236}">
                    <a16:creationId xmlns:a16="http://schemas.microsoft.com/office/drawing/2014/main" id="{DA44F91A-D8EA-A340-B5E2-F27EC56F395C}"/>
                  </a:ext>
                </a:extLst>
              </p:cNvPr>
              <p:cNvSpPr/>
              <p:nvPr/>
            </p:nvSpPr>
            <p:spPr>
              <a:xfrm>
                <a:off x="3316559" y="3335610"/>
                <a:ext cx="186779" cy="186779"/>
              </a:xfrm>
              <a:custGeom>
                <a:avLst/>
                <a:gdLst>
                  <a:gd name="connsiteX0" fmla="*/ 93390 w 186779"/>
                  <a:gd name="connsiteY0" fmla="*/ 0 h 186779"/>
                  <a:gd name="connsiteX1" fmla="*/ 0 w 186779"/>
                  <a:gd name="connsiteY1" fmla="*/ 93390 h 186779"/>
                  <a:gd name="connsiteX2" fmla="*/ 93390 w 186779"/>
                  <a:gd name="connsiteY2" fmla="*/ 186779 h 186779"/>
                  <a:gd name="connsiteX3" fmla="*/ 186779 w 186779"/>
                  <a:gd name="connsiteY3" fmla="*/ 93390 h 186779"/>
                  <a:gd name="connsiteX4" fmla="*/ 93390 w 186779"/>
                  <a:gd name="connsiteY4" fmla="*/ 0 h 186779"/>
                  <a:gd name="connsiteX5" fmla="*/ 93390 w 186779"/>
                  <a:gd name="connsiteY5" fmla="*/ 168101 h 186779"/>
                  <a:gd name="connsiteX6" fmla="*/ 18678 w 186779"/>
                  <a:gd name="connsiteY6" fmla="*/ 93390 h 186779"/>
                  <a:gd name="connsiteX7" fmla="*/ 93390 w 186779"/>
                  <a:gd name="connsiteY7" fmla="*/ 18678 h 186779"/>
                  <a:gd name="connsiteX8" fmla="*/ 168101 w 186779"/>
                  <a:gd name="connsiteY8" fmla="*/ 93390 h 186779"/>
                  <a:gd name="connsiteX9" fmla="*/ 93390 w 186779"/>
                  <a:gd name="connsiteY9" fmla="*/ 168101 h 186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6779" h="186779">
                    <a:moveTo>
                      <a:pt x="93390" y="0"/>
                    </a:moveTo>
                    <a:cubicBezTo>
                      <a:pt x="41812" y="0"/>
                      <a:pt x="0" y="41812"/>
                      <a:pt x="0" y="93390"/>
                    </a:cubicBezTo>
                    <a:cubicBezTo>
                      <a:pt x="0" y="144967"/>
                      <a:pt x="41812" y="186779"/>
                      <a:pt x="93390" y="186779"/>
                    </a:cubicBezTo>
                    <a:cubicBezTo>
                      <a:pt x="144967" y="186779"/>
                      <a:pt x="186779" y="144967"/>
                      <a:pt x="186779" y="93390"/>
                    </a:cubicBezTo>
                    <a:cubicBezTo>
                      <a:pt x="186779" y="41812"/>
                      <a:pt x="144967" y="0"/>
                      <a:pt x="93390" y="0"/>
                    </a:cubicBezTo>
                    <a:close/>
                    <a:moveTo>
                      <a:pt x="93390" y="168101"/>
                    </a:moveTo>
                    <a:cubicBezTo>
                      <a:pt x="52127" y="168101"/>
                      <a:pt x="18678" y="134652"/>
                      <a:pt x="18678" y="93390"/>
                    </a:cubicBezTo>
                    <a:cubicBezTo>
                      <a:pt x="18678" y="52127"/>
                      <a:pt x="52127" y="18678"/>
                      <a:pt x="93390" y="18678"/>
                    </a:cubicBezTo>
                    <a:cubicBezTo>
                      <a:pt x="134652" y="18678"/>
                      <a:pt x="168101" y="52127"/>
                      <a:pt x="168101" y="93390"/>
                    </a:cubicBezTo>
                    <a:cubicBezTo>
                      <a:pt x="168101" y="134652"/>
                      <a:pt x="134652" y="168101"/>
                      <a:pt x="93390" y="16810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853D8241-5BFC-C5DC-0A81-EC4A44D8B06F}"/>
                </a:ext>
              </a:extLst>
            </p:cNvPr>
            <p:cNvSpPr txBox="1"/>
            <p:nvPr/>
          </p:nvSpPr>
          <p:spPr>
            <a:xfrm>
              <a:off x="3953119" y="3372411"/>
              <a:ext cx="1736504" cy="11580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200000"/>
                </a:lnSpc>
                <a:tabLst>
                  <a:tab pos="10226675" algn="l"/>
                </a:tabLst>
              </a:pPr>
              <a:r>
                <a:rPr lang="fa-IR" sz="14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  <a:p>
              <a:pPr algn="ctr" rtl="1">
                <a:lnSpc>
                  <a:spcPct val="200000"/>
                </a:lnSpc>
              </a:pPr>
              <a:r>
                <a:rPr lang="fa-IR" sz="1100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 ارائه دهنده انواع فایل های کاربردی</a:t>
              </a:r>
              <a:endParaRPr lang="en-US" sz="11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ADA5889-BA1D-2DDB-3FC6-C5BD5E2B828C}"/>
              </a:ext>
            </a:extLst>
          </p:cNvPr>
          <p:cNvGrpSpPr/>
          <p:nvPr/>
        </p:nvGrpSpPr>
        <p:grpSpPr>
          <a:xfrm>
            <a:off x="8771952" y="1746415"/>
            <a:ext cx="2062378" cy="3321228"/>
            <a:chOff x="8771952" y="1746415"/>
            <a:chExt cx="2062378" cy="3321228"/>
          </a:xfrm>
        </p:grpSpPr>
        <p:sp>
          <p:nvSpPr>
            <p:cNvPr id="99" name="Rectangle: Rounded Corners 98">
              <a:extLst>
                <a:ext uri="{FF2B5EF4-FFF2-40B4-BE49-F238E27FC236}">
                  <a16:creationId xmlns:a16="http://schemas.microsoft.com/office/drawing/2014/main" id="{EFFF7F95-0682-31C7-A3FB-203B97D3F529}"/>
                </a:ext>
              </a:extLst>
            </p:cNvPr>
            <p:cNvSpPr/>
            <p:nvPr/>
          </p:nvSpPr>
          <p:spPr>
            <a:xfrm>
              <a:off x="8771952" y="1746415"/>
              <a:ext cx="2062378" cy="3321228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ADC0DC9E-6B05-7230-225D-86D0DFEA6D1D}"/>
                </a:ext>
              </a:extLst>
            </p:cNvPr>
            <p:cNvGrpSpPr/>
            <p:nvPr/>
          </p:nvGrpSpPr>
          <p:grpSpPr>
            <a:xfrm>
              <a:off x="8934888" y="1933346"/>
              <a:ext cx="1736504" cy="2959643"/>
              <a:chOff x="6373813" y="2916801"/>
              <a:chExt cx="1235076" cy="2105025"/>
            </a:xfrm>
            <a:effectLst>
              <a:outerShdw blurRad="63500" sx="102000" sy="102000" algn="ctr" rotWithShape="0">
                <a:prstClr val="black">
                  <a:alpha val="10000"/>
                </a:prstClr>
              </a:outerShdw>
            </a:effectLst>
          </p:grpSpPr>
          <p:sp>
            <p:nvSpPr>
              <p:cNvPr id="102" name="Rectangle: Rounded Corners 101">
                <a:extLst>
                  <a:ext uri="{FF2B5EF4-FFF2-40B4-BE49-F238E27FC236}">
                    <a16:creationId xmlns:a16="http://schemas.microsoft.com/office/drawing/2014/main" id="{9E6620C8-3DA3-780B-4C22-0AF5B2D11AD3}"/>
                  </a:ext>
                </a:extLst>
              </p:cNvPr>
              <p:cNvSpPr/>
              <p:nvPr/>
            </p:nvSpPr>
            <p:spPr>
              <a:xfrm>
                <a:off x="6373813" y="2916801"/>
                <a:ext cx="1235076" cy="2095500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93E4BEC1-607A-1CDF-132B-BEE639D420FD}"/>
                  </a:ext>
                </a:extLst>
              </p:cNvPr>
              <p:cNvSpPr/>
              <p:nvPr/>
            </p:nvSpPr>
            <p:spPr>
              <a:xfrm>
                <a:off x="6373813" y="3537702"/>
                <a:ext cx="1235076" cy="1484124"/>
              </a:xfrm>
              <a:custGeom>
                <a:avLst/>
                <a:gdLst>
                  <a:gd name="connsiteX0" fmla="*/ 1234455 w 1235076"/>
                  <a:gd name="connsiteY0" fmla="*/ 0 h 1484124"/>
                  <a:gd name="connsiteX1" fmla="*/ 1235076 w 1235076"/>
                  <a:gd name="connsiteY1" fmla="*/ 6162 h 1484124"/>
                  <a:gd name="connsiteX2" fmla="*/ 1235076 w 1235076"/>
                  <a:gd name="connsiteY2" fmla="*/ 866586 h 1484124"/>
                  <a:gd name="connsiteX3" fmla="*/ 617538 w 1235076"/>
                  <a:gd name="connsiteY3" fmla="*/ 1484124 h 1484124"/>
                  <a:gd name="connsiteX4" fmla="*/ 0 w 1235076"/>
                  <a:gd name="connsiteY4" fmla="*/ 866586 h 1484124"/>
                  <a:gd name="connsiteX5" fmla="*/ 0 w 1235076"/>
                  <a:gd name="connsiteY5" fmla="*/ 6162 h 1484124"/>
                  <a:gd name="connsiteX6" fmla="*/ 454 w 1235076"/>
                  <a:gd name="connsiteY6" fmla="*/ 1665 h 1484124"/>
                  <a:gd name="connsiteX7" fmla="*/ 188216 w 1235076"/>
                  <a:gd name="connsiteY7" fmla="*/ 2067 h 1484124"/>
                  <a:gd name="connsiteX8" fmla="*/ 189151 w 1235076"/>
                  <a:gd name="connsiteY8" fmla="*/ 11797 h 1484124"/>
                  <a:gd name="connsiteX9" fmla="*/ 610904 w 1235076"/>
                  <a:gd name="connsiteY9" fmla="*/ 372242 h 1484124"/>
                  <a:gd name="connsiteX10" fmla="*/ 1032657 w 1235076"/>
                  <a:gd name="connsiteY10" fmla="*/ 11797 h 1484124"/>
                  <a:gd name="connsiteX11" fmla="*/ 1033698 w 1235076"/>
                  <a:gd name="connsiteY11" fmla="*/ 972 h 148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35076" h="1484124">
                    <a:moveTo>
                      <a:pt x="1234455" y="0"/>
                    </a:moveTo>
                    <a:lnTo>
                      <a:pt x="1235076" y="6162"/>
                    </a:lnTo>
                    <a:lnTo>
                      <a:pt x="1235076" y="866586"/>
                    </a:lnTo>
                    <a:cubicBezTo>
                      <a:pt x="1235076" y="1207643"/>
                      <a:pt x="958595" y="1484124"/>
                      <a:pt x="617538" y="1484124"/>
                    </a:cubicBezTo>
                    <a:cubicBezTo>
                      <a:pt x="276481" y="1484124"/>
                      <a:pt x="0" y="1207643"/>
                      <a:pt x="0" y="866586"/>
                    </a:cubicBezTo>
                    <a:lnTo>
                      <a:pt x="0" y="6162"/>
                    </a:lnTo>
                    <a:lnTo>
                      <a:pt x="454" y="1665"/>
                    </a:lnTo>
                    <a:lnTo>
                      <a:pt x="188216" y="2067"/>
                    </a:lnTo>
                    <a:lnTo>
                      <a:pt x="189151" y="11797"/>
                    </a:lnTo>
                    <a:cubicBezTo>
                      <a:pt x="229294" y="217502"/>
                      <a:pt x="402866" y="372242"/>
                      <a:pt x="610904" y="372242"/>
                    </a:cubicBezTo>
                    <a:cubicBezTo>
                      <a:pt x="818942" y="372242"/>
                      <a:pt x="992515" y="217502"/>
                      <a:pt x="1032657" y="11797"/>
                    </a:cubicBezTo>
                    <a:lnTo>
                      <a:pt x="1033698" y="97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id-ID"/>
              </a:p>
            </p:txBody>
          </p:sp>
        </p:grpSp>
        <p:sp>
          <p:nvSpPr>
            <p:cNvPr id="101" name="Picture Placeholder 93">
              <a:extLst>
                <a:ext uri="{FF2B5EF4-FFF2-40B4-BE49-F238E27FC236}">
                  <a16:creationId xmlns:a16="http://schemas.microsoft.com/office/drawing/2014/main" id="{0D884255-1E95-2319-0944-3189CD697833}"/>
                </a:ext>
              </a:extLst>
            </p:cNvPr>
            <p:cNvSpPr/>
            <p:nvPr/>
          </p:nvSpPr>
          <p:spPr>
            <a:xfrm>
              <a:off x="9538340" y="2536252"/>
              <a:ext cx="529596" cy="361088"/>
            </a:xfrm>
            <a:custGeom>
              <a:avLst/>
              <a:gdLst>
                <a:gd name="connsiteX0" fmla="*/ 394851 w 410914"/>
                <a:gd name="connsiteY0" fmla="*/ 11674 h 280168"/>
                <a:gd name="connsiteX1" fmla="*/ 393264 w 410914"/>
                <a:gd name="connsiteY1" fmla="*/ 10460 h 280168"/>
                <a:gd name="connsiteX2" fmla="*/ 364219 w 410914"/>
                <a:gd name="connsiteY2" fmla="*/ 0 h 280168"/>
                <a:gd name="connsiteX3" fmla="*/ 46695 w 410914"/>
                <a:gd name="connsiteY3" fmla="*/ 0 h 280168"/>
                <a:gd name="connsiteX4" fmla="*/ 17651 w 410914"/>
                <a:gd name="connsiteY4" fmla="*/ 10460 h 280168"/>
                <a:gd name="connsiteX5" fmla="*/ 16063 w 410914"/>
                <a:gd name="connsiteY5" fmla="*/ 11767 h 280168"/>
                <a:gd name="connsiteX6" fmla="*/ 0 w 410914"/>
                <a:gd name="connsiteY6" fmla="*/ 46695 h 280168"/>
                <a:gd name="connsiteX7" fmla="*/ 0 w 410914"/>
                <a:gd name="connsiteY7" fmla="*/ 233474 h 280168"/>
                <a:gd name="connsiteX8" fmla="*/ 46695 w 410914"/>
                <a:gd name="connsiteY8" fmla="*/ 280169 h 280168"/>
                <a:gd name="connsiteX9" fmla="*/ 364219 w 410914"/>
                <a:gd name="connsiteY9" fmla="*/ 280169 h 280168"/>
                <a:gd name="connsiteX10" fmla="*/ 410914 w 410914"/>
                <a:gd name="connsiteY10" fmla="*/ 233474 h 280168"/>
                <a:gd name="connsiteX11" fmla="*/ 410914 w 410914"/>
                <a:gd name="connsiteY11" fmla="*/ 46695 h 280168"/>
                <a:gd name="connsiteX12" fmla="*/ 394851 w 410914"/>
                <a:gd name="connsiteY12" fmla="*/ 11674 h 280168"/>
                <a:gd name="connsiteX13" fmla="*/ 364219 w 410914"/>
                <a:gd name="connsiteY13" fmla="*/ 18678 h 280168"/>
                <a:gd name="connsiteX14" fmla="*/ 371130 w 410914"/>
                <a:gd name="connsiteY14" fmla="*/ 19612 h 280168"/>
                <a:gd name="connsiteX15" fmla="*/ 205457 w 410914"/>
                <a:gd name="connsiteY15" fmla="*/ 137936 h 280168"/>
                <a:gd name="connsiteX16" fmla="*/ 39784 w 410914"/>
                <a:gd name="connsiteY16" fmla="*/ 19612 h 280168"/>
                <a:gd name="connsiteX17" fmla="*/ 46695 w 410914"/>
                <a:gd name="connsiteY17" fmla="*/ 18678 h 280168"/>
                <a:gd name="connsiteX18" fmla="*/ 392236 w 410914"/>
                <a:gd name="connsiteY18" fmla="*/ 233474 h 280168"/>
                <a:gd name="connsiteX19" fmla="*/ 364219 w 410914"/>
                <a:gd name="connsiteY19" fmla="*/ 261491 h 280168"/>
                <a:gd name="connsiteX20" fmla="*/ 46695 w 410914"/>
                <a:gd name="connsiteY20" fmla="*/ 261491 h 280168"/>
                <a:gd name="connsiteX21" fmla="*/ 18678 w 410914"/>
                <a:gd name="connsiteY21" fmla="*/ 233474 h 280168"/>
                <a:gd name="connsiteX22" fmla="*/ 18678 w 410914"/>
                <a:gd name="connsiteY22" fmla="*/ 46695 h 280168"/>
                <a:gd name="connsiteX23" fmla="*/ 23534 w 410914"/>
                <a:gd name="connsiteY23" fmla="*/ 30912 h 280168"/>
                <a:gd name="connsiteX24" fmla="*/ 200040 w 410914"/>
                <a:gd name="connsiteY24" fmla="*/ 156988 h 280168"/>
                <a:gd name="connsiteX25" fmla="*/ 210874 w 410914"/>
                <a:gd name="connsiteY25" fmla="*/ 156988 h 280168"/>
                <a:gd name="connsiteX26" fmla="*/ 387380 w 410914"/>
                <a:gd name="connsiteY26" fmla="*/ 30912 h 280168"/>
                <a:gd name="connsiteX27" fmla="*/ 392236 w 410914"/>
                <a:gd name="connsiteY27" fmla="*/ 46695 h 28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10914" h="280168">
                  <a:moveTo>
                    <a:pt x="394851" y="11674"/>
                  </a:moveTo>
                  <a:cubicBezTo>
                    <a:pt x="394345" y="11239"/>
                    <a:pt x="393815" y="10834"/>
                    <a:pt x="393264" y="10460"/>
                  </a:cubicBezTo>
                  <a:cubicBezTo>
                    <a:pt x="385074" y="3735"/>
                    <a:pt x="374816" y="40"/>
                    <a:pt x="364219" y="0"/>
                  </a:cubicBezTo>
                  <a:lnTo>
                    <a:pt x="46695" y="0"/>
                  </a:lnTo>
                  <a:cubicBezTo>
                    <a:pt x="36098" y="40"/>
                    <a:pt x="25840" y="3735"/>
                    <a:pt x="17651" y="10460"/>
                  </a:cubicBezTo>
                  <a:cubicBezTo>
                    <a:pt x="17060" y="10815"/>
                    <a:pt x="16525" y="11255"/>
                    <a:pt x="16063" y="11767"/>
                  </a:cubicBezTo>
                  <a:cubicBezTo>
                    <a:pt x="5942" y="20563"/>
                    <a:pt x="91" y="33286"/>
                    <a:pt x="0" y="46695"/>
                  </a:cubicBezTo>
                  <a:lnTo>
                    <a:pt x="0" y="233474"/>
                  </a:lnTo>
                  <a:cubicBezTo>
                    <a:pt x="0" y="259263"/>
                    <a:pt x="20906" y="280169"/>
                    <a:pt x="46695" y="280169"/>
                  </a:cubicBezTo>
                  <a:lnTo>
                    <a:pt x="364219" y="280169"/>
                  </a:lnTo>
                  <a:cubicBezTo>
                    <a:pt x="390008" y="280169"/>
                    <a:pt x="410914" y="259263"/>
                    <a:pt x="410914" y="233474"/>
                  </a:cubicBezTo>
                  <a:lnTo>
                    <a:pt x="410914" y="46695"/>
                  </a:lnTo>
                  <a:cubicBezTo>
                    <a:pt x="410850" y="33253"/>
                    <a:pt x="404997" y="20492"/>
                    <a:pt x="394851" y="11674"/>
                  </a:cubicBezTo>
                  <a:close/>
                  <a:moveTo>
                    <a:pt x="364219" y="18678"/>
                  </a:moveTo>
                  <a:cubicBezTo>
                    <a:pt x="366553" y="18700"/>
                    <a:pt x="368875" y="19014"/>
                    <a:pt x="371130" y="19612"/>
                  </a:cubicBezTo>
                  <a:lnTo>
                    <a:pt x="205457" y="137936"/>
                  </a:lnTo>
                  <a:lnTo>
                    <a:pt x="39784" y="19612"/>
                  </a:lnTo>
                  <a:cubicBezTo>
                    <a:pt x="42040" y="19014"/>
                    <a:pt x="44361" y="18700"/>
                    <a:pt x="46695" y="18678"/>
                  </a:cubicBezTo>
                  <a:close/>
                  <a:moveTo>
                    <a:pt x="392236" y="233474"/>
                  </a:moveTo>
                  <a:cubicBezTo>
                    <a:pt x="392236" y="248948"/>
                    <a:pt x="379693" y="261491"/>
                    <a:pt x="364219" y="261491"/>
                  </a:cubicBezTo>
                  <a:lnTo>
                    <a:pt x="46695" y="261491"/>
                  </a:lnTo>
                  <a:cubicBezTo>
                    <a:pt x="31222" y="261491"/>
                    <a:pt x="18678" y="248948"/>
                    <a:pt x="18678" y="233474"/>
                  </a:cubicBezTo>
                  <a:lnTo>
                    <a:pt x="18678" y="46695"/>
                  </a:lnTo>
                  <a:cubicBezTo>
                    <a:pt x="18674" y="41065"/>
                    <a:pt x="20367" y="35566"/>
                    <a:pt x="23534" y="30912"/>
                  </a:cubicBezTo>
                  <a:lnTo>
                    <a:pt x="200040" y="156988"/>
                  </a:lnTo>
                  <a:cubicBezTo>
                    <a:pt x="203283" y="159296"/>
                    <a:pt x="207631" y="159296"/>
                    <a:pt x="210874" y="156988"/>
                  </a:cubicBezTo>
                  <a:lnTo>
                    <a:pt x="387380" y="30912"/>
                  </a:lnTo>
                  <a:cubicBezTo>
                    <a:pt x="390548" y="35566"/>
                    <a:pt x="392240" y="41065"/>
                    <a:pt x="392236" y="466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15B47044-AEBC-7620-63F4-9123A7FEEB0B}"/>
                </a:ext>
              </a:extLst>
            </p:cNvPr>
            <p:cNvSpPr txBox="1"/>
            <p:nvPr/>
          </p:nvSpPr>
          <p:spPr>
            <a:xfrm>
              <a:off x="8934889" y="3372411"/>
              <a:ext cx="1736504" cy="11580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200000"/>
                </a:lnSpc>
                <a:tabLst>
                  <a:tab pos="10226675" algn="l"/>
                </a:tabLst>
              </a:pPr>
              <a:r>
                <a:rPr lang="fa-IR" sz="14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  <a:p>
              <a:pPr algn="ctr" rtl="1">
                <a:lnSpc>
                  <a:spcPct val="200000"/>
                </a:lnSpc>
              </a:pPr>
              <a:r>
                <a:rPr lang="fa-IR" sz="1100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 ارائه دهنده انواع فایل های کاربردی</a:t>
              </a:r>
              <a:endParaRPr lang="en-US" sz="11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A78C5982-24B1-8A52-6AB4-0D3A8CDE1F9D}"/>
              </a:ext>
            </a:extLst>
          </p:cNvPr>
          <p:cNvGrpSpPr/>
          <p:nvPr/>
        </p:nvGrpSpPr>
        <p:grpSpPr>
          <a:xfrm>
            <a:off x="6281068" y="1746415"/>
            <a:ext cx="2062378" cy="3321228"/>
            <a:chOff x="6281068" y="1746415"/>
            <a:chExt cx="2062378" cy="3321228"/>
          </a:xfrm>
        </p:grpSpPr>
        <p:sp>
          <p:nvSpPr>
            <p:cNvPr id="96" name="Rectangle: Rounded Corners 95">
              <a:extLst>
                <a:ext uri="{FF2B5EF4-FFF2-40B4-BE49-F238E27FC236}">
                  <a16:creationId xmlns:a16="http://schemas.microsoft.com/office/drawing/2014/main" id="{E73101C9-1E05-162F-9340-C08E80D16C49}"/>
                </a:ext>
              </a:extLst>
            </p:cNvPr>
            <p:cNvSpPr/>
            <p:nvPr/>
          </p:nvSpPr>
          <p:spPr>
            <a:xfrm>
              <a:off x="6281068" y="1746415"/>
              <a:ext cx="2062378" cy="3321228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8C5179C5-FE72-9577-2F64-432E02C81FDC}"/>
                </a:ext>
              </a:extLst>
            </p:cNvPr>
            <p:cNvGrpSpPr/>
            <p:nvPr/>
          </p:nvGrpSpPr>
          <p:grpSpPr>
            <a:xfrm>
              <a:off x="6444004" y="1933346"/>
              <a:ext cx="1736504" cy="2959643"/>
              <a:chOff x="4583112" y="2916801"/>
              <a:chExt cx="1235076" cy="2105025"/>
            </a:xfrm>
            <a:effectLst>
              <a:outerShdw blurRad="63500" sx="102000" sy="102000" algn="ctr" rotWithShape="0">
                <a:prstClr val="black">
                  <a:alpha val="10000"/>
                </a:prstClr>
              </a:outerShdw>
            </a:effectLst>
          </p:grpSpPr>
          <p:sp>
            <p:nvSpPr>
              <p:cNvPr id="106" name="Rectangle: Rounded Corners 105">
                <a:extLst>
                  <a:ext uri="{FF2B5EF4-FFF2-40B4-BE49-F238E27FC236}">
                    <a16:creationId xmlns:a16="http://schemas.microsoft.com/office/drawing/2014/main" id="{56EC7374-CA25-50CC-02B0-CE9CCE3D689C}"/>
                  </a:ext>
                </a:extLst>
              </p:cNvPr>
              <p:cNvSpPr/>
              <p:nvPr/>
            </p:nvSpPr>
            <p:spPr>
              <a:xfrm>
                <a:off x="4583112" y="2916801"/>
                <a:ext cx="1235076" cy="2095500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2211C34D-5915-708F-1A85-6D42AC38E3E2}"/>
                  </a:ext>
                </a:extLst>
              </p:cNvPr>
              <p:cNvSpPr/>
              <p:nvPr/>
            </p:nvSpPr>
            <p:spPr>
              <a:xfrm>
                <a:off x="4583112" y="3537702"/>
                <a:ext cx="1235076" cy="1484124"/>
              </a:xfrm>
              <a:custGeom>
                <a:avLst/>
                <a:gdLst>
                  <a:gd name="connsiteX0" fmla="*/ 1234455 w 1235076"/>
                  <a:gd name="connsiteY0" fmla="*/ 0 h 1484124"/>
                  <a:gd name="connsiteX1" fmla="*/ 1235076 w 1235076"/>
                  <a:gd name="connsiteY1" fmla="*/ 6162 h 1484124"/>
                  <a:gd name="connsiteX2" fmla="*/ 1235076 w 1235076"/>
                  <a:gd name="connsiteY2" fmla="*/ 866586 h 1484124"/>
                  <a:gd name="connsiteX3" fmla="*/ 617538 w 1235076"/>
                  <a:gd name="connsiteY3" fmla="*/ 1484124 h 1484124"/>
                  <a:gd name="connsiteX4" fmla="*/ 0 w 1235076"/>
                  <a:gd name="connsiteY4" fmla="*/ 866586 h 1484124"/>
                  <a:gd name="connsiteX5" fmla="*/ 0 w 1235076"/>
                  <a:gd name="connsiteY5" fmla="*/ 6162 h 1484124"/>
                  <a:gd name="connsiteX6" fmla="*/ 454 w 1235076"/>
                  <a:gd name="connsiteY6" fmla="*/ 1665 h 1484124"/>
                  <a:gd name="connsiteX7" fmla="*/ 188216 w 1235076"/>
                  <a:gd name="connsiteY7" fmla="*/ 2067 h 1484124"/>
                  <a:gd name="connsiteX8" fmla="*/ 189151 w 1235076"/>
                  <a:gd name="connsiteY8" fmla="*/ 11797 h 1484124"/>
                  <a:gd name="connsiteX9" fmla="*/ 610904 w 1235076"/>
                  <a:gd name="connsiteY9" fmla="*/ 372242 h 1484124"/>
                  <a:gd name="connsiteX10" fmla="*/ 1032657 w 1235076"/>
                  <a:gd name="connsiteY10" fmla="*/ 11797 h 1484124"/>
                  <a:gd name="connsiteX11" fmla="*/ 1033698 w 1235076"/>
                  <a:gd name="connsiteY11" fmla="*/ 972 h 148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35076" h="1484124">
                    <a:moveTo>
                      <a:pt x="1234455" y="0"/>
                    </a:moveTo>
                    <a:lnTo>
                      <a:pt x="1235076" y="6162"/>
                    </a:lnTo>
                    <a:lnTo>
                      <a:pt x="1235076" y="866586"/>
                    </a:lnTo>
                    <a:cubicBezTo>
                      <a:pt x="1235076" y="1207643"/>
                      <a:pt x="958595" y="1484124"/>
                      <a:pt x="617538" y="1484124"/>
                    </a:cubicBezTo>
                    <a:cubicBezTo>
                      <a:pt x="276481" y="1484124"/>
                      <a:pt x="0" y="1207643"/>
                      <a:pt x="0" y="866586"/>
                    </a:cubicBezTo>
                    <a:lnTo>
                      <a:pt x="0" y="6162"/>
                    </a:lnTo>
                    <a:lnTo>
                      <a:pt x="454" y="1665"/>
                    </a:lnTo>
                    <a:lnTo>
                      <a:pt x="188216" y="2067"/>
                    </a:lnTo>
                    <a:lnTo>
                      <a:pt x="189151" y="11797"/>
                    </a:lnTo>
                    <a:cubicBezTo>
                      <a:pt x="229294" y="217502"/>
                      <a:pt x="402866" y="372242"/>
                      <a:pt x="610904" y="372242"/>
                    </a:cubicBezTo>
                    <a:cubicBezTo>
                      <a:pt x="818942" y="372242"/>
                      <a:pt x="992515" y="217502"/>
                      <a:pt x="1032657" y="11797"/>
                    </a:cubicBezTo>
                    <a:lnTo>
                      <a:pt x="1033698" y="97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id-ID"/>
              </a:p>
            </p:txBody>
          </p:sp>
        </p:grpSp>
        <p:grpSp>
          <p:nvGrpSpPr>
            <p:cNvPr id="98" name="Picture Placeholder 277">
              <a:extLst>
                <a:ext uri="{FF2B5EF4-FFF2-40B4-BE49-F238E27FC236}">
                  <a16:creationId xmlns:a16="http://schemas.microsoft.com/office/drawing/2014/main" id="{5920C9C8-6D35-FB36-8B3E-CC15BA6B42B6}"/>
                </a:ext>
              </a:extLst>
            </p:cNvPr>
            <p:cNvGrpSpPr/>
            <p:nvPr/>
          </p:nvGrpSpPr>
          <p:grpSpPr>
            <a:xfrm>
              <a:off x="7059387" y="2463983"/>
              <a:ext cx="506035" cy="505628"/>
              <a:chOff x="5004449" y="3232882"/>
              <a:chExt cx="392633" cy="392317"/>
            </a:xfrm>
            <a:solidFill>
              <a:schemeClr val="accent1"/>
            </a:solidFill>
          </p:grpSpPr>
          <p:sp>
            <p:nvSpPr>
              <p:cNvPr id="104" name="Picture Placeholder 277">
                <a:extLst>
                  <a:ext uri="{FF2B5EF4-FFF2-40B4-BE49-F238E27FC236}">
                    <a16:creationId xmlns:a16="http://schemas.microsoft.com/office/drawing/2014/main" id="{FB24455A-A7CE-1C2A-D0BE-2A35CF1FFBD9}"/>
                  </a:ext>
                </a:extLst>
              </p:cNvPr>
              <p:cNvSpPr/>
              <p:nvPr/>
            </p:nvSpPr>
            <p:spPr>
              <a:xfrm>
                <a:off x="5004449" y="3232882"/>
                <a:ext cx="392633" cy="392317"/>
              </a:xfrm>
              <a:custGeom>
                <a:avLst/>
                <a:gdLst>
                  <a:gd name="connsiteX0" fmla="*/ 252234 w 392633"/>
                  <a:gd name="connsiteY0" fmla="*/ 0 h 392317"/>
                  <a:gd name="connsiteX1" fmla="*/ 112294 w 392633"/>
                  <a:gd name="connsiteY1" fmla="*/ 140229 h 392317"/>
                  <a:gd name="connsiteX2" fmla="*/ 127278 w 392633"/>
                  <a:gd name="connsiteY2" fmla="*/ 203123 h 392317"/>
                  <a:gd name="connsiteX3" fmla="*/ 4144 w 392633"/>
                  <a:gd name="connsiteY3" fmla="*/ 326257 h 392317"/>
                  <a:gd name="connsiteX4" fmla="*/ 4062 w 392633"/>
                  <a:gd name="connsiteY4" fmla="*/ 346068 h 392317"/>
                  <a:gd name="connsiteX5" fmla="*/ 4144 w 392633"/>
                  <a:gd name="connsiteY5" fmla="*/ 346149 h 392317"/>
                  <a:gd name="connsiteX6" fmla="*/ 46169 w 392633"/>
                  <a:gd name="connsiteY6" fmla="*/ 388174 h 392317"/>
                  <a:gd name="connsiteX7" fmla="*/ 65980 w 392633"/>
                  <a:gd name="connsiteY7" fmla="*/ 388255 h 392317"/>
                  <a:gd name="connsiteX8" fmla="*/ 66061 w 392633"/>
                  <a:gd name="connsiteY8" fmla="*/ 388174 h 392317"/>
                  <a:gd name="connsiteX9" fmla="*/ 189196 w 392633"/>
                  <a:gd name="connsiteY9" fmla="*/ 265040 h 392317"/>
                  <a:gd name="connsiteX10" fmla="*/ 377474 w 392633"/>
                  <a:gd name="connsiteY10" fmla="*/ 203407 h 392317"/>
                  <a:gd name="connsiteX11" fmla="*/ 315841 w 392633"/>
                  <a:gd name="connsiteY11" fmla="*/ 15129 h 392317"/>
                  <a:gd name="connsiteX12" fmla="*/ 252234 w 392633"/>
                  <a:gd name="connsiteY12" fmla="*/ 0 h 392317"/>
                  <a:gd name="connsiteX13" fmla="*/ 56115 w 392633"/>
                  <a:gd name="connsiteY13" fmla="*/ 358476 h 392317"/>
                  <a:gd name="connsiteX14" fmla="*/ 33842 w 392633"/>
                  <a:gd name="connsiteY14" fmla="*/ 336203 h 392317"/>
                  <a:gd name="connsiteX15" fmla="*/ 142828 w 392633"/>
                  <a:gd name="connsiteY15" fmla="*/ 227357 h 392317"/>
                  <a:gd name="connsiteX16" fmla="*/ 164961 w 392633"/>
                  <a:gd name="connsiteY16" fmla="*/ 249491 h 392317"/>
                  <a:gd name="connsiteX17" fmla="*/ 252234 w 392633"/>
                  <a:gd name="connsiteY17" fmla="*/ 252152 h 392317"/>
                  <a:gd name="connsiteX18" fmla="*/ 140166 w 392633"/>
                  <a:gd name="connsiteY18" fmla="*/ 140085 h 392317"/>
                  <a:gd name="connsiteX19" fmla="*/ 252234 w 392633"/>
                  <a:gd name="connsiteY19" fmla="*/ 28017 h 392317"/>
                  <a:gd name="connsiteX20" fmla="*/ 364302 w 392633"/>
                  <a:gd name="connsiteY20" fmla="*/ 140085 h 392317"/>
                  <a:gd name="connsiteX21" fmla="*/ 252234 w 392633"/>
                  <a:gd name="connsiteY21" fmla="*/ 252152 h 392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92633" h="392317">
                    <a:moveTo>
                      <a:pt x="252234" y="0"/>
                    </a:moveTo>
                    <a:cubicBezTo>
                      <a:pt x="174868" y="80"/>
                      <a:pt x="112214" y="62862"/>
                      <a:pt x="112294" y="140229"/>
                    </a:cubicBezTo>
                    <a:cubicBezTo>
                      <a:pt x="112316" y="162075"/>
                      <a:pt x="117447" y="183613"/>
                      <a:pt x="127278" y="203123"/>
                    </a:cubicBezTo>
                    <a:lnTo>
                      <a:pt x="4144" y="326257"/>
                    </a:lnTo>
                    <a:cubicBezTo>
                      <a:pt x="-1349" y="331705"/>
                      <a:pt x="-1386" y="340575"/>
                      <a:pt x="4062" y="346068"/>
                    </a:cubicBezTo>
                    <a:cubicBezTo>
                      <a:pt x="4089" y="346094"/>
                      <a:pt x="4117" y="346122"/>
                      <a:pt x="4144" y="346149"/>
                    </a:cubicBezTo>
                    <a:lnTo>
                      <a:pt x="46169" y="388174"/>
                    </a:lnTo>
                    <a:cubicBezTo>
                      <a:pt x="51617" y="393667"/>
                      <a:pt x="60487" y="393703"/>
                      <a:pt x="65980" y="388255"/>
                    </a:cubicBezTo>
                    <a:cubicBezTo>
                      <a:pt x="66007" y="388229"/>
                      <a:pt x="66034" y="388201"/>
                      <a:pt x="66061" y="388174"/>
                    </a:cubicBezTo>
                    <a:lnTo>
                      <a:pt x="189196" y="265040"/>
                    </a:lnTo>
                    <a:cubicBezTo>
                      <a:pt x="258207" y="300012"/>
                      <a:pt x="342502" y="272418"/>
                      <a:pt x="377474" y="203407"/>
                    </a:cubicBezTo>
                    <a:cubicBezTo>
                      <a:pt x="412447" y="134396"/>
                      <a:pt x="384853" y="50101"/>
                      <a:pt x="315841" y="15129"/>
                    </a:cubicBezTo>
                    <a:cubicBezTo>
                      <a:pt x="296130" y="5139"/>
                      <a:pt x="274333" y="-45"/>
                      <a:pt x="252234" y="0"/>
                    </a:cubicBezTo>
                    <a:close/>
                    <a:moveTo>
                      <a:pt x="56115" y="358476"/>
                    </a:moveTo>
                    <a:lnTo>
                      <a:pt x="33842" y="336203"/>
                    </a:lnTo>
                    <a:lnTo>
                      <a:pt x="142828" y="227357"/>
                    </a:lnTo>
                    <a:cubicBezTo>
                      <a:pt x="149415" y="235485"/>
                      <a:pt x="156834" y="242904"/>
                      <a:pt x="164961" y="249491"/>
                    </a:cubicBezTo>
                    <a:close/>
                    <a:moveTo>
                      <a:pt x="252234" y="252152"/>
                    </a:moveTo>
                    <a:cubicBezTo>
                      <a:pt x="190340" y="252152"/>
                      <a:pt x="140166" y="201978"/>
                      <a:pt x="140166" y="140085"/>
                    </a:cubicBezTo>
                    <a:cubicBezTo>
                      <a:pt x="140166" y="78191"/>
                      <a:pt x="190340" y="28017"/>
                      <a:pt x="252234" y="28017"/>
                    </a:cubicBezTo>
                    <a:cubicBezTo>
                      <a:pt x="314128" y="28017"/>
                      <a:pt x="364302" y="78191"/>
                      <a:pt x="364302" y="140085"/>
                    </a:cubicBezTo>
                    <a:cubicBezTo>
                      <a:pt x="364302" y="201978"/>
                      <a:pt x="314128" y="252152"/>
                      <a:pt x="252234" y="252152"/>
                    </a:cubicBezTo>
                    <a:close/>
                  </a:path>
                </a:pathLst>
              </a:custGeom>
              <a:grpFill/>
              <a:ln w="138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" name="Picture Placeholder 277">
                <a:extLst>
                  <a:ext uri="{FF2B5EF4-FFF2-40B4-BE49-F238E27FC236}">
                    <a16:creationId xmlns:a16="http://schemas.microsoft.com/office/drawing/2014/main" id="{AE49DFFF-FF74-466E-577A-016758C16417}"/>
                  </a:ext>
                </a:extLst>
              </p:cNvPr>
              <p:cNvSpPr/>
              <p:nvPr/>
            </p:nvSpPr>
            <p:spPr>
              <a:xfrm>
                <a:off x="5158624" y="3274908"/>
                <a:ext cx="196119" cy="196118"/>
              </a:xfrm>
              <a:custGeom>
                <a:avLst/>
                <a:gdLst>
                  <a:gd name="connsiteX0" fmla="*/ 98060 w 196119"/>
                  <a:gd name="connsiteY0" fmla="*/ 0 h 196118"/>
                  <a:gd name="connsiteX1" fmla="*/ 0 w 196119"/>
                  <a:gd name="connsiteY1" fmla="*/ 98059 h 196118"/>
                  <a:gd name="connsiteX2" fmla="*/ 98060 w 196119"/>
                  <a:gd name="connsiteY2" fmla="*/ 196118 h 196118"/>
                  <a:gd name="connsiteX3" fmla="*/ 196119 w 196119"/>
                  <a:gd name="connsiteY3" fmla="*/ 98059 h 196118"/>
                  <a:gd name="connsiteX4" fmla="*/ 98060 w 196119"/>
                  <a:gd name="connsiteY4" fmla="*/ 0 h 196118"/>
                  <a:gd name="connsiteX5" fmla="*/ 98060 w 196119"/>
                  <a:gd name="connsiteY5" fmla="*/ 168101 h 196118"/>
                  <a:gd name="connsiteX6" fmla="*/ 28017 w 196119"/>
                  <a:gd name="connsiteY6" fmla="*/ 98059 h 196118"/>
                  <a:gd name="connsiteX7" fmla="*/ 98060 w 196119"/>
                  <a:gd name="connsiteY7" fmla="*/ 28017 h 196118"/>
                  <a:gd name="connsiteX8" fmla="*/ 168102 w 196119"/>
                  <a:gd name="connsiteY8" fmla="*/ 98059 h 196118"/>
                  <a:gd name="connsiteX9" fmla="*/ 98060 w 196119"/>
                  <a:gd name="connsiteY9" fmla="*/ 168101 h 196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6119" h="196118">
                    <a:moveTo>
                      <a:pt x="98060" y="0"/>
                    </a:moveTo>
                    <a:cubicBezTo>
                      <a:pt x="43903" y="0"/>
                      <a:pt x="0" y="43903"/>
                      <a:pt x="0" y="98059"/>
                    </a:cubicBezTo>
                    <a:cubicBezTo>
                      <a:pt x="0" y="152216"/>
                      <a:pt x="43903" y="196118"/>
                      <a:pt x="98060" y="196118"/>
                    </a:cubicBezTo>
                    <a:cubicBezTo>
                      <a:pt x="152216" y="196118"/>
                      <a:pt x="196119" y="152216"/>
                      <a:pt x="196119" y="98059"/>
                    </a:cubicBezTo>
                    <a:cubicBezTo>
                      <a:pt x="196119" y="43903"/>
                      <a:pt x="152216" y="0"/>
                      <a:pt x="98060" y="0"/>
                    </a:cubicBezTo>
                    <a:close/>
                    <a:moveTo>
                      <a:pt x="98060" y="168101"/>
                    </a:moveTo>
                    <a:cubicBezTo>
                      <a:pt x="59376" y="168101"/>
                      <a:pt x="28017" y="136742"/>
                      <a:pt x="28017" y="98059"/>
                    </a:cubicBezTo>
                    <a:cubicBezTo>
                      <a:pt x="28017" y="59376"/>
                      <a:pt x="59376" y="28017"/>
                      <a:pt x="98060" y="28017"/>
                    </a:cubicBezTo>
                    <a:cubicBezTo>
                      <a:pt x="136743" y="28017"/>
                      <a:pt x="168102" y="59376"/>
                      <a:pt x="168102" y="98059"/>
                    </a:cubicBezTo>
                    <a:cubicBezTo>
                      <a:pt x="168102" y="136742"/>
                      <a:pt x="136743" y="168101"/>
                      <a:pt x="98060" y="168101"/>
                    </a:cubicBezTo>
                    <a:close/>
                  </a:path>
                </a:pathLst>
              </a:custGeom>
              <a:grpFill/>
              <a:ln w="138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68E6C1B7-1463-1F8E-31E5-3E5B6E59A5A0}"/>
                </a:ext>
              </a:extLst>
            </p:cNvPr>
            <p:cNvSpPr txBox="1"/>
            <p:nvPr/>
          </p:nvSpPr>
          <p:spPr>
            <a:xfrm>
              <a:off x="6444004" y="3372411"/>
              <a:ext cx="1736503" cy="11580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200000"/>
                </a:lnSpc>
                <a:tabLst>
                  <a:tab pos="10226675" algn="l"/>
                </a:tabLst>
              </a:pPr>
              <a:r>
                <a:rPr lang="fa-IR" sz="14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  <a:p>
              <a:pPr algn="ctr" rtl="1">
                <a:lnSpc>
                  <a:spcPct val="200000"/>
                </a:lnSpc>
              </a:pPr>
              <a:r>
                <a:rPr lang="fa-IR" sz="1100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 ارائه دهنده انواع فایل های کاربردی</a:t>
              </a:r>
              <a:endParaRPr lang="en-US" sz="11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530967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75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75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31DA6A5-7890-9F55-3927-85CC49A398B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25</a:t>
            </a:fld>
            <a:endParaRPr lang="en-US" dirty="0"/>
          </a:p>
        </p:txBody>
      </p:sp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98C96FD7-0F48-8767-F9BD-4BA4868B66DF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516" r="5503" b="13438"/>
          <a:stretch/>
        </p:blipFill>
        <p:spPr>
          <a:xfrm>
            <a:off x="7916826" y="1009782"/>
            <a:ext cx="3154363" cy="2556429"/>
          </a:xfrm>
        </p:spPr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AFEC35AF-72F4-9FDF-9BD1-1422E1081BB5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19" r="3719"/>
          <a:stretch>
            <a:fillRect/>
          </a:stretch>
        </p:blipFill>
        <p:spPr/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42654CA1-83BE-2CA3-643C-28B4B9D7A320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C0F376-523C-EFE7-B016-8B9F76858906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3E2C864E-9F05-9307-2510-822BF8FEFFA7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70" b="36750"/>
          <a:stretch/>
        </p:blipFill>
        <p:spPr>
          <a:xfrm>
            <a:off x="1060481" y="1009782"/>
            <a:ext cx="3154363" cy="2556429"/>
          </a:xfr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E8ED9CA6-A50F-5A4D-4774-FC04775A1330}"/>
              </a:ext>
            </a:extLst>
          </p:cNvPr>
          <p:cNvSpPr/>
          <p:nvPr/>
        </p:nvSpPr>
        <p:spPr>
          <a:xfrm rot="16200000">
            <a:off x="2375604" y="1826668"/>
            <a:ext cx="524115" cy="315436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rtl="1"/>
            <a:r>
              <a:rPr lang="fa-IR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6905E9E7-B8EC-D0B1-48F2-0A63F42AC16F}"/>
              </a:ext>
            </a:extLst>
          </p:cNvPr>
          <p:cNvSpPr/>
          <p:nvPr/>
        </p:nvSpPr>
        <p:spPr>
          <a:xfrm>
            <a:off x="1060475" y="3672487"/>
            <a:ext cx="3154363" cy="202573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6F0AE16-27D3-2040-2813-E43DC77C9BDE}"/>
              </a:ext>
            </a:extLst>
          </p:cNvPr>
          <p:cNvSpPr txBox="1"/>
          <p:nvPr/>
        </p:nvSpPr>
        <p:spPr>
          <a:xfrm>
            <a:off x="1127925" y="3819933"/>
            <a:ext cx="2953894" cy="16927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fa-IR" sz="16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.</a:t>
            </a:r>
            <a:endParaRPr lang="en-US" sz="16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581F2155-9525-108C-FDE7-A4FB6716EAA1}"/>
              </a:ext>
            </a:extLst>
          </p:cNvPr>
          <p:cNvSpPr/>
          <p:nvPr/>
        </p:nvSpPr>
        <p:spPr>
          <a:xfrm rot="16200000">
            <a:off x="5803769" y="1826669"/>
            <a:ext cx="524115" cy="315436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rtl="1"/>
            <a:r>
              <a:rPr lang="fa-IR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96227DEB-CEFA-6F44-AF26-1D74AC999206}"/>
              </a:ext>
            </a:extLst>
          </p:cNvPr>
          <p:cNvSpPr/>
          <p:nvPr/>
        </p:nvSpPr>
        <p:spPr>
          <a:xfrm>
            <a:off x="4488640" y="3672488"/>
            <a:ext cx="3154363" cy="202573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EE2A7E2-F7D0-395E-C428-BE8AB46CD418}"/>
              </a:ext>
            </a:extLst>
          </p:cNvPr>
          <p:cNvSpPr txBox="1"/>
          <p:nvPr/>
        </p:nvSpPr>
        <p:spPr>
          <a:xfrm>
            <a:off x="4556090" y="3819934"/>
            <a:ext cx="2953894" cy="16927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fa-IR" sz="16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.</a:t>
            </a:r>
            <a:endParaRPr lang="en-US" sz="16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57F818E4-7F03-B217-72DC-7EF7CCE4BB76}"/>
              </a:ext>
            </a:extLst>
          </p:cNvPr>
          <p:cNvSpPr/>
          <p:nvPr/>
        </p:nvSpPr>
        <p:spPr>
          <a:xfrm rot="16200000">
            <a:off x="9234565" y="1821803"/>
            <a:ext cx="524115" cy="315436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rtl="1"/>
            <a:r>
              <a:rPr lang="fa-IR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071274B2-ED99-39C8-A51F-1964D4CB2A91}"/>
              </a:ext>
            </a:extLst>
          </p:cNvPr>
          <p:cNvSpPr/>
          <p:nvPr/>
        </p:nvSpPr>
        <p:spPr>
          <a:xfrm>
            <a:off x="7909708" y="3667622"/>
            <a:ext cx="3154363" cy="202573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39DFEFF-F8DF-EB48-03AA-8AC9F6E0C04A}"/>
              </a:ext>
            </a:extLst>
          </p:cNvPr>
          <p:cNvSpPr txBox="1"/>
          <p:nvPr/>
        </p:nvSpPr>
        <p:spPr>
          <a:xfrm>
            <a:off x="7986886" y="3815068"/>
            <a:ext cx="2953894" cy="16927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fa-IR" sz="16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.</a:t>
            </a:r>
            <a:endParaRPr lang="en-US" sz="16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5784935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75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25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75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25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75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25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750"/>
                            </p:stCondLst>
                            <p:childTnLst>
                              <p:par>
                                <p:cTn id="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25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0" grpId="0" animBg="1"/>
      <p:bldP spid="21" grpId="0" animBg="1"/>
      <p:bldP spid="23" grpId="0"/>
      <p:bldP spid="24" grpId="0" animBg="1"/>
      <p:bldP spid="25" grpId="0" animBg="1"/>
      <p:bldP spid="26" grpId="0"/>
      <p:bldP spid="27" grpId="0" animBg="1"/>
      <p:bldP spid="28" grpId="0" animBg="1"/>
      <p:bldP spid="29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ECC5ECB6-2CC9-0DE1-0A37-FA924CFBD93E}"/>
              </a:ext>
            </a:extLst>
          </p:cNvPr>
          <p:cNvSpPr txBox="1"/>
          <p:nvPr/>
        </p:nvSpPr>
        <p:spPr>
          <a:xfrm>
            <a:off x="1613648" y="3800706"/>
            <a:ext cx="893781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66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66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Freeform 179">
            <a:extLst>
              <a:ext uri="{FF2B5EF4-FFF2-40B4-BE49-F238E27FC236}">
                <a16:creationId xmlns:a16="http://schemas.microsoft.com/office/drawing/2014/main" id="{EA9E7DAF-C132-084E-D938-01B7568460E4}"/>
              </a:ext>
            </a:extLst>
          </p:cNvPr>
          <p:cNvSpPr>
            <a:spLocks noEditPoints="1"/>
          </p:cNvSpPr>
          <p:nvPr/>
        </p:nvSpPr>
        <p:spPr bwMode="auto">
          <a:xfrm>
            <a:off x="5511281" y="1647632"/>
            <a:ext cx="1124892" cy="950219"/>
          </a:xfrm>
          <a:custGeom>
            <a:avLst/>
            <a:gdLst>
              <a:gd name="T0" fmla="*/ 12 w 161"/>
              <a:gd name="T1" fmla="*/ 108 h 136"/>
              <a:gd name="T2" fmla="*/ 12 w 161"/>
              <a:gd name="T3" fmla="*/ 134 h 136"/>
              <a:gd name="T4" fmla="*/ 16 w 161"/>
              <a:gd name="T5" fmla="*/ 136 h 136"/>
              <a:gd name="T6" fmla="*/ 35 w 161"/>
              <a:gd name="T7" fmla="*/ 136 h 136"/>
              <a:gd name="T8" fmla="*/ 37 w 161"/>
              <a:gd name="T9" fmla="*/ 134 h 136"/>
              <a:gd name="T10" fmla="*/ 37 w 161"/>
              <a:gd name="T11" fmla="*/ 88 h 136"/>
              <a:gd name="T12" fmla="*/ 23 w 161"/>
              <a:gd name="T13" fmla="*/ 102 h 136"/>
              <a:gd name="T14" fmla="*/ 12 w 161"/>
              <a:gd name="T15" fmla="*/ 108 h 136"/>
              <a:gd name="T16" fmla="*/ 47 w 161"/>
              <a:gd name="T17" fmla="*/ 87 h 136"/>
              <a:gd name="T18" fmla="*/ 47 w 161"/>
              <a:gd name="T19" fmla="*/ 134 h 136"/>
              <a:gd name="T20" fmla="*/ 51 w 161"/>
              <a:gd name="T21" fmla="*/ 136 h 136"/>
              <a:gd name="T22" fmla="*/ 70 w 161"/>
              <a:gd name="T23" fmla="*/ 136 h 136"/>
              <a:gd name="T24" fmla="*/ 73 w 161"/>
              <a:gd name="T25" fmla="*/ 134 h 136"/>
              <a:gd name="T26" fmla="*/ 73 w 161"/>
              <a:gd name="T27" fmla="*/ 106 h 136"/>
              <a:gd name="T28" fmla="*/ 62 w 161"/>
              <a:gd name="T29" fmla="*/ 101 h 136"/>
              <a:gd name="T30" fmla="*/ 47 w 161"/>
              <a:gd name="T31" fmla="*/ 87 h 136"/>
              <a:gd name="T32" fmla="*/ 84 w 161"/>
              <a:gd name="T33" fmla="*/ 103 h 136"/>
              <a:gd name="T34" fmla="*/ 84 w 161"/>
              <a:gd name="T35" fmla="*/ 134 h 136"/>
              <a:gd name="T36" fmla="*/ 86 w 161"/>
              <a:gd name="T37" fmla="*/ 136 h 136"/>
              <a:gd name="T38" fmla="*/ 106 w 161"/>
              <a:gd name="T39" fmla="*/ 136 h 136"/>
              <a:gd name="T40" fmla="*/ 110 w 161"/>
              <a:gd name="T41" fmla="*/ 134 h 136"/>
              <a:gd name="T42" fmla="*/ 110 w 161"/>
              <a:gd name="T43" fmla="*/ 78 h 136"/>
              <a:gd name="T44" fmla="*/ 86 w 161"/>
              <a:gd name="T45" fmla="*/ 100 h 136"/>
              <a:gd name="T46" fmla="*/ 84 w 161"/>
              <a:gd name="T47" fmla="*/ 103 h 136"/>
              <a:gd name="T48" fmla="*/ 143 w 161"/>
              <a:gd name="T49" fmla="*/ 45 h 136"/>
              <a:gd name="T50" fmla="*/ 120 w 161"/>
              <a:gd name="T51" fmla="*/ 69 h 136"/>
              <a:gd name="T52" fmla="*/ 120 w 161"/>
              <a:gd name="T53" fmla="*/ 134 h 136"/>
              <a:gd name="T54" fmla="*/ 122 w 161"/>
              <a:gd name="T55" fmla="*/ 136 h 136"/>
              <a:gd name="T56" fmla="*/ 143 w 161"/>
              <a:gd name="T57" fmla="*/ 136 h 136"/>
              <a:gd name="T58" fmla="*/ 146 w 161"/>
              <a:gd name="T59" fmla="*/ 134 h 136"/>
              <a:gd name="T60" fmla="*/ 146 w 161"/>
              <a:gd name="T61" fmla="*/ 47 h 136"/>
              <a:gd name="T62" fmla="*/ 145 w 161"/>
              <a:gd name="T63" fmla="*/ 45 h 136"/>
              <a:gd name="T64" fmla="*/ 143 w 161"/>
              <a:gd name="T65" fmla="*/ 45 h 136"/>
              <a:gd name="T66" fmla="*/ 160 w 161"/>
              <a:gd name="T67" fmla="*/ 2 h 136"/>
              <a:gd name="T68" fmla="*/ 155 w 161"/>
              <a:gd name="T69" fmla="*/ 0 h 136"/>
              <a:gd name="T70" fmla="*/ 127 w 161"/>
              <a:gd name="T71" fmla="*/ 1 h 136"/>
              <a:gd name="T72" fmla="*/ 123 w 161"/>
              <a:gd name="T73" fmla="*/ 4 h 136"/>
              <a:gd name="T74" fmla="*/ 122 w 161"/>
              <a:gd name="T75" fmla="*/ 5 h 136"/>
              <a:gd name="T76" fmla="*/ 123 w 161"/>
              <a:gd name="T77" fmla="*/ 11 h 136"/>
              <a:gd name="T78" fmla="*/ 125 w 161"/>
              <a:gd name="T79" fmla="*/ 12 h 136"/>
              <a:gd name="T80" fmla="*/ 130 w 161"/>
              <a:gd name="T81" fmla="*/ 17 h 136"/>
              <a:gd name="T82" fmla="*/ 74 w 161"/>
              <a:gd name="T83" fmla="*/ 74 h 136"/>
              <a:gd name="T84" fmla="*/ 48 w 161"/>
              <a:gd name="T85" fmla="*/ 49 h 136"/>
              <a:gd name="T86" fmla="*/ 42 w 161"/>
              <a:gd name="T87" fmla="*/ 46 h 136"/>
              <a:gd name="T88" fmla="*/ 37 w 161"/>
              <a:gd name="T89" fmla="*/ 49 h 136"/>
              <a:gd name="T90" fmla="*/ 3 w 161"/>
              <a:gd name="T91" fmla="*/ 82 h 136"/>
              <a:gd name="T92" fmla="*/ 3 w 161"/>
              <a:gd name="T93" fmla="*/ 94 h 136"/>
              <a:gd name="T94" fmla="*/ 5 w 161"/>
              <a:gd name="T95" fmla="*/ 95 h 136"/>
              <a:gd name="T96" fmla="*/ 10 w 161"/>
              <a:gd name="T97" fmla="*/ 98 h 136"/>
              <a:gd name="T98" fmla="*/ 16 w 161"/>
              <a:gd name="T99" fmla="*/ 95 h 136"/>
              <a:gd name="T100" fmla="*/ 42 w 161"/>
              <a:gd name="T101" fmla="*/ 68 h 136"/>
              <a:gd name="T102" fmla="*/ 68 w 161"/>
              <a:gd name="T103" fmla="*/ 94 h 136"/>
              <a:gd name="T104" fmla="*/ 74 w 161"/>
              <a:gd name="T105" fmla="*/ 96 h 136"/>
              <a:gd name="T106" fmla="*/ 79 w 161"/>
              <a:gd name="T107" fmla="*/ 94 h 136"/>
              <a:gd name="T108" fmla="*/ 143 w 161"/>
              <a:gd name="T109" fmla="*/ 30 h 136"/>
              <a:gd name="T110" fmla="*/ 150 w 161"/>
              <a:gd name="T111" fmla="*/ 38 h 136"/>
              <a:gd name="T112" fmla="*/ 154 w 161"/>
              <a:gd name="T113" fmla="*/ 40 h 136"/>
              <a:gd name="T114" fmla="*/ 156 w 161"/>
              <a:gd name="T115" fmla="*/ 39 h 136"/>
              <a:gd name="T116" fmla="*/ 157 w 161"/>
              <a:gd name="T117" fmla="*/ 38 h 136"/>
              <a:gd name="T118" fmla="*/ 160 w 161"/>
              <a:gd name="T119" fmla="*/ 33 h 136"/>
              <a:gd name="T120" fmla="*/ 161 w 161"/>
              <a:gd name="T121" fmla="*/ 16 h 136"/>
              <a:gd name="T122" fmla="*/ 161 w 161"/>
              <a:gd name="T123" fmla="*/ 6 h 136"/>
              <a:gd name="T124" fmla="*/ 160 w 161"/>
              <a:gd name="T125" fmla="*/ 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1" h="136">
                <a:moveTo>
                  <a:pt x="12" y="108"/>
                </a:moveTo>
                <a:cubicBezTo>
                  <a:pt x="12" y="134"/>
                  <a:pt x="12" y="134"/>
                  <a:pt x="12" y="134"/>
                </a:cubicBezTo>
                <a:cubicBezTo>
                  <a:pt x="12" y="135"/>
                  <a:pt x="13" y="136"/>
                  <a:pt x="16" y="136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6" y="136"/>
                  <a:pt x="37" y="135"/>
                  <a:pt x="37" y="134"/>
                </a:cubicBezTo>
                <a:cubicBezTo>
                  <a:pt x="37" y="88"/>
                  <a:pt x="37" y="88"/>
                  <a:pt x="37" y="88"/>
                </a:cubicBezTo>
                <a:cubicBezTo>
                  <a:pt x="23" y="102"/>
                  <a:pt x="23" y="102"/>
                  <a:pt x="23" y="102"/>
                </a:cubicBezTo>
                <a:cubicBezTo>
                  <a:pt x="20" y="105"/>
                  <a:pt x="17" y="107"/>
                  <a:pt x="12" y="108"/>
                </a:cubicBezTo>
                <a:close/>
                <a:moveTo>
                  <a:pt x="47" y="87"/>
                </a:moveTo>
                <a:cubicBezTo>
                  <a:pt x="47" y="134"/>
                  <a:pt x="47" y="134"/>
                  <a:pt x="47" y="134"/>
                </a:cubicBezTo>
                <a:cubicBezTo>
                  <a:pt x="47" y="135"/>
                  <a:pt x="49" y="136"/>
                  <a:pt x="51" y="136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71" y="136"/>
                  <a:pt x="73" y="135"/>
                  <a:pt x="73" y="134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69" y="106"/>
                  <a:pt x="64" y="104"/>
                  <a:pt x="62" y="101"/>
                </a:cubicBezTo>
                <a:lnTo>
                  <a:pt x="47" y="87"/>
                </a:lnTo>
                <a:close/>
                <a:moveTo>
                  <a:pt x="84" y="103"/>
                </a:moveTo>
                <a:cubicBezTo>
                  <a:pt x="84" y="134"/>
                  <a:pt x="84" y="134"/>
                  <a:pt x="84" y="134"/>
                </a:cubicBezTo>
                <a:cubicBezTo>
                  <a:pt x="84" y="135"/>
                  <a:pt x="85" y="136"/>
                  <a:pt x="86" y="136"/>
                </a:cubicBezTo>
                <a:cubicBezTo>
                  <a:pt x="106" y="136"/>
                  <a:pt x="106" y="136"/>
                  <a:pt x="106" y="136"/>
                </a:cubicBezTo>
                <a:cubicBezTo>
                  <a:pt x="108" y="136"/>
                  <a:pt x="110" y="135"/>
                  <a:pt x="110" y="134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102"/>
                  <a:pt x="84" y="103"/>
                  <a:pt x="84" y="103"/>
                </a:cubicBezTo>
                <a:close/>
                <a:moveTo>
                  <a:pt x="143" y="45"/>
                </a:moveTo>
                <a:cubicBezTo>
                  <a:pt x="120" y="69"/>
                  <a:pt x="120" y="69"/>
                  <a:pt x="120" y="69"/>
                </a:cubicBezTo>
                <a:cubicBezTo>
                  <a:pt x="120" y="134"/>
                  <a:pt x="120" y="134"/>
                  <a:pt x="120" y="134"/>
                </a:cubicBezTo>
                <a:cubicBezTo>
                  <a:pt x="120" y="135"/>
                  <a:pt x="121" y="136"/>
                  <a:pt x="122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5" y="136"/>
                  <a:pt x="146" y="135"/>
                  <a:pt x="146" y="134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5" y="46"/>
                  <a:pt x="145" y="46"/>
                  <a:pt x="145" y="45"/>
                </a:cubicBezTo>
                <a:lnTo>
                  <a:pt x="143" y="45"/>
                </a:lnTo>
                <a:close/>
                <a:moveTo>
                  <a:pt x="160" y="2"/>
                </a:moveTo>
                <a:cubicBezTo>
                  <a:pt x="158" y="1"/>
                  <a:pt x="157" y="0"/>
                  <a:pt x="155" y="0"/>
                </a:cubicBezTo>
                <a:cubicBezTo>
                  <a:pt x="145" y="1"/>
                  <a:pt x="136" y="1"/>
                  <a:pt x="127" y="1"/>
                </a:cubicBezTo>
                <a:cubicBezTo>
                  <a:pt x="125" y="1"/>
                  <a:pt x="124" y="1"/>
                  <a:pt x="123" y="4"/>
                </a:cubicBezTo>
                <a:cubicBezTo>
                  <a:pt x="122" y="4"/>
                  <a:pt x="122" y="4"/>
                  <a:pt x="122" y="5"/>
                </a:cubicBezTo>
                <a:cubicBezTo>
                  <a:pt x="120" y="7"/>
                  <a:pt x="122" y="10"/>
                  <a:pt x="123" y="11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27" y="15"/>
                  <a:pt x="128" y="16"/>
                  <a:pt x="130" y="17"/>
                </a:cubicBezTo>
                <a:cubicBezTo>
                  <a:pt x="74" y="74"/>
                  <a:pt x="74" y="74"/>
                  <a:pt x="74" y="74"/>
                </a:cubicBezTo>
                <a:cubicBezTo>
                  <a:pt x="48" y="49"/>
                  <a:pt x="48" y="49"/>
                  <a:pt x="48" y="49"/>
                </a:cubicBezTo>
                <a:cubicBezTo>
                  <a:pt x="47" y="48"/>
                  <a:pt x="44" y="46"/>
                  <a:pt x="42" y="46"/>
                </a:cubicBezTo>
                <a:cubicBezTo>
                  <a:pt x="41" y="46"/>
                  <a:pt x="38" y="48"/>
                  <a:pt x="37" y="49"/>
                </a:cubicBezTo>
                <a:cubicBezTo>
                  <a:pt x="3" y="82"/>
                  <a:pt x="3" y="82"/>
                  <a:pt x="3" y="82"/>
                </a:cubicBezTo>
                <a:cubicBezTo>
                  <a:pt x="0" y="85"/>
                  <a:pt x="0" y="90"/>
                  <a:pt x="3" y="94"/>
                </a:cubicBezTo>
                <a:cubicBezTo>
                  <a:pt x="5" y="95"/>
                  <a:pt x="5" y="95"/>
                  <a:pt x="5" y="95"/>
                </a:cubicBezTo>
                <a:cubicBezTo>
                  <a:pt x="6" y="96"/>
                  <a:pt x="8" y="98"/>
                  <a:pt x="10" y="98"/>
                </a:cubicBezTo>
                <a:cubicBezTo>
                  <a:pt x="13" y="98"/>
                  <a:pt x="15" y="96"/>
                  <a:pt x="16" y="95"/>
                </a:cubicBezTo>
                <a:cubicBezTo>
                  <a:pt x="42" y="68"/>
                  <a:pt x="42" y="68"/>
                  <a:pt x="42" y="68"/>
                </a:cubicBezTo>
                <a:cubicBezTo>
                  <a:pt x="68" y="94"/>
                  <a:pt x="68" y="94"/>
                  <a:pt x="68" y="94"/>
                </a:cubicBezTo>
                <a:cubicBezTo>
                  <a:pt x="69" y="95"/>
                  <a:pt x="71" y="96"/>
                  <a:pt x="74" y="96"/>
                </a:cubicBezTo>
                <a:cubicBezTo>
                  <a:pt x="76" y="96"/>
                  <a:pt x="78" y="95"/>
                  <a:pt x="79" y="94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50" y="38"/>
                  <a:pt x="150" y="38"/>
                  <a:pt x="150" y="38"/>
                </a:cubicBezTo>
                <a:cubicBezTo>
                  <a:pt x="151" y="39"/>
                  <a:pt x="152" y="40"/>
                  <a:pt x="154" y="40"/>
                </a:cubicBezTo>
                <a:cubicBezTo>
                  <a:pt x="155" y="40"/>
                  <a:pt x="156" y="39"/>
                  <a:pt x="156" y="39"/>
                </a:cubicBezTo>
                <a:cubicBezTo>
                  <a:pt x="157" y="39"/>
                  <a:pt x="157" y="39"/>
                  <a:pt x="157" y="38"/>
                </a:cubicBezTo>
                <a:cubicBezTo>
                  <a:pt x="160" y="37"/>
                  <a:pt x="160" y="35"/>
                  <a:pt x="160" y="33"/>
                </a:cubicBezTo>
                <a:cubicBezTo>
                  <a:pt x="160" y="27"/>
                  <a:pt x="160" y="22"/>
                  <a:pt x="161" y="16"/>
                </a:cubicBezTo>
                <a:cubicBezTo>
                  <a:pt x="161" y="6"/>
                  <a:pt x="161" y="6"/>
                  <a:pt x="161" y="6"/>
                </a:cubicBezTo>
                <a:cubicBezTo>
                  <a:pt x="161" y="5"/>
                  <a:pt x="161" y="2"/>
                  <a:pt x="16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328137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16DC087-3E12-44DA-102D-282E36AFF27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27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81D0AF2-4E5E-DF5A-7E06-0CF2F5B818B8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4738843-DB93-AE0B-7562-AA00963377BA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3BB99DD-A0A2-AA8C-1EE2-E0DFC57BCCE2}"/>
              </a:ext>
            </a:extLst>
          </p:cNvPr>
          <p:cNvSpPr/>
          <p:nvPr/>
        </p:nvSpPr>
        <p:spPr>
          <a:xfrm>
            <a:off x="10368613" y="1063688"/>
            <a:ext cx="524115" cy="214420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بنویسید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8DC9084-F009-7FCF-E247-7D5CEC5E3D79}"/>
              </a:ext>
            </a:extLst>
          </p:cNvPr>
          <p:cNvSpPr/>
          <p:nvPr/>
        </p:nvSpPr>
        <p:spPr>
          <a:xfrm>
            <a:off x="1347303" y="1063690"/>
            <a:ext cx="8849364" cy="214451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EC44589-986C-C0A6-A274-B0404E6DE982}"/>
              </a:ext>
            </a:extLst>
          </p:cNvPr>
          <p:cNvSpPr/>
          <p:nvPr/>
        </p:nvSpPr>
        <p:spPr>
          <a:xfrm>
            <a:off x="10368613" y="3519161"/>
            <a:ext cx="524115" cy="214420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بنویسید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B6EB07E-80CF-61E4-D1F1-6AA1F7A6A6EC}"/>
              </a:ext>
            </a:extLst>
          </p:cNvPr>
          <p:cNvSpPr/>
          <p:nvPr/>
        </p:nvSpPr>
        <p:spPr>
          <a:xfrm>
            <a:off x="1347303" y="3519163"/>
            <a:ext cx="8849364" cy="214451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3F14027-13E6-69F0-7A81-C0B8E6D36EFC}"/>
              </a:ext>
            </a:extLst>
          </p:cNvPr>
          <p:cNvSpPr txBox="1"/>
          <p:nvPr/>
        </p:nvSpPr>
        <p:spPr>
          <a:xfrm>
            <a:off x="1763776" y="1391068"/>
            <a:ext cx="8053742" cy="15081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6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84298-C887-26F4-57DD-77B354015A6E}"/>
              </a:ext>
            </a:extLst>
          </p:cNvPr>
          <p:cNvSpPr txBox="1"/>
          <p:nvPr/>
        </p:nvSpPr>
        <p:spPr>
          <a:xfrm>
            <a:off x="1763776" y="3837210"/>
            <a:ext cx="8053742" cy="15081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6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4550392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75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25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6" grpId="0" animBg="1"/>
      <p:bldP spid="7" grpId="0" animBg="1"/>
      <p:bldP spid="8" grpId="0" animBg="1"/>
      <p:bldP spid="9" grpId="0"/>
      <p:bldP spid="10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16DC087-3E12-44DA-102D-282E36AFF27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28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81D0AF2-4E5E-DF5A-7E06-0CF2F5B818B8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4738843-DB93-AE0B-7562-AA00963377BA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5E9FBE4-B2DE-059A-DC7C-2024ABAD60BB}"/>
              </a:ext>
            </a:extLst>
          </p:cNvPr>
          <p:cNvGrpSpPr/>
          <p:nvPr/>
        </p:nvGrpSpPr>
        <p:grpSpPr>
          <a:xfrm>
            <a:off x="1393962" y="1531872"/>
            <a:ext cx="1943100" cy="1943100"/>
            <a:chOff x="1428399" y="2369280"/>
            <a:chExt cx="1943100" cy="1943100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B44677FD-25B8-01F1-87B1-B08C77012941}"/>
                </a:ext>
              </a:extLst>
            </p:cNvPr>
            <p:cNvSpPr/>
            <p:nvPr/>
          </p:nvSpPr>
          <p:spPr>
            <a:xfrm>
              <a:off x="1523649" y="2464530"/>
              <a:ext cx="1752600" cy="1752600"/>
            </a:xfrm>
            <a:prstGeom prst="ellipse">
              <a:avLst/>
            </a:prstGeom>
            <a:solidFill>
              <a:schemeClr val="bg1"/>
            </a:solidFill>
            <a:ln w="19050">
              <a:noFill/>
            </a:ln>
            <a:effectLst>
              <a:outerShdw blurRad="508000" dist="38100" dir="16200000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13" name="Isosceles Triangle 12">
              <a:extLst>
                <a:ext uri="{FF2B5EF4-FFF2-40B4-BE49-F238E27FC236}">
                  <a16:creationId xmlns:a16="http://schemas.microsoft.com/office/drawing/2014/main" id="{081F8FA3-6FB5-C036-64FC-12669ABCDABD}"/>
                </a:ext>
              </a:extLst>
            </p:cNvPr>
            <p:cNvSpPr/>
            <p:nvPr/>
          </p:nvSpPr>
          <p:spPr>
            <a:xfrm>
              <a:off x="2232309" y="3163189"/>
              <a:ext cx="335280" cy="177641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dirty="0">
                  <a:latin typeface="Shabnam" panose="020B0603030804020204" pitchFamily="34" charset="-78"/>
                  <a:cs typeface="Shabnam" panose="020B0603030804020204" pitchFamily="34" charset="-78"/>
                </a:rPr>
                <a:t> </a:t>
              </a:r>
              <a:endParaRPr lang="id-ID" dirty="0"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pic>
          <p:nvPicPr>
            <p:cNvPr id="14" name="Picture Placeholder 74">
              <a:extLst>
                <a:ext uri="{FF2B5EF4-FFF2-40B4-BE49-F238E27FC236}">
                  <a16:creationId xmlns:a16="http://schemas.microsoft.com/office/drawing/2014/main" id="{7FA8BF26-5DF4-A0BA-3A95-CB65325635E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p:blipFill>
          <p:spPr>
            <a:xfrm>
              <a:off x="2183379" y="2634799"/>
              <a:ext cx="433140" cy="433140"/>
            </a:xfrm>
            <a:custGeom>
              <a:avLst/>
              <a:gdLst>
                <a:gd name="connsiteX0" fmla="*/ 0 w 685800"/>
                <a:gd name="connsiteY0" fmla="*/ 0 h 710146"/>
                <a:gd name="connsiteX1" fmla="*/ 685800 w 685800"/>
                <a:gd name="connsiteY1" fmla="*/ 0 h 710146"/>
                <a:gd name="connsiteX2" fmla="*/ 685800 w 685800"/>
                <a:gd name="connsiteY2" fmla="*/ 710146 h 710146"/>
                <a:gd name="connsiteX3" fmla="*/ 0 w 685800"/>
                <a:gd name="connsiteY3" fmla="*/ 710146 h 7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710146">
                  <a:moveTo>
                    <a:pt x="0" y="0"/>
                  </a:moveTo>
                  <a:lnTo>
                    <a:pt x="685800" y="0"/>
                  </a:lnTo>
                  <a:lnTo>
                    <a:pt x="685800" y="710146"/>
                  </a:lnTo>
                  <a:lnTo>
                    <a:pt x="0" y="710146"/>
                  </a:lnTo>
                  <a:close/>
                </a:path>
              </a:pathLst>
            </a:custGeom>
          </p:spPr>
        </p:pic>
        <p:sp>
          <p:nvSpPr>
            <p:cNvPr id="15" name="Partial Circle 14">
              <a:extLst>
                <a:ext uri="{FF2B5EF4-FFF2-40B4-BE49-F238E27FC236}">
                  <a16:creationId xmlns:a16="http://schemas.microsoft.com/office/drawing/2014/main" id="{F7D41897-5605-6E8F-E0C1-EE2EFB656A6C}"/>
                </a:ext>
              </a:extLst>
            </p:cNvPr>
            <p:cNvSpPr/>
            <p:nvPr/>
          </p:nvSpPr>
          <p:spPr>
            <a:xfrm>
              <a:off x="1428399" y="2369280"/>
              <a:ext cx="1943100" cy="1943100"/>
            </a:xfrm>
            <a:prstGeom prst="pie">
              <a:avLst>
                <a:gd name="adj1" fmla="val 0"/>
                <a:gd name="adj2" fmla="val 10798184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D79429E-C75D-0076-6ACA-C6D21C7C91D3}"/>
                </a:ext>
              </a:extLst>
            </p:cNvPr>
            <p:cNvSpPr txBox="1"/>
            <p:nvPr/>
          </p:nvSpPr>
          <p:spPr>
            <a:xfrm>
              <a:off x="1932873" y="3548147"/>
              <a:ext cx="93415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24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350</a:t>
              </a:r>
              <a:endParaRPr lang="id-ID" sz="2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C648DB1-ED6A-E799-FF59-50F1BFE1EFF1}"/>
              </a:ext>
            </a:extLst>
          </p:cNvPr>
          <p:cNvGrpSpPr/>
          <p:nvPr/>
        </p:nvGrpSpPr>
        <p:grpSpPr>
          <a:xfrm>
            <a:off x="3878962" y="1531872"/>
            <a:ext cx="1943100" cy="1943100"/>
            <a:chOff x="3913399" y="2369280"/>
            <a:chExt cx="1943100" cy="1943100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6637EFCE-87E4-CE48-6378-A5692D10DB7A}"/>
                </a:ext>
              </a:extLst>
            </p:cNvPr>
            <p:cNvGrpSpPr/>
            <p:nvPr/>
          </p:nvGrpSpPr>
          <p:grpSpPr>
            <a:xfrm>
              <a:off x="3913399" y="2369280"/>
              <a:ext cx="1943100" cy="1943100"/>
              <a:chOff x="2843021" y="2369280"/>
              <a:chExt cx="1943100" cy="1943100"/>
            </a:xfrm>
          </p:grpSpPr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44729F50-567D-23E9-EDE9-11CD4B3F3B3C}"/>
                  </a:ext>
                </a:extLst>
              </p:cNvPr>
              <p:cNvSpPr/>
              <p:nvPr/>
            </p:nvSpPr>
            <p:spPr>
              <a:xfrm>
                <a:off x="2938271" y="2464530"/>
                <a:ext cx="1752600" cy="1752600"/>
              </a:xfrm>
              <a:prstGeom prst="ellipse">
                <a:avLst/>
              </a:prstGeom>
              <a:solidFill>
                <a:schemeClr val="bg1"/>
              </a:solidFill>
              <a:ln w="19050">
                <a:noFill/>
              </a:ln>
              <a:effectLst>
                <a:outerShdw blurRad="508000" dist="38100" dir="16200000" rotWithShape="0">
                  <a:prstClr val="black">
                    <a:alpha val="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21" name="Partial Circle 20">
                <a:extLst>
                  <a:ext uri="{FF2B5EF4-FFF2-40B4-BE49-F238E27FC236}">
                    <a16:creationId xmlns:a16="http://schemas.microsoft.com/office/drawing/2014/main" id="{FFBBA4F6-3A1E-834D-7651-0C9006AC5867}"/>
                  </a:ext>
                </a:extLst>
              </p:cNvPr>
              <p:cNvSpPr/>
              <p:nvPr/>
            </p:nvSpPr>
            <p:spPr>
              <a:xfrm>
                <a:off x="2843021" y="2369280"/>
                <a:ext cx="1943100" cy="1943100"/>
              </a:xfrm>
              <a:prstGeom prst="pie">
                <a:avLst>
                  <a:gd name="adj1" fmla="val 0"/>
                  <a:gd name="adj2" fmla="val 10798187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id-ID"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22" name="Isosceles Triangle 21">
                <a:extLst>
                  <a:ext uri="{FF2B5EF4-FFF2-40B4-BE49-F238E27FC236}">
                    <a16:creationId xmlns:a16="http://schemas.microsoft.com/office/drawing/2014/main" id="{0E6A8DCD-7F7C-21CD-A6DA-319B8462B64B}"/>
                  </a:ext>
                </a:extLst>
              </p:cNvPr>
              <p:cNvSpPr/>
              <p:nvPr/>
            </p:nvSpPr>
            <p:spPr>
              <a:xfrm>
                <a:off x="3646931" y="3163189"/>
                <a:ext cx="335280" cy="177641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id-ID"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pic>
            <p:nvPicPr>
              <p:cNvPr id="23" name="Picture Placeholder 277">
                <a:extLst>
                  <a:ext uri="{FF2B5EF4-FFF2-40B4-BE49-F238E27FC236}">
                    <a16:creationId xmlns:a16="http://schemas.microsoft.com/office/drawing/2014/main" id="{86D89033-1175-DA4D-7235-A07D77F8A59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598001" y="2619543"/>
                <a:ext cx="433140" cy="433140"/>
              </a:xfrm>
              <a:custGeom>
                <a:avLst/>
                <a:gdLst>
                  <a:gd name="connsiteX0" fmla="*/ 0 w 685800"/>
                  <a:gd name="connsiteY0" fmla="*/ 0 h 710146"/>
                  <a:gd name="connsiteX1" fmla="*/ 685800 w 685800"/>
                  <a:gd name="connsiteY1" fmla="*/ 0 h 710146"/>
                  <a:gd name="connsiteX2" fmla="*/ 685800 w 685800"/>
                  <a:gd name="connsiteY2" fmla="*/ 710146 h 710146"/>
                  <a:gd name="connsiteX3" fmla="*/ 0 w 685800"/>
                  <a:gd name="connsiteY3" fmla="*/ 710146 h 710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800" h="710146">
                    <a:moveTo>
                      <a:pt x="0" y="0"/>
                    </a:moveTo>
                    <a:lnTo>
                      <a:pt x="685800" y="0"/>
                    </a:lnTo>
                    <a:lnTo>
                      <a:pt x="685800" y="710146"/>
                    </a:lnTo>
                    <a:lnTo>
                      <a:pt x="0" y="710146"/>
                    </a:lnTo>
                    <a:close/>
                  </a:path>
                </a:pathLst>
              </a:custGeom>
            </p:spPr>
          </p:pic>
        </p:grp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BA215B5-FE5A-2BB8-49FE-085912558A23}"/>
                </a:ext>
              </a:extLst>
            </p:cNvPr>
            <p:cNvSpPr txBox="1"/>
            <p:nvPr/>
          </p:nvSpPr>
          <p:spPr>
            <a:xfrm>
              <a:off x="4417873" y="3543301"/>
              <a:ext cx="93415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24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450</a:t>
              </a:r>
              <a:endParaRPr lang="id-ID" sz="2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6311FD4-54F4-A4C8-B030-4A614391C66E}"/>
              </a:ext>
            </a:extLst>
          </p:cNvPr>
          <p:cNvGrpSpPr/>
          <p:nvPr/>
        </p:nvGrpSpPr>
        <p:grpSpPr>
          <a:xfrm>
            <a:off x="6363962" y="1531872"/>
            <a:ext cx="1943100" cy="1943100"/>
            <a:chOff x="6398399" y="2369280"/>
            <a:chExt cx="1943100" cy="1943100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09A3726F-8024-C12B-6C45-FA8B2001AFB2}"/>
                </a:ext>
              </a:extLst>
            </p:cNvPr>
            <p:cNvGrpSpPr/>
            <p:nvPr/>
          </p:nvGrpSpPr>
          <p:grpSpPr>
            <a:xfrm>
              <a:off x="6398399" y="2369280"/>
              <a:ext cx="1943100" cy="1943100"/>
              <a:chOff x="5124450" y="2369280"/>
              <a:chExt cx="1943100" cy="1943100"/>
            </a:xfrm>
          </p:grpSpPr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41794930-BF9F-2167-9A8E-AFCD5C81C9D6}"/>
                  </a:ext>
                </a:extLst>
              </p:cNvPr>
              <p:cNvSpPr/>
              <p:nvPr/>
            </p:nvSpPr>
            <p:spPr>
              <a:xfrm>
                <a:off x="5219700" y="2464530"/>
                <a:ext cx="1752600" cy="1752600"/>
              </a:xfrm>
              <a:prstGeom prst="ellipse">
                <a:avLst/>
              </a:prstGeom>
              <a:solidFill>
                <a:schemeClr val="bg1"/>
              </a:solidFill>
              <a:ln w="19050">
                <a:noFill/>
              </a:ln>
              <a:effectLst>
                <a:outerShdw blurRad="508000" dist="38100" dir="16200000" rotWithShape="0">
                  <a:prstClr val="black">
                    <a:alpha val="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28" name="Partial Circle 27">
                <a:extLst>
                  <a:ext uri="{FF2B5EF4-FFF2-40B4-BE49-F238E27FC236}">
                    <a16:creationId xmlns:a16="http://schemas.microsoft.com/office/drawing/2014/main" id="{614F25F7-BFA1-8C01-B2FB-8CDD7A8F6155}"/>
                  </a:ext>
                </a:extLst>
              </p:cNvPr>
              <p:cNvSpPr/>
              <p:nvPr/>
            </p:nvSpPr>
            <p:spPr>
              <a:xfrm>
                <a:off x="5124450" y="2369280"/>
                <a:ext cx="1943100" cy="1943100"/>
              </a:xfrm>
              <a:prstGeom prst="pie">
                <a:avLst>
                  <a:gd name="adj1" fmla="val 0"/>
                  <a:gd name="adj2" fmla="val 10798192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id-ID"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29" name="Isosceles Triangle 28">
                <a:extLst>
                  <a:ext uri="{FF2B5EF4-FFF2-40B4-BE49-F238E27FC236}">
                    <a16:creationId xmlns:a16="http://schemas.microsoft.com/office/drawing/2014/main" id="{503A3207-FA97-6DEC-5B6C-0BE6F363EEFC}"/>
                  </a:ext>
                </a:extLst>
              </p:cNvPr>
              <p:cNvSpPr/>
              <p:nvPr/>
            </p:nvSpPr>
            <p:spPr>
              <a:xfrm>
                <a:off x="5928360" y="3163189"/>
                <a:ext cx="335280" cy="177641"/>
              </a:xfrm>
              <a:prstGeom prst="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id-ID"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pic>
            <p:nvPicPr>
              <p:cNvPr id="30" name="Picture Placeholder 93">
                <a:extLst>
                  <a:ext uri="{FF2B5EF4-FFF2-40B4-BE49-F238E27FC236}">
                    <a16:creationId xmlns:a16="http://schemas.microsoft.com/office/drawing/2014/main" id="{1512B5DC-F623-4595-B663-7C223AC258C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rcRect/>
              <a:stretch/>
            </p:blipFill>
            <p:spPr>
              <a:xfrm>
                <a:off x="5879431" y="2634799"/>
                <a:ext cx="433139" cy="433139"/>
              </a:xfrm>
              <a:custGeom>
                <a:avLst/>
                <a:gdLst>
                  <a:gd name="connsiteX0" fmla="*/ 0 w 685800"/>
                  <a:gd name="connsiteY0" fmla="*/ 0 h 710146"/>
                  <a:gd name="connsiteX1" fmla="*/ 685800 w 685800"/>
                  <a:gd name="connsiteY1" fmla="*/ 0 h 710146"/>
                  <a:gd name="connsiteX2" fmla="*/ 685800 w 685800"/>
                  <a:gd name="connsiteY2" fmla="*/ 710146 h 710146"/>
                  <a:gd name="connsiteX3" fmla="*/ 0 w 685800"/>
                  <a:gd name="connsiteY3" fmla="*/ 710146 h 710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800" h="710146">
                    <a:moveTo>
                      <a:pt x="0" y="0"/>
                    </a:moveTo>
                    <a:lnTo>
                      <a:pt x="685800" y="0"/>
                    </a:lnTo>
                    <a:lnTo>
                      <a:pt x="685800" y="710146"/>
                    </a:lnTo>
                    <a:lnTo>
                      <a:pt x="0" y="710146"/>
                    </a:lnTo>
                    <a:close/>
                  </a:path>
                </a:pathLst>
              </a:custGeom>
            </p:spPr>
          </p:pic>
        </p:grp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FE9C8A7-A9C2-1DB6-8E1F-0C1750964B55}"/>
                </a:ext>
              </a:extLst>
            </p:cNvPr>
            <p:cNvSpPr txBox="1"/>
            <p:nvPr/>
          </p:nvSpPr>
          <p:spPr>
            <a:xfrm>
              <a:off x="6902873" y="3543300"/>
              <a:ext cx="93415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24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550</a:t>
              </a:r>
              <a:endParaRPr lang="id-ID" sz="2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63953AA0-FD79-232A-5FD4-91B3323680D9}"/>
              </a:ext>
            </a:extLst>
          </p:cNvPr>
          <p:cNvGrpSpPr/>
          <p:nvPr/>
        </p:nvGrpSpPr>
        <p:grpSpPr>
          <a:xfrm>
            <a:off x="8848961" y="1531872"/>
            <a:ext cx="1943100" cy="1943100"/>
            <a:chOff x="8883398" y="2369280"/>
            <a:chExt cx="1943100" cy="1943100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8B5FB6AA-C023-7D1D-FB64-501F0B47BD71}"/>
                </a:ext>
              </a:extLst>
            </p:cNvPr>
            <p:cNvGrpSpPr/>
            <p:nvPr/>
          </p:nvGrpSpPr>
          <p:grpSpPr>
            <a:xfrm>
              <a:off x="8883398" y="2369280"/>
              <a:ext cx="1943100" cy="1943100"/>
              <a:chOff x="7405879" y="2369280"/>
              <a:chExt cx="1943100" cy="1943100"/>
            </a:xfrm>
          </p:grpSpPr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48782343-E827-06C2-86F7-5ACCB3EC7C75}"/>
                  </a:ext>
                </a:extLst>
              </p:cNvPr>
              <p:cNvSpPr/>
              <p:nvPr/>
            </p:nvSpPr>
            <p:spPr>
              <a:xfrm>
                <a:off x="7501129" y="2464530"/>
                <a:ext cx="1752600" cy="1752600"/>
              </a:xfrm>
              <a:prstGeom prst="ellipse">
                <a:avLst/>
              </a:prstGeom>
              <a:solidFill>
                <a:schemeClr val="bg1"/>
              </a:solidFill>
              <a:ln w="19050">
                <a:noFill/>
              </a:ln>
              <a:effectLst>
                <a:outerShdw blurRad="508000" dist="38100" dir="16200000" rotWithShape="0">
                  <a:prstClr val="black">
                    <a:alpha val="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35" name="Partial Circle 34">
                <a:extLst>
                  <a:ext uri="{FF2B5EF4-FFF2-40B4-BE49-F238E27FC236}">
                    <a16:creationId xmlns:a16="http://schemas.microsoft.com/office/drawing/2014/main" id="{05744AB0-F29E-DF81-7492-AEC4A9EA8BDD}"/>
                  </a:ext>
                </a:extLst>
              </p:cNvPr>
              <p:cNvSpPr/>
              <p:nvPr/>
            </p:nvSpPr>
            <p:spPr>
              <a:xfrm>
                <a:off x="7405879" y="2369280"/>
                <a:ext cx="1943100" cy="1943100"/>
              </a:xfrm>
              <a:prstGeom prst="pie">
                <a:avLst>
                  <a:gd name="adj1" fmla="val 0"/>
                  <a:gd name="adj2" fmla="val 10815097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id-ID"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36" name="Isosceles Triangle 35">
                <a:extLst>
                  <a:ext uri="{FF2B5EF4-FFF2-40B4-BE49-F238E27FC236}">
                    <a16:creationId xmlns:a16="http://schemas.microsoft.com/office/drawing/2014/main" id="{4BE17CC0-FD57-6A2F-3C78-D9D6C70DB0E8}"/>
                  </a:ext>
                </a:extLst>
              </p:cNvPr>
              <p:cNvSpPr/>
              <p:nvPr/>
            </p:nvSpPr>
            <p:spPr>
              <a:xfrm>
                <a:off x="8209789" y="3163189"/>
                <a:ext cx="335280" cy="177641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id-ID"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pic>
            <p:nvPicPr>
              <p:cNvPr id="37" name="Picture Placeholder 116">
                <a:extLst>
                  <a:ext uri="{FF2B5EF4-FFF2-40B4-BE49-F238E27FC236}">
                    <a16:creationId xmlns:a16="http://schemas.microsoft.com/office/drawing/2014/main" id="{915888CC-1EF1-CEA3-120E-BBDE06F5C03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rcRect/>
              <a:stretch/>
            </p:blipFill>
            <p:spPr>
              <a:xfrm>
                <a:off x="8161536" y="2634799"/>
                <a:ext cx="433139" cy="433139"/>
              </a:xfrm>
              <a:custGeom>
                <a:avLst/>
                <a:gdLst>
                  <a:gd name="connsiteX0" fmla="*/ 0 w 685800"/>
                  <a:gd name="connsiteY0" fmla="*/ 0 h 710146"/>
                  <a:gd name="connsiteX1" fmla="*/ 685800 w 685800"/>
                  <a:gd name="connsiteY1" fmla="*/ 0 h 710146"/>
                  <a:gd name="connsiteX2" fmla="*/ 685800 w 685800"/>
                  <a:gd name="connsiteY2" fmla="*/ 710146 h 710146"/>
                  <a:gd name="connsiteX3" fmla="*/ 0 w 685800"/>
                  <a:gd name="connsiteY3" fmla="*/ 710146 h 710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800" h="710146">
                    <a:moveTo>
                      <a:pt x="0" y="0"/>
                    </a:moveTo>
                    <a:lnTo>
                      <a:pt x="685800" y="0"/>
                    </a:lnTo>
                    <a:lnTo>
                      <a:pt x="685800" y="710146"/>
                    </a:lnTo>
                    <a:lnTo>
                      <a:pt x="0" y="710146"/>
                    </a:lnTo>
                    <a:close/>
                  </a:path>
                </a:pathLst>
              </a:custGeom>
            </p:spPr>
          </p:pic>
        </p:grp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AF0A66FD-E93F-5647-019B-4051458ED435}"/>
                </a:ext>
              </a:extLst>
            </p:cNvPr>
            <p:cNvSpPr txBox="1"/>
            <p:nvPr/>
          </p:nvSpPr>
          <p:spPr>
            <a:xfrm>
              <a:off x="9387872" y="3543299"/>
              <a:ext cx="93415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24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650</a:t>
              </a:r>
              <a:endParaRPr lang="id-ID" sz="2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F2179C27-2F2F-8638-2E86-FE0E45CBE615}"/>
              </a:ext>
            </a:extLst>
          </p:cNvPr>
          <p:cNvSpPr txBox="1"/>
          <p:nvPr/>
        </p:nvSpPr>
        <p:spPr>
          <a:xfrm>
            <a:off x="1185279" y="3660671"/>
            <a:ext cx="2276386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D7DF02B-6FC2-D67D-DB10-D9A76BCE4A34}"/>
              </a:ext>
            </a:extLst>
          </p:cNvPr>
          <p:cNvSpPr txBox="1"/>
          <p:nvPr/>
        </p:nvSpPr>
        <p:spPr>
          <a:xfrm>
            <a:off x="3707090" y="3660671"/>
            <a:ext cx="2276386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A9F1A8A-54A1-A7C9-9EA5-96FD41EB24B3}"/>
              </a:ext>
            </a:extLst>
          </p:cNvPr>
          <p:cNvSpPr txBox="1"/>
          <p:nvPr/>
        </p:nvSpPr>
        <p:spPr>
          <a:xfrm>
            <a:off x="6228901" y="3660671"/>
            <a:ext cx="2276386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6D51E02-7E12-BEFA-2358-989E11242E11}"/>
              </a:ext>
            </a:extLst>
          </p:cNvPr>
          <p:cNvSpPr txBox="1"/>
          <p:nvPr/>
        </p:nvSpPr>
        <p:spPr>
          <a:xfrm>
            <a:off x="8750713" y="3660671"/>
            <a:ext cx="2276386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0419111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75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75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75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750"/>
                            </p:stCondLst>
                            <p:childTnLst>
                              <p:par>
                                <p:cTn id="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750"/>
                            </p:stCondLst>
                            <p:childTnLst>
                              <p:par>
                                <p:cTn id="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750"/>
                            </p:stCondLst>
                            <p:childTnLst>
                              <p:par>
                                <p:cTn id="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8" grpId="0"/>
      <p:bldP spid="39" grpId="0"/>
      <p:bldP spid="40" grpId="0"/>
      <p:bldP spid="41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16DC087-3E12-44DA-102D-282E36AFF27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29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81D0AF2-4E5E-DF5A-7E06-0CF2F5B818B8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4738843-DB93-AE0B-7562-AA00963377BA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B9162F55-5074-1619-1AC0-CB2A53563A65}"/>
              </a:ext>
            </a:extLst>
          </p:cNvPr>
          <p:cNvGrpSpPr/>
          <p:nvPr/>
        </p:nvGrpSpPr>
        <p:grpSpPr>
          <a:xfrm>
            <a:off x="4046429" y="1231817"/>
            <a:ext cx="4419685" cy="4329682"/>
            <a:chOff x="2344412" y="1355807"/>
            <a:chExt cx="4419685" cy="4329682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1E3E2E3-A133-390D-E70D-79CF0D42E870}"/>
                </a:ext>
              </a:extLst>
            </p:cNvPr>
            <p:cNvGrpSpPr/>
            <p:nvPr/>
          </p:nvGrpSpPr>
          <p:grpSpPr>
            <a:xfrm rot="2700000">
              <a:off x="3757598" y="1005545"/>
              <a:ext cx="1767540" cy="2468064"/>
              <a:chOff x="4454498" y="1840191"/>
              <a:chExt cx="1767540" cy="2468064"/>
            </a:xfrm>
            <a:scene3d>
              <a:camera prst="orthographicFront"/>
              <a:lightRig rig="threePt" dir="t"/>
            </a:scene3d>
          </p:grpSpPr>
          <p:sp>
            <p:nvSpPr>
              <p:cNvPr id="25" name="Up Arrow 4">
                <a:extLst>
                  <a:ext uri="{FF2B5EF4-FFF2-40B4-BE49-F238E27FC236}">
                    <a16:creationId xmlns:a16="http://schemas.microsoft.com/office/drawing/2014/main" id="{5AD32015-391E-72F4-8DB5-9ACA638916D8}"/>
                  </a:ext>
                </a:extLst>
              </p:cNvPr>
              <p:cNvSpPr/>
              <p:nvPr/>
            </p:nvSpPr>
            <p:spPr>
              <a:xfrm>
                <a:off x="4454498" y="1844211"/>
                <a:ext cx="1760580" cy="2464044"/>
              </a:xfrm>
              <a:custGeom>
                <a:avLst/>
                <a:gdLst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408666 w 1760580"/>
                  <a:gd name="connsiteY4" fmla="*/ 2468807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532889 w 1760580"/>
                  <a:gd name="connsiteY5" fmla="*/ 2459282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54333 w 1760580"/>
                  <a:gd name="connsiteY5" fmla="*/ 2454519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149"/>
                  <a:gd name="connsiteX1" fmla="*/ 880290 w 1760580"/>
                  <a:gd name="connsiteY1" fmla="*/ 0 h 2464149"/>
                  <a:gd name="connsiteX2" fmla="*/ 1760580 w 1760580"/>
                  <a:gd name="connsiteY2" fmla="*/ 792877 h 2464149"/>
                  <a:gd name="connsiteX3" fmla="*/ 1408666 w 1760580"/>
                  <a:gd name="connsiteY3" fmla="*/ 792877 h 2464149"/>
                  <a:gd name="connsiteX4" fmla="*/ 1703940 w 1760580"/>
                  <a:gd name="connsiteY4" fmla="*/ 2464044 h 2464149"/>
                  <a:gd name="connsiteX5" fmla="*/ 688637 w 1760580"/>
                  <a:gd name="connsiteY5" fmla="*/ 2463808 h 2464149"/>
                  <a:gd name="connsiteX6" fmla="*/ 351914 w 1760580"/>
                  <a:gd name="connsiteY6" fmla="*/ 792877 h 2464149"/>
                  <a:gd name="connsiteX7" fmla="*/ 0 w 1760580"/>
                  <a:gd name="connsiteY7" fmla="*/ 792877 h 2464149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580" h="2464044">
                    <a:moveTo>
                      <a:pt x="0" y="792877"/>
                    </a:moveTo>
                    <a:lnTo>
                      <a:pt x="880290" y="0"/>
                    </a:lnTo>
                    <a:lnTo>
                      <a:pt x="1760580" y="792877"/>
                    </a:lnTo>
                    <a:lnTo>
                      <a:pt x="1408666" y="792877"/>
                    </a:lnTo>
                    <a:cubicBezTo>
                      <a:pt x="1394751" y="1393314"/>
                      <a:pt x="1309571" y="2402610"/>
                      <a:pt x="1703940" y="2464044"/>
                    </a:cubicBezTo>
                    <a:lnTo>
                      <a:pt x="688637" y="2463808"/>
                    </a:lnTo>
                    <a:cubicBezTo>
                      <a:pt x="265125" y="2448982"/>
                      <a:pt x="352115" y="1481120"/>
                      <a:pt x="351914" y="792877"/>
                    </a:cubicBezTo>
                    <a:lnTo>
                      <a:pt x="0" y="792877"/>
                    </a:lnTo>
                    <a:close/>
                  </a:path>
                </a:pathLst>
              </a:custGeom>
              <a:gradFill flip="none" rotWithShape="1">
                <a:gsLst>
                  <a:gs pos="85000">
                    <a:schemeClr val="accent3"/>
                  </a:gs>
                  <a:gs pos="100000">
                    <a:schemeClr val="accent3">
                      <a:lumMod val="5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outerShdw blurRad="50800" dist="38100" dir="5400000" algn="ctr" rotWithShape="0">
                  <a:schemeClr val="tx1">
                    <a:lumMod val="75000"/>
                    <a:lumOff val="25000"/>
                    <a:alpha val="43000"/>
                  </a:schemeClr>
                </a:outerShdw>
              </a:effectLst>
              <a:sp3d extrusionH="209550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  <p:sp>
            <p:nvSpPr>
              <p:cNvPr id="26" name="Up Arrow 4">
                <a:extLst>
                  <a:ext uri="{FF2B5EF4-FFF2-40B4-BE49-F238E27FC236}">
                    <a16:creationId xmlns:a16="http://schemas.microsoft.com/office/drawing/2014/main" id="{01FB4E37-8040-BB41-79AE-BC4EDA187BA4}"/>
                  </a:ext>
                </a:extLst>
              </p:cNvPr>
              <p:cNvSpPr/>
              <p:nvPr/>
            </p:nvSpPr>
            <p:spPr>
              <a:xfrm>
                <a:off x="4461458" y="1840191"/>
                <a:ext cx="1760580" cy="2464044"/>
              </a:xfrm>
              <a:custGeom>
                <a:avLst/>
                <a:gdLst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408666 w 1760580"/>
                  <a:gd name="connsiteY4" fmla="*/ 2468807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532889 w 1760580"/>
                  <a:gd name="connsiteY5" fmla="*/ 2459282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54333 w 1760580"/>
                  <a:gd name="connsiteY5" fmla="*/ 2454519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149"/>
                  <a:gd name="connsiteX1" fmla="*/ 880290 w 1760580"/>
                  <a:gd name="connsiteY1" fmla="*/ 0 h 2464149"/>
                  <a:gd name="connsiteX2" fmla="*/ 1760580 w 1760580"/>
                  <a:gd name="connsiteY2" fmla="*/ 792877 h 2464149"/>
                  <a:gd name="connsiteX3" fmla="*/ 1408666 w 1760580"/>
                  <a:gd name="connsiteY3" fmla="*/ 792877 h 2464149"/>
                  <a:gd name="connsiteX4" fmla="*/ 1703940 w 1760580"/>
                  <a:gd name="connsiteY4" fmla="*/ 2464044 h 2464149"/>
                  <a:gd name="connsiteX5" fmla="*/ 688637 w 1760580"/>
                  <a:gd name="connsiteY5" fmla="*/ 2463808 h 2464149"/>
                  <a:gd name="connsiteX6" fmla="*/ 351914 w 1760580"/>
                  <a:gd name="connsiteY6" fmla="*/ 792877 h 2464149"/>
                  <a:gd name="connsiteX7" fmla="*/ 0 w 1760580"/>
                  <a:gd name="connsiteY7" fmla="*/ 792877 h 2464149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580" h="2464044">
                    <a:moveTo>
                      <a:pt x="0" y="792877"/>
                    </a:moveTo>
                    <a:lnTo>
                      <a:pt x="880290" y="0"/>
                    </a:lnTo>
                    <a:lnTo>
                      <a:pt x="1760580" y="792877"/>
                    </a:lnTo>
                    <a:lnTo>
                      <a:pt x="1408666" y="792877"/>
                    </a:lnTo>
                    <a:cubicBezTo>
                      <a:pt x="1394751" y="1393314"/>
                      <a:pt x="1309571" y="2402610"/>
                      <a:pt x="1703940" y="2464044"/>
                    </a:cubicBezTo>
                    <a:lnTo>
                      <a:pt x="688637" y="2463808"/>
                    </a:lnTo>
                    <a:cubicBezTo>
                      <a:pt x="265125" y="2448982"/>
                      <a:pt x="352115" y="1481120"/>
                      <a:pt x="351914" y="792877"/>
                    </a:cubicBezTo>
                    <a:lnTo>
                      <a:pt x="0" y="792877"/>
                    </a:lnTo>
                    <a:close/>
                  </a:path>
                </a:pathLst>
              </a:custGeom>
              <a:ln/>
            </p:spPr>
            <p:style>
              <a:lnRef idx="3">
                <a:schemeClr val="lt1"/>
              </a:lnRef>
              <a:fillRef idx="1">
                <a:schemeClr val="accent4"/>
              </a:fillRef>
              <a:effectRef idx="1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</p:grpSp>
        <p:sp>
          <p:nvSpPr>
            <p:cNvPr id="13" name="Up Arrow 4">
              <a:extLst>
                <a:ext uri="{FF2B5EF4-FFF2-40B4-BE49-F238E27FC236}">
                  <a16:creationId xmlns:a16="http://schemas.microsoft.com/office/drawing/2014/main" id="{21EA8554-683C-CA4C-7964-6B021AAB6D27}"/>
                </a:ext>
              </a:extLst>
            </p:cNvPr>
            <p:cNvSpPr/>
            <p:nvPr/>
          </p:nvSpPr>
          <p:spPr>
            <a:xfrm rot="8169043">
              <a:off x="4993575" y="2400628"/>
              <a:ext cx="1760580" cy="2464044"/>
            </a:xfrm>
            <a:custGeom>
              <a:avLst/>
              <a:gdLst>
                <a:gd name="connsiteX0" fmla="*/ 0 w 1760580"/>
                <a:gd name="connsiteY0" fmla="*/ 792877 h 2468807"/>
                <a:gd name="connsiteX1" fmla="*/ 880290 w 1760580"/>
                <a:gd name="connsiteY1" fmla="*/ 0 h 2468807"/>
                <a:gd name="connsiteX2" fmla="*/ 1760580 w 1760580"/>
                <a:gd name="connsiteY2" fmla="*/ 792877 h 2468807"/>
                <a:gd name="connsiteX3" fmla="*/ 1408666 w 1760580"/>
                <a:gd name="connsiteY3" fmla="*/ 792877 h 2468807"/>
                <a:gd name="connsiteX4" fmla="*/ 1408666 w 1760580"/>
                <a:gd name="connsiteY4" fmla="*/ 2468807 h 2468807"/>
                <a:gd name="connsiteX5" fmla="*/ 351914 w 1760580"/>
                <a:gd name="connsiteY5" fmla="*/ 2468807 h 2468807"/>
                <a:gd name="connsiteX6" fmla="*/ 351914 w 1760580"/>
                <a:gd name="connsiteY6" fmla="*/ 792877 h 2468807"/>
                <a:gd name="connsiteX7" fmla="*/ 0 w 1760580"/>
                <a:gd name="connsiteY7" fmla="*/ 792877 h 2468807"/>
                <a:gd name="connsiteX0" fmla="*/ 0 w 1760580"/>
                <a:gd name="connsiteY0" fmla="*/ 792877 h 2468807"/>
                <a:gd name="connsiteX1" fmla="*/ 880290 w 1760580"/>
                <a:gd name="connsiteY1" fmla="*/ 0 h 2468807"/>
                <a:gd name="connsiteX2" fmla="*/ 1760580 w 1760580"/>
                <a:gd name="connsiteY2" fmla="*/ 792877 h 2468807"/>
                <a:gd name="connsiteX3" fmla="*/ 1408666 w 1760580"/>
                <a:gd name="connsiteY3" fmla="*/ 792877 h 2468807"/>
                <a:gd name="connsiteX4" fmla="*/ 1584878 w 1760580"/>
                <a:gd name="connsiteY4" fmla="*/ 2466425 h 2468807"/>
                <a:gd name="connsiteX5" fmla="*/ 351914 w 1760580"/>
                <a:gd name="connsiteY5" fmla="*/ 2468807 h 2468807"/>
                <a:gd name="connsiteX6" fmla="*/ 351914 w 1760580"/>
                <a:gd name="connsiteY6" fmla="*/ 792877 h 2468807"/>
                <a:gd name="connsiteX7" fmla="*/ 0 w 1760580"/>
                <a:gd name="connsiteY7" fmla="*/ 792877 h 2468807"/>
                <a:gd name="connsiteX0" fmla="*/ 0 w 1760580"/>
                <a:gd name="connsiteY0" fmla="*/ 792877 h 2468807"/>
                <a:gd name="connsiteX1" fmla="*/ 880290 w 1760580"/>
                <a:gd name="connsiteY1" fmla="*/ 0 h 2468807"/>
                <a:gd name="connsiteX2" fmla="*/ 1760580 w 1760580"/>
                <a:gd name="connsiteY2" fmla="*/ 792877 h 2468807"/>
                <a:gd name="connsiteX3" fmla="*/ 1408666 w 1760580"/>
                <a:gd name="connsiteY3" fmla="*/ 792877 h 2468807"/>
                <a:gd name="connsiteX4" fmla="*/ 1584878 w 1760580"/>
                <a:gd name="connsiteY4" fmla="*/ 2466425 h 2468807"/>
                <a:gd name="connsiteX5" fmla="*/ 351914 w 1760580"/>
                <a:gd name="connsiteY5" fmla="*/ 2468807 h 2468807"/>
                <a:gd name="connsiteX6" fmla="*/ 351914 w 1760580"/>
                <a:gd name="connsiteY6" fmla="*/ 792877 h 2468807"/>
                <a:gd name="connsiteX7" fmla="*/ 0 w 1760580"/>
                <a:gd name="connsiteY7" fmla="*/ 792877 h 2468807"/>
                <a:gd name="connsiteX0" fmla="*/ 0 w 1760580"/>
                <a:gd name="connsiteY0" fmla="*/ 792877 h 2468807"/>
                <a:gd name="connsiteX1" fmla="*/ 880290 w 1760580"/>
                <a:gd name="connsiteY1" fmla="*/ 0 h 2468807"/>
                <a:gd name="connsiteX2" fmla="*/ 1760580 w 1760580"/>
                <a:gd name="connsiteY2" fmla="*/ 792877 h 2468807"/>
                <a:gd name="connsiteX3" fmla="*/ 1408666 w 1760580"/>
                <a:gd name="connsiteY3" fmla="*/ 792877 h 2468807"/>
                <a:gd name="connsiteX4" fmla="*/ 1584878 w 1760580"/>
                <a:gd name="connsiteY4" fmla="*/ 2466425 h 2468807"/>
                <a:gd name="connsiteX5" fmla="*/ 351914 w 1760580"/>
                <a:gd name="connsiteY5" fmla="*/ 2468807 h 2468807"/>
                <a:gd name="connsiteX6" fmla="*/ 351914 w 1760580"/>
                <a:gd name="connsiteY6" fmla="*/ 792877 h 2468807"/>
                <a:gd name="connsiteX7" fmla="*/ 0 w 1760580"/>
                <a:gd name="connsiteY7" fmla="*/ 792877 h 2468807"/>
                <a:gd name="connsiteX0" fmla="*/ 0 w 1760580"/>
                <a:gd name="connsiteY0" fmla="*/ 792877 h 2468807"/>
                <a:gd name="connsiteX1" fmla="*/ 880290 w 1760580"/>
                <a:gd name="connsiteY1" fmla="*/ 0 h 2468807"/>
                <a:gd name="connsiteX2" fmla="*/ 1760580 w 1760580"/>
                <a:gd name="connsiteY2" fmla="*/ 792877 h 2468807"/>
                <a:gd name="connsiteX3" fmla="*/ 1408666 w 1760580"/>
                <a:gd name="connsiteY3" fmla="*/ 792877 h 2468807"/>
                <a:gd name="connsiteX4" fmla="*/ 1584878 w 1760580"/>
                <a:gd name="connsiteY4" fmla="*/ 2466425 h 2468807"/>
                <a:gd name="connsiteX5" fmla="*/ 351914 w 1760580"/>
                <a:gd name="connsiteY5" fmla="*/ 2468807 h 2468807"/>
                <a:gd name="connsiteX6" fmla="*/ 351914 w 1760580"/>
                <a:gd name="connsiteY6" fmla="*/ 792877 h 2468807"/>
                <a:gd name="connsiteX7" fmla="*/ 0 w 1760580"/>
                <a:gd name="connsiteY7" fmla="*/ 792877 h 2468807"/>
                <a:gd name="connsiteX0" fmla="*/ 0 w 1760580"/>
                <a:gd name="connsiteY0" fmla="*/ 792877 h 2468807"/>
                <a:gd name="connsiteX1" fmla="*/ 880290 w 1760580"/>
                <a:gd name="connsiteY1" fmla="*/ 0 h 2468807"/>
                <a:gd name="connsiteX2" fmla="*/ 1760580 w 1760580"/>
                <a:gd name="connsiteY2" fmla="*/ 792877 h 2468807"/>
                <a:gd name="connsiteX3" fmla="*/ 1408666 w 1760580"/>
                <a:gd name="connsiteY3" fmla="*/ 792877 h 2468807"/>
                <a:gd name="connsiteX4" fmla="*/ 1584878 w 1760580"/>
                <a:gd name="connsiteY4" fmla="*/ 2466425 h 2468807"/>
                <a:gd name="connsiteX5" fmla="*/ 351914 w 1760580"/>
                <a:gd name="connsiteY5" fmla="*/ 2468807 h 2468807"/>
                <a:gd name="connsiteX6" fmla="*/ 351914 w 1760580"/>
                <a:gd name="connsiteY6" fmla="*/ 792877 h 2468807"/>
                <a:gd name="connsiteX7" fmla="*/ 0 w 1760580"/>
                <a:gd name="connsiteY7" fmla="*/ 792877 h 2468807"/>
                <a:gd name="connsiteX0" fmla="*/ 0 w 1760580"/>
                <a:gd name="connsiteY0" fmla="*/ 792877 h 2466425"/>
                <a:gd name="connsiteX1" fmla="*/ 880290 w 1760580"/>
                <a:gd name="connsiteY1" fmla="*/ 0 h 2466425"/>
                <a:gd name="connsiteX2" fmla="*/ 1760580 w 1760580"/>
                <a:gd name="connsiteY2" fmla="*/ 792877 h 2466425"/>
                <a:gd name="connsiteX3" fmla="*/ 1408666 w 1760580"/>
                <a:gd name="connsiteY3" fmla="*/ 792877 h 2466425"/>
                <a:gd name="connsiteX4" fmla="*/ 1584878 w 1760580"/>
                <a:gd name="connsiteY4" fmla="*/ 2466425 h 2466425"/>
                <a:gd name="connsiteX5" fmla="*/ 532889 w 1760580"/>
                <a:gd name="connsiteY5" fmla="*/ 2459282 h 2466425"/>
                <a:gd name="connsiteX6" fmla="*/ 351914 w 1760580"/>
                <a:gd name="connsiteY6" fmla="*/ 792877 h 2466425"/>
                <a:gd name="connsiteX7" fmla="*/ 0 w 1760580"/>
                <a:gd name="connsiteY7" fmla="*/ 792877 h 2466425"/>
                <a:gd name="connsiteX0" fmla="*/ 0 w 1760580"/>
                <a:gd name="connsiteY0" fmla="*/ 792877 h 2466425"/>
                <a:gd name="connsiteX1" fmla="*/ 880290 w 1760580"/>
                <a:gd name="connsiteY1" fmla="*/ 0 h 2466425"/>
                <a:gd name="connsiteX2" fmla="*/ 1760580 w 1760580"/>
                <a:gd name="connsiteY2" fmla="*/ 792877 h 2466425"/>
                <a:gd name="connsiteX3" fmla="*/ 1408666 w 1760580"/>
                <a:gd name="connsiteY3" fmla="*/ 792877 h 2466425"/>
                <a:gd name="connsiteX4" fmla="*/ 1584878 w 1760580"/>
                <a:gd name="connsiteY4" fmla="*/ 2466425 h 2466425"/>
                <a:gd name="connsiteX5" fmla="*/ 532889 w 1760580"/>
                <a:gd name="connsiteY5" fmla="*/ 2459282 h 2466425"/>
                <a:gd name="connsiteX6" fmla="*/ 351914 w 1760580"/>
                <a:gd name="connsiteY6" fmla="*/ 792877 h 2466425"/>
                <a:gd name="connsiteX7" fmla="*/ 0 w 1760580"/>
                <a:gd name="connsiteY7" fmla="*/ 792877 h 2466425"/>
                <a:gd name="connsiteX0" fmla="*/ 0 w 1760580"/>
                <a:gd name="connsiteY0" fmla="*/ 792877 h 2466425"/>
                <a:gd name="connsiteX1" fmla="*/ 880290 w 1760580"/>
                <a:gd name="connsiteY1" fmla="*/ 0 h 2466425"/>
                <a:gd name="connsiteX2" fmla="*/ 1760580 w 1760580"/>
                <a:gd name="connsiteY2" fmla="*/ 792877 h 2466425"/>
                <a:gd name="connsiteX3" fmla="*/ 1408666 w 1760580"/>
                <a:gd name="connsiteY3" fmla="*/ 792877 h 2466425"/>
                <a:gd name="connsiteX4" fmla="*/ 1584878 w 1760580"/>
                <a:gd name="connsiteY4" fmla="*/ 2466425 h 2466425"/>
                <a:gd name="connsiteX5" fmla="*/ 532889 w 1760580"/>
                <a:gd name="connsiteY5" fmla="*/ 2459282 h 2466425"/>
                <a:gd name="connsiteX6" fmla="*/ 351914 w 1760580"/>
                <a:gd name="connsiteY6" fmla="*/ 792877 h 2466425"/>
                <a:gd name="connsiteX7" fmla="*/ 0 w 1760580"/>
                <a:gd name="connsiteY7" fmla="*/ 792877 h 2466425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532889 w 1760580"/>
                <a:gd name="connsiteY5" fmla="*/ 2459282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54333 w 1760580"/>
                <a:gd name="connsiteY5" fmla="*/ 2454519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61477 w 1760580"/>
                <a:gd name="connsiteY5" fmla="*/ 2459281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61477 w 1760580"/>
                <a:gd name="connsiteY5" fmla="*/ 2459281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61477 w 1760580"/>
                <a:gd name="connsiteY5" fmla="*/ 2459281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61477 w 1760580"/>
                <a:gd name="connsiteY5" fmla="*/ 2459281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61477 w 1760580"/>
                <a:gd name="connsiteY5" fmla="*/ 2459281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61477 w 1760580"/>
                <a:gd name="connsiteY5" fmla="*/ 2459281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61477 w 1760580"/>
                <a:gd name="connsiteY5" fmla="*/ 2459281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61477 w 1760580"/>
                <a:gd name="connsiteY5" fmla="*/ 2459281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149"/>
                <a:gd name="connsiteX1" fmla="*/ 880290 w 1760580"/>
                <a:gd name="connsiteY1" fmla="*/ 0 h 2464149"/>
                <a:gd name="connsiteX2" fmla="*/ 1760580 w 1760580"/>
                <a:gd name="connsiteY2" fmla="*/ 792877 h 2464149"/>
                <a:gd name="connsiteX3" fmla="*/ 1408666 w 1760580"/>
                <a:gd name="connsiteY3" fmla="*/ 792877 h 2464149"/>
                <a:gd name="connsiteX4" fmla="*/ 1703940 w 1760580"/>
                <a:gd name="connsiteY4" fmla="*/ 2464044 h 2464149"/>
                <a:gd name="connsiteX5" fmla="*/ 688637 w 1760580"/>
                <a:gd name="connsiteY5" fmla="*/ 2463808 h 2464149"/>
                <a:gd name="connsiteX6" fmla="*/ 351914 w 1760580"/>
                <a:gd name="connsiteY6" fmla="*/ 792877 h 2464149"/>
                <a:gd name="connsiteX7" fmla="*/ 0 w 1760580"/>
                <a:gd name="connsiteY7" fmla="*/ 792877 h 2464149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60580" h="2464044">
                  <a:moveTo>
                    <a:pt x="0" y="792877"/>
                  </a:moveTo>
                  <a:lnTo>
                    <a:pt x="880290" y="0"/>
                  </a:lnTo>
                  <a:lnTo>
                    <a:pt x="1760580" y="792877"/>
                  </a:lnTo>
                  <a:lnTo>
                    <a:pt x="1408666" y="792877"/>
                  </a:lnTo>
                  <a:cubicBezTo>
                    <a:pt x="1394751" y="1393314"/>
                    <a:pt x="1309571" y="2402610"/>
                    <a:pt x="1703940" y="2464044"/>
                  </a:cubicBezTo>
                  <a:lnTo>
                    <a:pt x="688637" y="2463808"/>
                  </a:lnTo>
                  <a:cubicBezTo>
                    <a:pt x="265125" y="2448982"/>
                    <a:pt x="352115" y="1481120"/>
                    <a:pt x="351914" y="792877"/>
                  </a:cubicBezTo>
                  <a:lnTo>
                    <a:pt x="0" y="792877"/>
                  </a:lnTo>
                  <a:close/>
                </a:path>
              </a:pathLst>
            </a:custGeom>
            <a:gradFill flip="none" rotWithShape="1">
              <a:gsLst>
                <a:gs pos="85000">
                  <a:schemeClr val="accent4"/>
                </a:gs>
                <a:gs pos="100000">
                  <a:schemeClr val="accent4">
                    <a:lumMod val="50000"/>
                  </a:schemeClr>
                </a:gs>
              </a:gsLst>
              <a:lin ang="5400000" scaled="1"/>
              <a:tileRect/>
            </a:gradFill>
            <a:ln>
              <a:noFill/>
            </a:ln>
            <a:effectLst>
              <a:outerShdw blurRad="50800" dist="38100" dir="5400000" algn="ctr" rotWithShape="0">
                <a:schemeClr val="tx1">
                  <a:lumMod val="75000"/>
                  <a:lumOff val="25000"/>
                  <a:alpha val="43000"/>
                </a:schemeClr>
              </a:outerShdw>
            </a:effectLst>
            <a:scene3d>
              <a:camera prst="orthographicFront"/>
              <a:lightRig rig="threePt" dir="t"/>
            </a:scene3d>
            <a:sp3d extrusionH="209550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 dirty="0"/>
            </a:p>
          </p:txBody>
        </p:sp>
        <p:sp>
          <p:nvSpPr>
            <p:cNvPr id="14" name="Up Arrow 4">
              <a:extLst>
                <a:ext uri="{FF2B5EF4-FFF2-40B4-BE49-F238E27FC236}">
                  <a16:creationId xmlns:a16="http://schemas.microsoft.com/office/drawing/2014/main" id="{A27F2FDB-80BB-AD10-117D-154028298838}"/>
                </a:ext>
              </a:extLst>
            </p:cNvPr>
            <p:cNvSpPr/>
            <p:nvPr/>
          </p:nvSpPr>
          <p:spPr>
            <a:xfrm rot="8169043">
              <a:off x="5003517" y="2390870"/>
              <a:ext cx="1760580" cy="2464044"/>
            </a:xfrm>
            <a:custGeom>
              <a:avLst/>
              <a:gdLst>
                <a:gd name="connsiteX0" fmla="*/ 0 w 1760580"/>
                <a:gd name="connsiteY0" fmla="*/ 792877 h 2468807"/>
                <a:gd name="connsiteX1" fmla="*/ 880290 w 1760580"/>
                <a:gd name="connsiteY1" fmla="*/ 0 h 2468807"/>
                <a:gd name="connsiteX2" fmla="*/ 1760580 w 1760580"/>
                <a:gd name="connsiteY2" fmla="*/ 792877 h 2468807"/>
                <a:gd name="connsiteX3" fmla="*/ 1408666 w 1760580"/>
                <a:gd name="connsiteY3" fmla="*/ 792877 h 2468807"/>
                <a:gd name="connsiteX4" fmla="*/ 1408666 w 1760580"/>
                <a:gd name="connsiteY4" fmla="*/ 2468807 h 2468807"/>
                <a:gd name="connsiteX5" fmla="*/ 351914 w 1760580"/>
                <a:gd name="connsiteY5" fmla="*/ 2468807 h 2468807"/>
                <a:gd name="connsiteX6" fmla="*/ 351914 w 1760580"/>
                <a:gd name="connsiteY6" fmla="*/ 792877 h 2468807"/>
                <a:gd name="connsiteX7" fmla="*/ 0 w 1760580"/>
                <a:gd name="connsiteY7" fmla="*/ 792877 h 2468807"/>
                <a:gd name="connsiteX0" fmla="*/ 0 w 1760580"/>
                <a:gd name="connsiteY0" fmla="*/ 792877 h 2468807"/>
                <a:gd name="connsiteX1" fmla="*/ 880290 w 1760580"/>
                <a:gd name="connsiteY1" fmla="*/ 0 h 2468807"/>
                <a:gd name="connsiteX2" fmla="*/ 1760580 w 1760580"/>
                <a:gd name="connsiteY2" fmla="*/ 792877 h 2468807"/>
                <a:gd name="connsiteX3" fmla="*/ 1408666 w 1760580"/>
                <a:gd name="connsiteY3" fmla="*/ 792877 h 2468807"/>
                <a:gd name="connsiteX4" fmla="*/ 1584878 w 1760580"/>
                <a:gd name="connsiteY4" fmla="*/ 2466425 h 2468807"/>
                <a:gd name="connsiteX5" fmla="*/ 351914 w 1760580"/>
                <a:gd name="connsiteY5" fmla="*/ 2468807 h 2468807"/>
                <a:gd name="connsiteX6" fmla="*/ 351914 w 1760580"/>
                <a:gd name="connsiteY6" fmla="*/ 792877 h 2468807"/>
                <a:gd name="connsiteX7" fmla="*/ 0 w 1760580"/>
                <a:gd name="connsiteY7" fmla="*/ 792877 h 2468807"/>
                <a:gd name="connsiteX0" fmla="*/ 0 w 1760580"/>
                <a:gd name="connsiteY0" fmla="*/ 792877 h 2468807"/>
                <a:gd name="connsiteX1" fmla="*/ 880290 w 1760580"/>
                <a:gd name="connsiteY1" fmla="*/ 0 h 2468807"/>
                <a:gd name="connsiteX2" fmla="*/ 1760580 w 1760580"/>
                <a:gd name="connsiteY2" fmla="*/ 792877 h 2468807"/>
                <a:gd name="connsiteX3" fmla="*/ 1408666 w 1760580"/>
                <a:gd name="connsiteY3" fmla="*/ 792877 h 2468807"/>
                <a:gd name="connsiteX4" fmla="*/ 1584878 w 1760580"/>
                <a:gd name="connsiteY4" fmla="*/ 2466425 h 2468807"/>
                <a:gd name="connsiteX5" fmla="*/ 351914 w 1760580"/>
                <a:gd name="connsiteY5" fmla="*/ 2468807 h 2468807"/>
                <a:gd name="connsiteX6" fmla="*/ 351914 w 1760580"/>
                <a:gd name="connsiteY6" fmla="*/ 792877 h 2468807"/>
                <a:gd name="connsiteX7" fmla="*/ 0 w 1760580"/>
                <a:gd name="connsiteY7" fmla="*/ 792877 h 2468807"/>
                <a:gd name="connsiteX0" fmla="*/ 0 w 1760580"/>
                <a:gd name="connsiteY0" fmla="*/ 792877 h 2468807"/>
                <a:gd name="connsiteX1" fmla="*/ 880290 w 1760580"/>
                <a:gd name="connsiteY1" fmla="*/ 0 h 2468807"/>
                <a:gd name="connsiteX2" fmla="*/ 1760580 w 1760580"/>
                <a:gd name="connsiteY2" fmla="*/ 792877 h 2468807"/>
                <a:gd name="connsiteX3" fmla="*/ 1408666 w 1760580"/>
                <a:gd name="connsiteY3" fmla="*/ 792877 h 2468807"/>
                <a:gd name="connsiteX4" fmla="*/ 1584878 w 1760580"/>
                <a:gd name="connsiteY4" fmla="*/ 2466425 h 2468807"/>
                <a:gd name="connsiteX5" fmla="*/ 351914 w 1760580"/>
                <a:gd name="connsiteY5" fmla="*/ 2468807 h 2468807"/>
                <a:gd name="connsiteX6" fmla="*/ 351914 w 1760580"/>
                <a:gd name="connsiteY6" fmla="*/ 792877 h 2468807"/>
                <a:gd name="connsiteX7" fmla="*/ 0 w 1760580"/>
                <a:gd name="connsiteY7" fmla="*/ 792877 h 2468807"/>
                <a:gd name="connsiteX0" fmla="*/ 0 w 1760580"/>
                <a:gd name="connsiteY0" fmla="*/ 792877 h 2468807"/>
                <a:gd name="connsiteX1" fmla="*/ 880290 w 1760580"/>
                <a:gd name="connsiteY1" fmla="*/ 0 h 2468807"/>
                <a:gd name="connsiteX2" fmla="*/ 1760580 w 1760580"/>
                <a:gd name="connsiteY2" fmla="*/ 792877 h 2468807"/>
                <a:gd name="connsiteX3" fmla="*/ 1408666 w 1760580"/>
                <a:gd name="connsiteY3" fmla="*/ 792877 h 2468807"/>
                <a:gd name="connsiteX4" fmla="*/ 1584878 w 1760580"/>
                <a:gd name="connsiteY4" fmla="*/ 2466425 h 2468807"/>
                <a:gd name="connsiteX5" fmla="*/ 351914 w 1760580"/>
                <a:gd name="connsiteY5" fmla="*/ 2468807 h 2468807"/>
                <a:gd name="connsiteX6" fmla="*/ 351914 w 1760580"/>
                <a:gd name="connsiteY6" fmla="*/ 792877 h 2468807"/>
                <a:gd name="connsiteX7" fmla="*/ 0 w 1760580"/>
                <a:gd name="connsiteY7" fmla="*/ 792877 h 2468807"/>
                <a:gd name="connsiteX0" fmla="*/ 0 w 1760580"/>
                <a:gd name="connsiteY0" fmla="*/ 792877 h 2468807"/>
                <a:gd name="connsiteX1" fmla="*/ 880290 w 1760580"/>
                <a:gd name="connsiteY1" fmla="*/ 0 h 2468807"/>
                <a:gd name="connsiteX2" fmla="*/ 1760580 w 1760580"/>
                <a:gd name="connsiteY2" fmla="*/ 792877 h 2468807"/>
                <a:gd name="connsiteX3" fmla="*/ 1408666 w 1760580"/>
                <a:gd name="connsiteY3" fmla="*/ 792877 h 2468807"/>
                <a:gd name="connsiteX4" fmla="*/ 1584878 w 1760580"/>
                <a:gd name="connsiteY4" fmla="*/ 2466425 h 2468807"/>
                <a:gd name="connsiteX5" fmla="*/ 351914 w 1760580"/>
                <a:gd name="connsiteY5" fmla="*/ 2468807 h 2468807"/>
                <a:gd name="connsiteX6" fmla="*/ 351914 w 1760580"/>
                <a:gd name="connsiteY6" fmla="*/ 792877 h 2468807"/>
                <a:gd name="connsiteX7" fmla="*/ 0 w 1760580"/>
                <a:gd name="connsiteY7" fmla="*/ 792877 h 2468807"/>
                <a:gd name="connsiteX0" fmla="*/ 0 w 1760580"/>
                <a:gd name="connsiteY0" fmla="*/ 792877 h 2466425"/>
                <a:gd name="connsiteX1" fmla="*/ 880290 w 1760580"/>
                <a:gd name="connsiteY1" fmla="*/ 0 h 2466425"/>
                <a:gd name="connsiteX2" fmla="*/ 1760580 w 1760580"/>
                <a:gd name="connsiteY2" fmla="*/ 792877 h 2466425"/>
                <a:gd name="connsiteX3" fmla="*/ 1408666 w 1760580"/>
                <a:gd name="connsiteY3" fmla="*/ 792877 h 2466425"/>
                <a:gd name="connsiteX4" fmla="*/ 1584878 w 1760580"/>
                <a:gd name="connsiteY4" fmla="*/ 2466425 h 2466425"/>
                <a:gd name="connsiteX5" fmla="*/ 532889 w 1760580"/>
                <a:gd name="connsiteY5" fmla="*/ 2459282 h 2466425"/>
                <a:gd name="connsiteX6" fmla="*/ 351914 w 1760580"/>
                <a:gd name="connsiteY6" fmla="*/ 792877 h 2466425"/>
                <a:gd name="connsiteX7" fmla="*/ 0 w 1760580"/>
                <a:gd name="connsiteY7" fmla="*/ 792877 h 2466425"/>
                <a:gd name="connsiteX0" fmla="*/ 0 w 1760580"/>
                <a:gd name="connsiteY0" fmla="*/ 792877 h 2466425"/>
                <a:gd name="connsiteX1" fmla="*/ 880290 w 1760580"/>
                <a:gd name="connsiteY1" fmla="*/ 0 h 2466425"/>
                <a:gd name="connsiteX2" fmla="*/ 1760580 w 1760580"/>
                <a:gd name="connsiteY2" fmla="*/ 792877 h 2466425"/>
                <a:gd name="connsiteX3" fmla="*/ 1408666 w 1760580"/>
                <a:gd name="connsiteY3" fmla="*/ 792877 h 2466425"/>
                <a:gd name="connsiteX4" fmla="*/ 1584878 w 1760580"/>
                <a:gd name="connsiteY4" fmla="*/ 2466425 h 2466425"/>
                <a:gd name="connsiteX5" fmla="*/ 532889 w 1760580"/>
                <a:gd name="connsiteY5" fmla="*/ 2459282 h 2466425"/>
                <a:gd name="connsiteX6" fmla="*/ 351914 w 1760580"/>
                <a:gd name="connsiteY6" fmla="*/ 792877 h 2466425"/>
                <a:gd name="connsiteX7" fmla="*/ 0 w 1760580"/>
                <a:gd name="connsiteY7" fmla="*/ 792877 h 2466425"/>
                <a:gd name="connsiteX0" fmla="*/ 0 w 1760580"/>
                <a:gd name="connsiteY0" fmla="*/ 792877 h 2466425"/>
                <a:gd name="connsiteX1" fmla="*/ 880290 w 1760580"/>
                <a:gd name="connsiteY1" fmla="*/ 0 h 2466425"/>
                <a:gd name="connsiteX2" fmla="*/ 1760580 w 1760580"/>
                <a:gd name="connsiteY2" fmla="*/ 792877 h 2466425"/>
                <a:gd name="connsiteX3" fmla="*/ 1408666 w 1760580"/>
                <a:gd name="connsiteY3" fmla="*/ 792877 h 2466425"/>
                <a:gd name="connsiteX4" fmla="*/ 1584878 w 1760580"/>
                <a:gd name="connsiteY4" fmla="*/ 2466425 h 2466425"/>
                <a:gd name="connsiteX5" fmla="*/ 532889 w 1760580"/>
                <a:gd name="connsiteY5" fmla="*/ 2459282 h 2466425"/>
                <a:gd name="connsiteX6" fmla="*/ 351914 w 1760580"/>
                <a:gd name="connsiteY6" fmla="*/ 792877 h 2466425"/>
                <a:gd name="connsiteX7" fmla="*/ 0 w 1760580"/>
                <a:gd name="connsiteY7" fmla="*/ 792877 h 2466425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532889 w 1760580"/>
                <a:gd name="connsiteY5" fmla="*/ 2459282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54333 w 1760580"/>
                <a:gd name="connsiteY5" fmla="*/ 2454519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61477 w 1760580"/>
                <a:gd name="connsiteY5" fmla="*/ 2459281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61477 w 1760580"/>
                <a:gd name="connsiteY5" fmla="*/ 2459281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61477 w 1760580"/>
                <a:gd name="connsiteY5" fmla="*/ 2459281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61477 w 1760580"/>
                <a:gd name="connsiteY5" fmla="*/ 2459281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61477 w 1760580"/>
                <a:gd name="connsiteY5" fmla="*/ 2459281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61477 w 1760580"/>
                <a:gd name="connsiteY5" fmla="*/ 2459281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61477 w 1760580"/>
                <a:gd name="connsiteY5" fmla="*/ 2459281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61477 w 1760580"/>
                <a:gd name="connsiteY5" fmla="*/ 2459281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149"/>
                <a:gd name="connsiteX1" fmla="*/ 880290 w 1760580"/>
                <a:gd name="connsiteY1" fmla="*/ 0 h 2464149"/>
                <a:gd name="connsiteX2" fmla="*/ 1760580 w 1760580"/>
                <a:gd name="connsiteY2" fmla="*/ 792877 h 2464149"/>
                <a:gd name="connsiteX3" fmla="*/ 1408666 w 1760580"/>
                <a:gd name="connsiteY3" fmla="*/ 792877 h 2464149"/>
                <a:gd name="connsiteX4" fmla="*/ 1703940 w 1760580"/>
                <a:gd name="connsiteY4" fmla="*/ 2464044 h 2464149"/>
                <a:gd name="connsiteX5" fmla="*/ 688637 w 1760580"/>
                <a:gd name="connsiteY5" fmla="*/ 2463808 h 2464149"/>
                <a:gd name="connsiteX6" fmla="*/ 351914 w 1760580"/>
                <a:gd name="connsiteY6" fmla="*/ 792877 h 2464149"/>
                <a:gd name="connsiteX7" fmla="*/ 0 w 1760580"/>
                <a:gd name="connsiteY7" fmla="*/ 792877 h 2464149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  <a:gd name="connsiteX0" fmla="*/ 0 w 1760580"/>
                <a:gd name="connsiteY0" fmla="*/ 792877 h 2464044"/>
                <a:gd name="connsiteX1" fmla="*/ 880290 w 1760580"/>
                <a:gd name="connsiteY1" fmla="*/ 0 h 2464044"/>
                <a:gd name="connsiteX2" fmla="*/ 1760580 w 1760580"/>
                <a:gd name="connsiteY2" fmla="*/ 792877 h 2464044"/>
                <a:gd name="connsiteX3" fmla="*/ 1408666 w 1760580"/>
                <a:gd name="connsiteY3" fmla="*/ 792877 h 2464044"/>
                <a:gd name="connsiteX4" fmla="*/ 1703940 w 1760580"/>
                <a:gd name="connsiteY4" fmla="*/ 2464044 h 2464044"/>
                <a:gd name="connsiteX5" fmla="*/ 688637 w 1760580"/>
                <a:gd name="connsiteY5" fmla="*/ 2463808 h 2464044"/>
                <a:gd name="connsiteX6" fmla="*/ 351914 w 1760580"/>
                <a:gd name="connsiteY6" fmla="*/ 792877 h 2464044"/>
                <a:gd name="connsiteX7" fmla="*/ 0 w 1760580"/>
                <a:gd name="connsiteY7" fmla="*/ 792877 h 2464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60580" h="2464044">
                  <a:moveTo>
                    <a:pt x="0" y="792877"/>
                  </a:moveTo>
                  <a:lnTo>
                    <a:pt x="880290" y="0"/>
                  </a:lnTo>
                  <a:lnTo>
                    <a:pt x="1760580" y="792877"/>
                  </a:lnTo>
                  <a:lnTo>
                    <a:pt x="1408666" y="792877"/>
                  </a:lnTo>
                  <a:cubicBezTo>
                    <a:pt x="1394751" y="1393314"/>
                    <a:pt x="1309571" y="2402610"/>
                    <a:pt x="1703940" y="2464044"/>
                  </a:cubicBezTo>
                  <a:lnTo>
                    <a:pt x="688637" y="2463808"/>
                  </a:lnTo>
                  <a:cubicBezTo>
                    <a:pt x="265125" y="2448982"/>
                    <a:pt x="352115" y="1481120"/>
                    <a:pt x="351914" y="792877"/>
                  </a:cubicBezTo>
                  <a:lnTo>
                    <a:pt x="0" y="792877"/>
                  </a:lnTo>
                  <a:close/>
                </a:path>
              </a:pathLst>
            </a:custGeom>
            <a:ln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 dirty="0"/>
            </a:p>
          </p:txBody>
        </p:sp>
        <p:grpSp>
          <p:nvGrpSpPr>
            <p:cNvPr id="15" name="Group 4">
              <a:extLst>
                <a:ext uri="{FF2B5EF4-FFF2-40B4-BE49-F238E27FC236}">
                  <a16:creationId xmlns:a16="http://schemas.microsoft.com/office/drawing/2014/main" id="{E7A69904-F6BD-59F7-6050-A38605F44EEA}"/>
                </a:ext>
              </a:extLst>
            </p:cNvPr>
            <p:cNvGrpSpPr/>
            <p:nvPr/>
          </p:nvGrpSpPr>
          <p:grpSpPr>
            <a:xfrm rot="2730599">
              <a:off x="3558857" y="3567817"/>
              <a:ext cx="1767376" cy="2467968"/>
              <a:chOff x="6087232" y="3798270"/>
              <a:chExt cx="1767376" cy="2467968"/>
            </a:xfrm>
            <a:scene3d>
              <a:camera prst="orthographicFront"/>
              <a:lightRig rig="threePt" dir="t"/>
            </a:scene3d>
          </p:grpSpPr>
          <p:sp>
            <p:nvSpPr>
              <p:cNvPr id="23" name="Up Arrow 4">
                <a:extLst>
                  <a:ext uri="{FF2B5EF4-FFF2-40B4-BE49-F238E27FC236}">
                    <a16:creationId xmlns:a16="http://schemas.microsoft.com/office/drawing/2014/main" id="{F82D7916-800A-D977-85C5-986F3B2CCE59}"/>
                  </a:ext>
                </a:extLst>
              </p:cNvPr>
              <p:cNvSpPr/>
              <p:nvPr/>
            </p:nvSpPr>
            <p:spPr>
              <a:xfrm rot="10800000">
                <a:off x="6087232" y="3802194"/>
                <a:ext cx="1760580" cy="2464044"/>
              </a:xfrm>
              <a:custGeom>
                <a:avLst/>
                <a:gdLst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408666 w 1760580"/>
                  <a:gd name="connsiteY4" fmla="*/ 2468807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532889 w 1760580"/>
                  <a:gd name="connsiteY5" fmla="*/ 2459282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54333 w 1760580"/>
                  <a:gd name="connsiteY5" fmla="*/ 2454519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149"/>
                  <a:gd name="connsiteX1" fmla="*/ 880290 w 1760580"/>
                  <a:gd name="connsiteY1" fmla="*/ 0 h 2464149"/>
                  <a:gd name="connsiteX2" fmla="*/ 1760580 w 1760580"/>
                  <a:gd name="connsiteY2" fmla="*/ 792877 h 2464149"/>
                  <a:gd name="connsiteX3" fmla="*/ 1408666 w 1760580"/>
                  <a:gd name="connsiteY3" fmla="*/ 792877 h 2464149"/>
                  <a:gd name="connsiteX4" fmla="*/ 1703940 w 1760580"/>
                  <a:gd name="connsiteY4" fmla="*/ 2464044 h 2464149"/>
                  <a:gd name="connsiteX5" fmla="*/ 688637 w 1760580"/>
                  <a:gd name="connsiteY5" fmla="*/ 2463808 h 2464149"/>
                  <a:gd name="connsiteX6" fmla="*/ 351914 w 1760580"/>
                  <a:gd name="connsiteY6" fmla="*/ 792877 h 2464149"/>
                  <a:gd name="connsiteX7" fmla="*/ 0 w 1760580"/>
                  <a:gd name="connsiteY7" fmla="*/ 792877 h 2464149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580" h="2464044">
                    <a:moveTo>
                      <a:pt x="0" y="792877"/>
                    </a:moveTo>
                    <a:lnTo>
                      <a:pt x="880290" y="0"/>
                    </a:lnTo>
                    <a:lnTo>
                      <a:pt x="1760580" y="792877"/>
                    </a:lnTo>
                    <a:lnTo>
                      <a:pt x="1408666" y="792877"/>
                    </a:lnTo>
                    <a:cubicBezTo>
                      <a:pt x="1394751" y="1393314"/>
                      <a:pt x="1309571" y="2402610"/>
                      <a:pt x="1703940" y="2464044"/>
                    </a:cubicBezTo>
                    <a:lnTo>
                      <a:pt x="688637" y="2463808"/>
                    </a:lnTo>
                    <a:cubicBezTo>
                      <a:pt x="265125" y="2448982"/>
                      <a:pt x="352115" y="1481120"/>
                      <a:pt x="351914" y="792877"/>
                    </a:cubicBezTo>
                    <a:lnTo>
                      <a:pt x="0" y="792877"/>
                    </a:lnTo>
                    <a:close/>
                  </a:path>
                </a:pathLst>
              </a:custGeom>
              <a:gradFill flip="none" rotWithShape="1">
                <a:gsLst>
                  <a:gs pos="85000">
                    <a:schemeClr val="accent1"/>
                  </a:gs>
                  <a:gs pos="100000">
                    <a:schemeClr val="accent1">
                      <a:lumMod val="5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outerShdw blurRad="50800" dist="38100" dir="5400000" algn="ctr" rotWithShape="0">
                  <a:schemeClr val="tx1">
                    <a:lumMod val="75000"/>
                    <a:lumOff val="25000"/>
                    <a:alpha val="43000"/>
                  </a:schemeClr>
                </a:outerShdw>
              </a:effectLst>
              <a:sp3d extrusionH="209550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  <p:sp>
            <p:nvSpPr>
              <p:cNvPr id="24" name="Up Arrow 4">
                <a:extLst>
                  <a:ext uri="{FF2B5EF4-FFF2-40B4-BE49-F238E27FC236}">
                    <a16:creationId xmlns:a16="http://schemas.microsoft.com/office/drawing/2014/main" id="{45F1E59A-B879-E40C-2694-688C9A0DF572}"/>
                  </a:ext>
                </a:extLst>
              </p:cNvPr>
              <p:cNvSpPr/>
              <p:nvPr/>
            </p:nvSpPr>
            <p:spPr>
              <a:xfrm rot="10800000">
                <a:off x="6094028" y="3798270"/>
                <a:ext cx="1760580" cy="2464044"/>
              </a:xfrm>
              <a:custGeom>
                <a:avLst/>
                <a:gdLst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408666 w 1760580"/>
                  <a:gd name="connsiteY4" fmla="*/ 2468807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532889 w 1760580"/>
                  <a:gd name="connsiteY5" fmla="*/ 2459282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54333 w 1760580"/>
                  <a:gd name="connsiteY5" fmla="*/ 2454519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149"/>
                  <a:gd name="connsiteX1" fmla="*/ 880290 w 1760580"/>
                  <a:gd name="connsiteY1" fmla="*/ 0 h 2464149"/>
                  <a:gd name="connsiteX2" fmla="*/ 1760580 w 1760580"/>
                  <a:gd name="connsiteY2" fmla="*/ 792877 h 2464149"/>
                  <a:gd name="connsiteX3" fmla="*/ 1408666 w 1760580"/>
                  <a:gd name="connsiteY3" fmla="*/ 792877 h 2464149"/>
                  <a:gd name="connsiteX4" fmla="*/ 1703940 w 1760580"/>
                  <a:gd name="connsiteY4" fmla="*/ 2464044 h 2464149"/>
                  <a:gd name="connsiteX5" fmla="*/ 688637 w 1760580"/>
                  <a:gd name="connsiteY5" fmla="*/ 2463808 h 2464149"/>
                  <a:gd name="connsiteX6" fmla="*/ 351914 w 1760580"/>
                  <a:gd name="connsiteY6" fmla="*/ 792877 h 2464149"/>
                  <a:gd name="connsiteX7" fmla="*/ 0 w 1760580"/>
                  <a:gd name="connsiteY7" fmla="*/ 792877 h 2464149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580" h="2464044">
                    <a:moveTo>
                      <a:pt x="0" y="792877"/>
                    </a:moveTo>
                    <a:lnTo>
                      <a:pt x="880290" y="0"/>
                    </a:lnTo>
                    <a:lnTo>
                      <a:pt x="1760580" y="792877"/>
                    </a:lnTo>
                    <a:lnTo>
                      <a:pt x="1408666" y="792877"/>
                    </a:lnTo>
                    <a:cubicBezTo>
                      <a:pt x="1394751" y="1393314"/>
                      <a:pt x="1309571" y="2402610"/>
                      <a:pt x="1703940" y="2464044"/>
                    </a:cubicBezTo>
                    <a:lnTo>
                      <a:pt x="688637" y="2463808"/>
                    </a:lnTo>
                    <a:cubicBezTo>
                      <a:pt x="265125" y="2448982"/>
                      <a:pt x="352115" y="1481120"/>
                      <a:pt x="351914" y="792877"/>
                    </a:cubicBezTo>
                    <a:lnTo>
                      <a:pt x="0" y="792877"/>
                    </a:lnTo>
                    <a:close/>
                  </a:path>
                </a:pathLst>
              </a:custGeom>
              <a:ln/>
            </p:spPr>
            <p:style>
              <a:lnRef idx="3">
                <a:schemeClr val="lt1"/>
              </a:lnRef>
              <a:fillRef idx="1">
                <a:schemeClr val="accent4"/>
              </a:fillRef>
              <a:effectRef idx="1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</p:grpSp>
        <p:grpSp>
          <p:nvGrpSpPr>
            <p:cNvPr id="16" name="Group 5">
              <a:extLst>
                <a:ext uri="{FF2B5EF4-FFF2-40B4-BE49-F238E27FC236}">
                  <a16:creationId xmlns:a16="http://schemas.microsoft.com/office/drawing/2014/main" id="{375EF282-5F13-E832-3A64-0FBC3087C945}"/>
                </a:ext>
              </a:extLst>
            </p:cNvPr>
            <p:cNvGrpSpPr/>
            <p:nvPr/>
          </p:nvGrpSpPr>
          <p:grpSpPr>
            <a:xfrm rot="2700000">
              <a:off x="1997413" y="2544418"/>
              <a:ext cx="2474816" cy="1780817"/>
              <a:chOff x="3922253" y="4008125"/>
              <a:chExt cx="2474816" cy="1780817"/>
            </a:xfrm>
            <a:scene3d>
              <a:camera prst="orthographicFront"/>
              <a:lightRig rig="threePt" dir="t"/>
            </a:scene3d>
          </p:grpSpPr>
          <p:sp>
            <p:nvSpPr>
              <p:cNvPr id="21" name="Up Arrow 4">
                <a:extLst>
                  <a:ext uri="{FF2B5EF4-FFF2-40B4-BE49-F238E27FC236}">
                    <a16:creationId xmlns:a16="http://schemas.microsoft.com/office/drawing/2014/main" id="{C694445F-EC1F-AE73-9631-7FEC1E4567A4}"/>
                  </a:ext>
                </a:extLst>
              </p:cNvPr>
              <p:cNvSpPr/>
              <p:nvPr/>
            </p:nvSpPr>
            <p:spPr>
              <a:xfrm rot="16200000">
                <a:off x="4273985" y="3676630"/>
                <a:ext cx="1760580" cy="2464044"/>
              </a:xfrm>
              <a:custGeom>
                <a:avLst/>
                <a:gdLst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408666 w 1760580"/>
                  <a:gd name="connsiteY4" fmla="*/ 2468807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532889 w 1760580"/>
                  <a:gd name="connsiteY5" fmla="*/ 2459282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54333 w 1760580"/>
                  <a:gd name="connsiteY5" fmla="*/ 2454519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149"/>
                  <a:gd name="connsiteX1" fmla="*/ 880290 w 1760580"/>
                  <a:gd name="connsiteY1" fmla="*/ 0 h 2464149"/>
                  <a:gd name="connsiteX2" fmla="*/ 1760580 w 1760580"/>
                  <a:gd name="connsiteY2" fmla="*/ 792877 h 2464149"/>
                  <a:gd name="connsiteX3" fmla="*/ 1408666 w 1760580"/>
                  <a:gd name="connsiteY3" fmla="*/ 792877 h 2464149"/>
                  <a:gd name="connsiteX4" fmla="*/ 1703940 w 1760580"/>
                  <a:gd name="connsiteY4" fmla="*/ 2464044 h 2464149"/>
                  <a:gd name="connsiteX5" fmla="*/ 688637 w 1760580"/>
                  <a:gd name="connsiteY5" fmla="*/ 2463808 h 2464149"/>
                  <a:gd name="connsiteX6" fmla="*/ 351914 w 1760580"/>
                  <a:gd name="connsiteY6" fmla="*/ 792877 h 2464149"/>
                  <a:gd name="connsiteX7" fmla="*/ 0 w 1760580"/>
                  <a:gd name="connsiteY7" fmla="*/ 792877 h 2464149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580" h="2464044">
                    <a:moveTo>
                      <a:pt x="0" y="792877"/>
                    </a:moveTo>
                    <a:lnTo>
                      <a:pt x="880290" y="0"/>
                    </a:lnTo>
                    <a:lnTo>
                      <a:pt x="1760580" y="792877"/>
                    </a:lnTo>
                    <a:lnTo>
                      <a:pt x="1408666" y="792877"/>
                    </a:lnTo>
                    <a:cubicBezTo>
                      <a:pt x="1394751" y="1393314"/>
                      <a:pt x="1309571" y="2402610"/>
                      <a:pt x="1703940" y="2464044"/>
                    </a:cubicBezTo>
                    <a:lnTo>
                      <a:pt x="688637" y="2463808"/>
                    </a:lnTo>
                    <a:cubicBezTo>
                      <a:pt x="265125" y="2448982"/>
                      <a:pt x="352115" y="1481120"/>
                      <a:pt x="351914" y="792877"/>
                    </a:cubicBezTo>
                    <a:lnTo>
                      <a:pt x="0" y="792877"/>
                    </a:lnTo>
                    <a:close/>
                  </a:path>
                </a:pathLst>
              </a:custGeom>
              <a:gradFill flip="none" rotWithShape="1">
                <a:gsLst>
                  <a:gs pos="8500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outerShdw blurRad="50800" dist="38100" dir="5400000" algn="ctr" rotWithShape="0">
                  <a:schemeClr val="tx1">
                    <a:lumMod val="75000"/>
                    <a:lumOff val="25000"/>
                    <a:alpha val="43000"/>
                  </a:schemeClr>
                </a:outerShdw>
              </a:effectLst>
              <a:sp3d extrusionH="209550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  <p:sp>
            <p:nvSpPr>
              <p:cNvPr id="22" name="Up Arrow 4">
                <a:extLst>
                  <a:ext uri="{FF2B5EF4-FFF2-40B4-BE49-F238E27FC236}">
                    <a16:creationId xmlns:a16="http://schemas.microsoft.com/office/drawing/2014/main" id="{6F7414AF-A13F-0D9F-7FD2-AFABCCE3A24A}"/>
                  </a:ext>
                </a:extLst>
              </p:cNvPr>
              <p:cNvSpPr/>
              <p:nvPr/>
            </p:nvSpPr>
            <p:spPr>
              <a:xfrm rot="16200000">
                <a:off x="4284757" y="3656393"/>
                <a:ext cx="1760580" cy="2464044"/>
              </a:xfrm>
              <a:custGeom>
                <a:avLst/>
                <a:gdLst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408666 w 1760580"/>
                  <a:gd name="connsiteY4" fmla="*/ 2468807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532889 w 1760580"/>
                  <a:gd name="connsiteY5" fmla="*/ 2459282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54333 w 1760580"/>
                  <a:gd name="connsiteY5" fmla="*/ 2454519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149"/>
                  <a:gd name="connsiteX1" fmla="*/ 880290 w 1760580"/>
                  <a:gd name="connsiteY1" fmla="*/ 0 h 2464149"/>
                  <a:gd name="connsiteX2" fmla="*/ 1760580 w 1760580"/>
                  <a:gd name="connsiteY2" fmla="*/ 792877 h 2464149"/>
                  <a:gd name="connsiteX3" fmla="*/ 1408666 w 1760580"/>
                  <a:gd name="connsiteY3" fmla="*/ 792877 h 2464149"/>
                  <a:gd name="connsiteX4" fmla="*/ 1703940 w 1760580"/>
                  <a:gd name="connsiteY4" fmla="*/ 2464044 h 2464149"/>
                  <a:gd name="connsiteX5" fmla="*/ 688637 w 1760580"/>
                  <a:gd name="connsiteY5" fmla="*/ 2463808 h 2464149"/>
                  <a:gd name="connsiteX6" fmla="*/ 351914 w 1760580"/>
                  <a:gd name="connsiteY6" fmla="*/ 792877 h 2464149"/>
                  <a:gd name="connsiteX7" fmla="*/ 0 w 1760580"/>
                  <a:gd name="connsiteY7" fmla="*/ 792877 h 2464149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580" h="2464044">
                    <a:moveTo>
                      <a:pt x="0" y="792877"/>
                    </a:moveTo>
                    <a:lnTo>
                      <a:pt x="880290" y="0"/>
                    </a:lnTo>
                    <a:lnTo>
                      <a:pt x="1760580" y="792877"/>
                    </a:lnTo>
                    <a:lnTo>
                      <a:pt x="1408666" y="792877"/>
                    </a:lnTo>
                    <a:cubicBezTo>
                      <a:pt x="1394751" y="1393314"/>
                      <a:pt x="1309571" y="2402610"/>
                      <a:pt x="1703940" y="2464044"/>
                    </a:cubicBezTo>
                    <a:lnTo>
                      <a:pt x="688637" y="2463808"/>
                    </a:lnTo>
                    <a:cubicBezTo>
                      <a:pt x="265125" y="2448982"/>
                      <a:pt x="352115" y="1481120"/>
                      <a:pt x="351914" y="792877"/>
                    </a:cubicBezTo>
                    <a:lnTo>
                      <a:pt x="0" y="792877"/>
                    </a:lnTo>
                    <a:close/>
                  </a:path>
                </a:pathLst>
              </a:custGeom>
              <a:ln/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</p:grp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1A2980E-0082-5675-141E-0AC700AD569D}"/>
                </a:ext>
              </a:extLst>
            </p:cNvPr>
            <p:cNvSpPr txBox="1"/>
            <p:nvPr/>
          </p:nvSpPr>
          <p:spPr>
            <a:xfrm rot="18900000">
              <a:off x="3702855" y="2052880"/>
              <a:ext cx="1836504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fa-IR" altLang="ko-KR" sz="16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موضوع</a:t>
              </a:r>
              <a:endParaRPr lang="ko-KR" altLang="en-US" sz="16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1C317A5-2593-6DCA-FE71-AC1329A8C3E5}"/>
                </a:ext>
              </a:extLst>
            </p:cNvPr>
            <p:cNvSpPr txBox="1"/>
            <p:nvPr/>
          </p:nvSpPr>
          <p:spPr>
            <a:xfrm rot="2700000">
              <a:off x="4955613" y="3463374"/>
              <a:ext cx="1836504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fa-IR" altLang="ko-KR" sz="16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موضوع</a:t>
              </a:r>
              <a:endParaRPr lang="ko-KR" altLang="en-US" sz="16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C9543F1-7180-04BA-2FAF-BB54F97DAEEC}"/>
                </a:ext>
              </a:extLst>
            </p:cNvPr>
            <p:cNvSpPr txBox="1"/>
            <p:nvPr/>
          </p:nvSpPr>
          <p:spPr>
            <a:xfrm rot="18900000">
              <a:off x="3527963" y="4633686"/>
              <a:ext cx="1836504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fa-IR" altLang="ko-KR" sz="16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موضوع</a:t>
              </a:r>
              <a:endParaRPr lang="ko-KR" altLang="en-US" sz="16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E428E73-D030-FF8E-D285-F09F8139E64E}"/>
                </a:ext>
              </a:extLst>
            </p:cNvPr>
            <p:cNvSpPr txBox="1"/>
            <p:nvPr/>
          </p:nvSpPr>
          <p:spPr>
            <a:xfrm rot="2700000">
              <a:off x="2318169" y="3256334"/>
              <a:ext cx="1836504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fa-IR" altLang="ko-KR" sz="16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موضوع</a:t>
              </a:r>
              <a:endParaRPr lang="ko-KR" altLang="en-US" sz="16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9CD10527-9DA7-E9CA-148E-1FD6A89D9A48}"/>
              </a:ext>
            </a:extLst>
          </p:cNvPr>
          <p:cNvSpPr txBox="1"/>
          <p:nvPr/>
        </p:nvSpPr>
        <p:spPr>
          <a:xfrm>
            <a:off x="7575882" y="1237187"/>
            <a:ext cx="362127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6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F8CF78E-FC43-9BB2-9CF1-2086DC32E558}"/>
              </a:ext>
            </a:extLst>
          </p:cNvPr>
          <p:cNvSpPr txBox="1"/>
          <p:nvPr/>
        </p:nvSpPr>
        <p:spPr>
          <a:xfrm>
            <a:off x="7840898" y="4571888"/>
            <a:ext cx="362127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6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C81BDB3-48BF-B4C5-6F67-B396BE8871B6}"/>
              </a:ext>
            </a:extLst>
          </p:cNvPr>
          <p:cNvSpPr txBox="1"/>
          <p:nvPr/>
        </p:nvSpPr>
        <p:spPr>
          <a:xfrm>
            <a:off x="1180588" y="4571888"/>
            <a:ext cx="362127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6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3A0D744-F040-900B-613F-EDC886935B81}"/>
              </a:ext>
            </a:extLst>
          </p:cNvPr>
          <p:cNvSpPr txBox="1"/>
          <p:nvPr/>
        </p:nvSpPr>
        <p:spPr>
          <a:xfrm>
            <a:off x="1167735" y="1232863"/>
            <a:ext cx="362127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6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6521170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750"/>
                            </p:stCondLst>
                            <p:childTnLst>
                              <p:par>
                                <p:cTn id="1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250"/>
                            </p:stCondLst>
                            <p:childTnLst>
                              <p:par>
                                <p:cTn id="2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750"/>
                            </p:stCondLst>
                            <p:childTnLst>
                              <p:par>
                                <p:cTn id="2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25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7" grpId="0"/>
      <p:bldP spid="28" grpId="0"/>
      <p:bldP spid="29" grpId="0"/>
      <p:bldP spid="3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34">
            <a:extLst>
              <a:ext uri="{FF2B5EF4-FFF2-40B4-BE49-F238E27FC236}">
                <a16:creationId xmlns:a16="http://schemas.microsoft.com/office/drawing/2014/main" id="{D092BA19-F638-47EE-85F7-7CB4568A60A7}"/>
              </a:ext>
            </a:extLst>
          </p:cNvPr>
          <p:cNvSpPr>
            <a:spLocks noEditPoints="1"/>
          </p:cNvSpPr>
          <p:nvPr/>
        </p:nvSpPr>
        <p:spPr bwMode="auto">
          <a:xfrm>
            <a:off x="5394522" y="1443316"/>
            <a:ext cx="1376064" cy="1057855"/>
          </a:xfrm>
          <a:custGeom>
            <a:avLst/>
            <a:gdLst>
              <a:gd name="T0" fmla="*/ 25 w 160"/>
              <a:gd name="T1" fmla="*/ 0 h 123"/>
              <a:gd name="T2" fmla="*/ 21 w 160"/>
              <a:gd name="T3" fmla="*/ 2 h 123"/>
              <a:gd name="T4" fmla="*/ 19 w 160"/>
              <a:gd name="T5" fmla="*/ 6 h 123"/>
              <a:gd name="T6" fmla="*/ 19 w 160"/>
              <a:gd name="T7" fmla="*/ 92 h 123"/>
              <a:gd name="T8" fmla="*/ 25 w 160"/>
              <a:gd name="T9" fmla="*/ 97 h 123"/>
              <a:gd name="T10" fmla="*/ 76 w 160"/>
              <a:gd name="T11" fmla="*/ 116 h 123"/>
              <a:gd name="T12" fmla="*/ 76 w 160"/>
              <a:gd name="T13" fmla="*/ 26 h 123"/>
              <a:gd name="T14" fmla="*/ 74 w 160"/>
              <a:gd name="T15" fmla="*/ 24 h 123"/>
              <a:gd name="T16" fmla="*/ 25 w 160"/>
              <a:gd name="T17" fmla="*/ 0 h 123"/>
              <a:gd name="T18" fmla="*/ 141 w 160"/>
              <a:gd name="T19" fmla="*/ 92 h 123"/>
              <a:gd name="T20" fmla="*/ 141 w 160"/>
              <a:gd name="T21" fmla="*/ 6 h 123"/>
              <a:gd name="T22" fmla="*/ 140 w 160"/>
              <a:gd name="T23" fmla="*/ 2 h 123"/>
              <a:gd name="T24" fmla="*/ 136 w 160"/>
              <a:gd name="T25" fmla="*/ 0 h 123"/>
              <a:gd name="T26" fmla="*/ 85 w 160"/>
              <a:gd name="T27" fmla="*/ 24 h 123"/>
              <a:gd name="T28" fmla="*/ 84 w 160"/>
              <a:gd name="T29" fmla="*/ 26 h 123"/>
              <a:gd name="T30" fmla="*/ 84 w 160"/>
              <a:gd name="T31" fmla="*/ 116 h 123"/>
              <a:gd name="T32" fmla="*/ 136 w 160"/>
              <a:gd name="T33" fmla="*/ 97 h 123"/>
              <a:gd name="T34" fmla="*/ 141 w 160"/>
              <a:gd name="T35" fmla="*/ 92 h 123"/>
              <a:gd name="T36" fmla="*/ 154 w 160"/>
              <a:gd name="T37" fmla="*/ 20 h 123"/>
              <a:gd name="T38" fmla="*/ 150 w 160"/>
              <a:gd name="T39" fmla="*/ 20 h 123"/>
              <a:gd name="T40" fmla="*/ 150 w 160"/>
              <a:gd name="T41" fmla="*/ 92 h 123"/>
              <a:gd name="T42" fmla="*/ 136 w 160"/>
              <a:gd name="T43" fmla="*/ 107 h 123"/>
              <a:gd name="T44" fmla="*/ 92 w 160"/>
              <a:gd name="T45" fmla="*/ 121 h 123"/>
              <a:gd name="T46" fmla="*/ 153 w 160"/>
              <a:gd name="T47" fmla="*/ 121 h 123"/>
              <a:gd name="T48" fmla="*/ 158 w 160"/>
              <a:gd name="T49" fmla="*/ 121 h 123"/>
              <a:gd name="T50" fmla="*/ 160 w 160"/>
              <a:gd name="T51" fmla="*/ 117 h 123"/>
              <a:gd name="T52" fmla="*/ 160 w 160"/>
              <a:gd name="T53" fmla="*/ 26 h 123"/>
              <a:gd name="T54" fmla="*/ 154 w 160"/>
              <a:gd name="T55" fmla="*/ 20 h 123"/>
              <a:gd name="T56" fmla="*/ 10 w 160"/>
              <a:gd name="T57" fmla="*/ 92 h 123"/>
              <a:gd name="T58" fmla="*/ 10 w 160"/>
              <a:gd name="T59" fmla="*/ 20 h 123"/>
              <a:gd name="T60" fmla="*/ 6 w 160"/>
              <a:gd name="T61" fmla="*/ 20 h 123"/>
              <a:gd name="T62" fmla="*/ 0 w 160"/>
              <a:gd name="T63" fmla="*/ 26 h 123"/>
              <a:gd name="T64" fmla="*/ 0 w 160"/>
              <a:gd name="T65" fmla="*/ 117 h 123"/>
              <a:gd name="T66" fmla="*/ 3 w 160"/>
              <a:gd name="T67" fmla="*/ 121 h 123"/>
              <a:gd name="T68" fmla="*/ 8 w 160"/>
              <a:gd name="T69" fmla="*/ 121 h 123"/>
              <a:gd name="T70" fmla="*/ 68 w 160"/>
              <a:gd name="T71" fmla="*/ 121 h 123"/>
              <a:gd name="T72" fmla="*/ 25 w 160"/>
              <a:gd name="T73" fmla="*/ 107 h 123"/>
              <a:gd name="T74" fmla="*/ 10 w 160"/>
              <a:gd name="T75" fmla="*/ 9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23">
                <a:moveTo>
                  <a:pt x="25" y="0"/>
                </a:moveTo>
                <a:cubicBezTo>
                  <a:pt x="24" y="0"/>
                  <a:pt x="22" y="0"/>
                  <a:pt x="21" y="2"/>
                </a:cubicBezTo>
                <a:cubicBezTo>
                  <a:pt x="20" y="3"/>
                  <a:pt x="19" y="4"/>
                  <a:pt x="19" y="6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94"/>
                  <a:pt x="21" y="97"/>
                  <a:pt x="25" y="97"/>
                </a:cubicBezTo>
                <a:cubicBezTo>
                  <a:pt x="38" y="97"/>
                  <a:pt x="60" y="100"/>
                  <a:pt x="76" y="116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26"/>
                  <a:pt x="76" y="25"/>
                  <a:pt x="74" y="24"/>
                </a:cubicBezTo>
                <a:cubicBezTo>
                  <a:pt x="62" y="3"/>
                  <a:pt x="38" y="0"/>
                  <a:pt x="25" y="0"/>
                </a:cubicBezTo>
                <a:close/>
                <a:moveTo>
                  <a:pt x="141" y="92"/>
                </a:moveTo>
                <a:cubicBezTo>
                  <a:pt x="141" y="6"/>
                  <a:pt x="141" y="6"/>
                  <a:pt x="141" y="6"/>
                </a:cubicBezTo>
                <a:cubicBezTo>
                  <a:pt x="141" y="4"/>
                  <a:pt x="141" y="3"/>
                  <a:pt x="140" y="2"/>
                </a:cubicBezTo>
                <a:cubicBezTo>
                  <a:pt x="139" y="0"/>
                  <a:pt x="137" y="0"/>
                  <a:pt x="136" y="0"/>
                </a:cubicBezTo>
                <a:cubicBezTo>
                  <a:pt x="122" y="0"/>
                  <a:pt x="98" y="3"/>
                  <a:pt x="85" y="24"/>
                </a:cubicBezTo>
                <a:cubicBezTo>
                  <a:pt x="84" y="25"/>
                  <a:pt x="84" y="26"/>
                  <a:pt x="84" y="26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100" y="100"/>
                  <a:pt x="122" y="97"/>
                  <a:pt x="136" y="97"/>
                </a:cubicBezTo>
                <a:cubicBezTo>
                  <a:pt x="139" y="97"/>
                  <a:pt x="141" y="94"/>
                  <a:pt x="141" y="92"/>
                </a:cubicBezTo>
                <a:close/>
                <a:moveTo>
                  <a:pt x="154" y="20"/>
                </a:moveTo>
                <a:cubicBezTo>
                  <a:pt x="150" y="20"/>
                  <a:pt x="150" y="20"/>
                  <a:pt x="150" y="20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0" y="99"/>
                  <a:pt x="143" y="106"/>
                  <a:pt x="136" y="107"/>
                </a:cubicBezTo>
                <a:cubicBezTo>
                  <a:pt x="123" y="107"/>
                  <a:pt x="105" y="108"/>
                  <a:pt x="92" y="121"/>
                </a:cubicBezTo>
                <a:cubicBezTo>
                  <a:pt x="115" y="115"/>
                  <a:pt x="139" y="119"/>
                  <a:pt x="153" y="121"/>
                </a:cubicBezTo>
                <a:cubicBezTo>
                  <a:pt x="154" y="123"/>
                  <a:pt x="157" y="121"/>
                  <a:pt x="158" y="121"/>
                </a:cubicBezTo>
                <a:cubicBezTo>
                  <a:pt x="159" y="120"/>
                  <a:pt x="160" y="118"/>
                  <a:pt x="160" y="117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60" y="22"/>
                  <a:pt x="158" y="20"/>
                  <a:pt x="154" y="20"/>
                </a:cubicBezTo>
                <a:close/>
                <a:moveTo>
                  <a:pt x="10" y="92"/>
                </a:moveTo>
                <a:cubicBezTo>
                  <a:pt x="10" y="20"/>
                  <a:pt x="10" y="20"/>
                  <a:pt x="10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8"/>
                  <a:pt x="2" y="120"/>
                  <a:pt x="3" y="121"/>
                </a:cubicBezTo>
                <a:cubicBezTo>
                  <a:pt x="4" y="121"/>
                  <a:pt x="5" y="123"/>
                  <a:pt x="8" y="121"/>
                </a:cubicBezTo>
                <a:cubicBezTo>
                  <a:pt x="21" y="119"/>
                  <a:pt x="46" y="115"/>
                  <a:pt x="68" y="121"/>
                </a:cubicBezTo>
                <a:cubicBezTo>
                  <a:pt x="55" y="108"/>
                  <a:pt x="36" y="107"/>
                  <a:pt x="25" y="107"/>
                </a:cubicBezTo>
                <a:cubicBezTo>
                  <a:pt x="16" y="106"/>
                  <a:pt x="10" y="99"/>
                  <a:pt x="10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CC5ECB6-2CC9-0DE1-0A37-FA924CFBD93E}"/>
              </a:ext>
            </a:extLst>
          </p:cNvPr>
          <p:cNvSpPr txBox="1"/>
          <p:nvPr/>
        </p:nvSpPr>
        <p:spPr>
          <a:xfrm>
            <a:off x="1613648" y="3800706"/>
            <a:ext cx="893781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66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66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2557403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16DC087-3E12-44DA-102D-282E36AFF27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30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81D0AF2-4E5E-DF5A-7E06-0CF2F5B818B8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4738843-DB93-AE0B-7562-AA00963377BA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51AA5ED-FA8B-2598-59D8-2464253AB68D}"/>
              </a:ext>
            </a:extLst>
          </p:cNvPr>
          <p:cNvSpPr/>
          <p:nvPr/>
        </p:nvSpPr>
        <p:spPr>
          <a:xfrm>
            <a:off x="7725547" y="1674331"/>
            <a:ext cx="1550671" cy="1550669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" dist="254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5B08A39-046B-D1A0-F541-9B66505659CC}"/>
              </a:ext>
            </a:extLst>
          </p:cNvPr>
          <p:cNvSpPr/>
          <p:nvPr/>
        </p:nvSpPr>
        <p:spPr>
          <a:xfrm>
            <a:off x="9409616" y="1674331"/>
            <a:ext cx="1550671" cy="1550669"/>
          </a:xfrm>
          <a:prstGeom prst="rect">
            <a:avLst/>
          </a:prstGeom>
          <a:ln>
            <a:noFill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FF69D2F-C889-8C06-FE34-9B30AE846C59}"/>
              </a:ext>
            </a:extLst>
          </p:cNvPr>
          <p:cNvSpPr/>
          <p:nvPr/>
        </p:nvSpPr>
        <p:spPr>
          <a:xfrm>
            <a:off x="7725547" y="3340253"/>
            <a:ext cx="1550671" cy="1550669"/>
          </a:xfrm>
          <a:prstGeom prst="rect">
            <a:avLst/>
          </a:prstGeom>
          <a:ln>
            <a:noFill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61B9DCC-D56C-FDB1-47E3-B239CFA6462F}"/>
              </a:ext>
            </a:extLst>
          </p:cNvPr>
          <p:cNvSpPr/>
          <p:nvPr/>
        </p:nvSpPr>
        <p:spPr>
          <a:xfrm>
            <a:off x="9409616" y="3340253"/>
            <a:ext cx="1550671" cy="1550669"/>
          </a:xfrm>
          <a:prstGeom prst="rect">
            <a:avLst/>
          </a:prstGeom>
          <a:ln>
            <a:noFill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73B8BD0-6095-BA23-A4F2-D0BAF3A2DCAD}"/>
              </a:ext>
            </a:extLst>
          </p:cNvPr>
          <p:cNvGrpSpPr/>
          <p:nvPr/>
        </p:nvGrpSpPr>
        <p:grpSpPr>
          <a:xfrm>
            <a:off x="7442655" y="1674331"/>
            <a:ext cx="3614739" cy="3489007"/>
            <a:chOff x="6824090" y="2382543"/>
            <a:chExt cx="3614739" cy="3489007"/>
          </a:xfrm>
        </p:grpSpPr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64F43647-369D-3BAF-BE50-EEABC31C0953}"/>
                </a:ext>
              </a:extLst>
            </p:cNvPr>
            <p:cNvCxnSpPr>
              <a:cxnSpLocks/>
            </p:cNvCxnSpPr>
            <p:nvPr/>
          </p:nvCxnSpPr>
          <p:spPr>
            <a:xfrm>
              <a:off x="6824090" y="2382543"/>
              <a:ext cx="0" cy="3489007"/>
            </a:xfrm>
            <a:prstGeom prst="line">
              <a:avLst/>
            </a:prstGeom>
            <a:ln w="12700">
              <a:solidFill>
                <a:srgbClr val="014063"/>
              </a:solidFill>
              <a:head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2F784601-A1E0-BE5C-2FC3-39262DC15ACD}"/>
                </a:ext>
              </a:extLst>
            </p:cNvPr>
            <p:cNvCxnSpPr>
              <a:cxnSpLocks/>
            </p:cNvCxnSpPr>
            <p:nvPr/>
          </p:nvCxnSpPr>
          <p:spPr>
            <a:xfrm>
              <a:off x="6824090" y="5871550"/>
              <a:ext cx="3614739" cy="0"/>
            </a:xfrm>
            <a:prstGeom prst="line">
              <a:avLst/>
            </a:prstGeom>
            <a:ln w="12700">
              <a:solidFill>
                <a:srgbClr val="01406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" name="Freeform 19">
            <a:extLst>
              <a:ext uri="{FF2B5EF4-FFF2-40B4-BE49-F238E27FC236}">
                <a16:creationId xmlns:a16="http://schemas.microsoft.com/office/drawing/2014/main" id="{2F28823C-411F-314F-2657-3B27EB32C137}"/>
              </a:ext>
            </a:extLst>
          </p:cNvPr>
          <p:cNvSpPr>
            <a:spLocks noEditPoints="1"/>
          </p:cNvSpPr>
          <p:nvPr/>
        </p:nvSpPr>
        <p:spPr bwMode="auto">
          <a:xfrm>
            <a:off x="8344444" y="2172944"/>
            <a:ext cx="312877" cy="329345"/>
          </a:xfrm>
          <a:custGeom>
            <a:avLst/>
            <a:gdLst>
              <a:gd name="T0" fmla="*/ 142 w 152"/>
              <a:gd name="T1" fmla="*/ 153 h 160"/>
              <a:gd name="T2" fmla="*/ 133 w 152"/>
              <a:gd name="T3" fmla="*/ 46 h 160"/>
              <a:gd name="T4" fmla="*/ 110 w 152"/>
              <a:gd name="T5" fmla="*/ 54 h 160"/>
              <a:gd name="T6" fmla="*/ 92 w 152"/>
              <a:gd name="T7" fmla="*/ 153 h 160"/>
              <a:gd name="T8" fmla="*/ 84 w 152"/>
              <a:gd name="T9" fmla="*/ 90 h 160"/>
              <a:gd name="T10" fmla="*/ 60 w 152"/>
              <a:gd name="T11" fmla="*/ 98 h 160"/>
              <a:gd name="T12" fmla="*/ 42 w 152"/>
              <a:gd name="T13" fmla="*/ 153 h 160"/>
              <a:gd name="T14" fmla="*/ 34 w 152"/>
              <a:gd name="T15" fmla="*/ 117 h 160"/>
              <a:gd name="T16" fmla="*/ 10 w 152"/>
              <a:gd name="T17" fmla="*/ 125 h 160"/>
              <a:gd name="T18" fmla="*/ 3 w 152"/>
              <a:gd name="T19" fmla="*/ 153 h 160"/>
              <a:gd name="T20" fmla="*/ 3 w 152"/>
              <a:gd name="T21" fmla="*/ 160 h 160"/>
              <a:gd name="T22" fmla="*/ 152 w 152"/>
              <a:gd name="T23" fmla="*/ 156 h 160"/>
              <a:gd name="T24" fmla="*/ 36 w 152"/>
              <a:gd name="T25" fmla="*/ 153 h 160"/>
              <a:gd name="T26" fmla="*/ 17 w 152"/>
              <a:gd name="T27" fmla="*/ 125 h 160"/>
              <a:gd name="T28" fmla="*/ 34 w 152"/>
              <a:gd name="T29" fmla="*/ 123 h 160"/>
              <a:gd name="T30" fmla="*/ 36 w 152"/>
              <a:gd name="T31" fmla="*/ 153 h 160"/>
              <a:gd name="T32" fmla="*/ 66 w 152"/>
              <a:gd name="T33" fmla="*/ 153 h 160"/>
              <a:gd name="T34" fmla="*/ 68 w 152"/>
              <a:gd name="T35" fmla="*/ 97 h 160"/>
              <a:gd name="T36" fmla="*/ 86 w 152"/>
              <a:gd name="T37" fmla="*/ 98 h 160"/>
              <a:gd name="T38" fmla="*/ 136 w 152"/>
              <a:gd name="T39" fmla="*/ 153 h 160"/>
              <a:gd name="T40" fmla="*/ 116 w 152"/>
              <a:gd name="T41" fmla="*/ 54 h 160"/>
              <a:gd name="T42" fmla="*/ 133 w 152"/>
              <a:gd name="T43" fmla="*/ 51 h 160"/>
              <a:gd name="T44" fmla="*/ 136 w 152"/>
              <a:gd name="T45" fmla="*/ 153 h 160"/>
              <a:gd name="T46" fmla="*/ 33 w 152"/>
              <a:gd name="T47" fmla="*/ 86 h 160"/>
              <a:gd name="T48" fmla="*/ 98 w 152"/>
              <a:gd name="T49" fmla="*/ 43 h 160"/>
              <a:gd name="T50" fmla="*/ 136 w 152"/>
              <a:gd name="T51" fmla="*/ 11 h 160"/>
              <a:gd name="T52" fmla="*/ 139 w 152"/>
              <a:gd name="T53" fmla="*/ 24 h 160"/>
              <a:gd name="T54" fmla="*/ 142 w 152"/>
              <a:gd name="T55" fmla="*/ 3 h 160"/>
              <a:gd name="T56" fmla="*/ 139 w 152"/>
              <a:gd name="T57" fmla="*/ 0 h 160"/>
              <a:gd name="T58" fmla="*/ 117 w 152"/>
              <a:gd name="T59" fmla="*/ 3 h 160"/>
              <a:gd name="T60" fmla="*/ 131 w 152"/>
              <a:gd name="T61" fmla="*/ 6 h 160"/>
              <a:gd name="T62" fmla="*/ 89 w 152"/>
              <a:gd name="T63" fmla="*/ 25 h 160"/>
              <a:gd name="T64" fmla="*/ 85 w 152"/>
              <a:gd name="T65" fmla="*/ 25 h 160"/>
              <a:gd name="T66" fmla="*/ 28 w 152"/>
              <a:gd name="T67" fmla="*/ 86 h 160"/>
              <a:gd name="T68" fmla="*/ 20 w 152"/>
              <a:gd name="T69" fmla="*/ 98 h 160"/>
              <a:gd name="T70" fmla="*/ 20 w 152"/>
              <a:gd name="T71" fmla="*/ 91 h 160"/>
              <a:gd name="T72" fmla="*/ 20 w 152"/>
              <a:gd name="T73" fmla="*/ 9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2" h="160">
                <a:moveTo>
                  <a:pt x="148" y="153"/>
                </a:moveTo>
                <a:cubicBezTo>
                  <a:pt x="142" y="153"/>
                  <a:pt x="142" y="153"/>
                  <a:pt x="142" y="153"/>
                </a:cubicBezTo>
                <a:cubicBezTo>
                  <a:pt x="142" y="54"/>
                  <a:pt x="142" y="54"/>
                  <a:pt x="142" y="54"/>
                </a:cubicBezTo>
                <a:cubicBezTo>
                  <a:pt x="142" y="49"/>
                  <a:pt x="138" y="46"/>
                  <a:pt x="133" y="46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113" y="46"/>
                  <a:pt x="110" y="49"/>
                  <a:pt x="110" y="54"/>
                </a:cubicBezTo>
                <a:cubicBezTo>
                  <a:pt x="110" y="153"/>
                  <a:pt x="110" y="153"/>
                  <a:pt x="110" y="153"/>
                </a:cubicBezTo>
                <a:cubicBezTo>
                  <a:pt x="92" y="153"/>
                  <a:pt x="92" y="153"/>
                  <a:pt x="92" y="153"/>
                </a:cubicBezTo>
                <a:cubicBezTo>
                  <a:pt x="92" y="98"/>
                  <a:pt x="92" y="98"/>
                  <a:pt x="92" y="98"/>
                </a:cubicBezTo>
                <a:cubicBezTo>
                  <a:pt x="92" y="94"/>
                  <a:pt x="89" y="90"/>
                  <a:pt x="84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4" y="90"/>
                  <a:pt x="60" y="94"/>
                  <a:pt x="60" y="98"/>
                </a:cubicBezTo>
                <a:cubicBezTo>
                  <a:pt x="60" y="153"/>
                  <a:pt x="60" y="153"/>
                  <a:pt x="60" y="153"/>
                </a:cubicBezTo>
                <a:cubicBezTo>
                  <a:pt x="42" y="153"/>
                  <a:pt x="42" y="153"/>
                  <a:pt x="42" y="153"/>
                </a:cubicBezTo>
                <a:cubicBezTo>
                  <a:pt x="42" y="125"/>
                  <a:pt x="42" y="125"/>
                  <a:pt x="42" y="125"/>
                </a:cubicBezTo>
                <a:cubicBezTo>
                  <a:pt x="42" y="120"/>
                  <a:pt x="39" y="117"/>
                  <a:pt x="34" y="117"/>
                </a:cubicBezTo>
                <a:cubicBezTo>
                  <a:pt x="19" y="117"/>
                  <a:pt x="19" y="117"/>
                  <a:pt x="19" y="117"/>
                </a:cubicBezTo>
                <a:cubicBezTo>
                  <a:pt x="15" y="117"/>
                  <a:pt x="10" y="120"/>
                  <a:pt x="10" y="125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3" y="153"/>
                  <a:pt x="3" y="153"/>
                  <a:pt x="3" y="153"/>
                </a:cubicBezTo>
                <a:cubicBezTo>
                  <a:pt x="1" y="153"/>
                  <a:pt x="0" y="155"/>
                  <a:pt x="0" y="156"/>
                </a:cubicBezTo>
                <a:cubicBezTo>
                  <a:pt x="0" y="158"/>
                  <a:pt x="1" y="160"/>
                  <a:pt x="3" y="160"/>
                </a:cubicBezTo>
                <a:cubicBezTo>
                  <a:pt x="148" y="160"/>
                  <a:pt x="148" y="160"/>
                  <a:pt x="148" y="160"/>
                </a:cubicBezTo>
                <a:cubicBezTo>
                  <a:pt x="150" y="160"/>
                  <a:pt x="152" y="158"/>
                  <a:pt x="152" y="156"/>
                </a:cubicBezTo>
                <a:cubicBezTo>
                  <a:pt x="152" y="155"/>
                  <a:pt x="150" y="153"/>
                  <a:pt x="148" y="153"/>
                </a:cubicBezTo>
                <a:close/>
                <a:moveTo>
                  <a:pt x="36" y="153"/>
                </a:moveTo>
                <a:cubicBezTo>
                  <a:pt x="17" y="153"/>
                  <a:pt x="17" y="153"/>
                  <a:pt x="17" y="153"/>
                </a:cubicBezTo>
                <a:cubicBezTo>
                  <a:pt x="17" y="125"/>
                  <a:pt x="17" y="125"/>
                  <a:pt x="17" y="125"/>
                </a:cubicBezTo>
                <a:cubicBezTo>
                  <a:pt x="17" y="124"/>
                  <a:pt x="18" y="123"/>
                  <a:pt x="19" y="123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36" y="123"/>
                  <a:pt x="36" y="124"/>
                  <a:pt x="36" y="125"/>
                </a:cubicBezTo>
                <a:lnTo>
                  <a:pt x="36" y="153"/>
                </a:lnTo>
                <a:close/>
                <a:moveTo>
                  <a:pt x="86" y="153"/>
                </a:moveTo>
                <a:cubicBezTo>
                  <a:pt x="66" y="153"/>
                  <a:pt x="66" y="153"/>
                  <a:pt x="66" y="153"/>
                </a:cubicBezTo>
                <a:cubicBezTo>
                  <a:pt x="66" y="98"/>
                  <a:pt x="66" y="98"/>
                  <a:pt x="66" y="98"/>
                </a:cubicBezTo>
                <a:cubicBezTo>
                  <a:pt x="66" y="98"/>
                  <a:pt x="68" y="97"/>
                  <a:pt x="68" y="97"/>
                </a:cubicBezTo>
                <a:cubicBezTo>
                  <a:pt x="84" y="97"/>
                  <a:pt x="84" y="97"/>
                  <a:pt x="84" y="97"/>
                </a:cubicBezTo>
                <a:cubicBezTo>
                  <a:pt x="85" y="97"/>
                  <a:pt x="86" y="98"/>
                  <a:pt x="86" y="98"/>
                </a:cubicBezTo>
                <a:lnTo>
                  <a:pt x="86" y="153"/>
                </a:lnTo>
                <a:close/>
                <a:moveTo>
                  <a:pt x="136" y="153"/>
                </a:moveTo>
                <a:cubicBezTo>
                  <a:pt x="116" y="153"/>
                  <a:pt x="116" y="153"/>
                  <a:pt x="116" y="153"/>
                </a:cubicBezTo>
                <a:cubicBezTo>
                  <a:pt x="116" y="54"/>
                  <a:pt x="116" y="54"/>
                  <a:pt x="116" y="54"/>
                </a:cubicBezTo>
                <a:cubicBezTo>
                  <a:pt x="116" y="52"/>
                  <a:pt x="117" y="51"/>
                  <a:pt x="118" y="51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35" y="51"/>
                  <a:pt x="136" y="52"/>
                  <a:pt x="136" y="54"/>
                </a:cubicBezTo>
                <a:lnTo>
                  <a:pt x="136" y="153"/>
                </a:lnTo>
                <a:close/>
                <a:moveTo>
                  <a:pt x="30" y="87"/>
                </a:moveTo>
                <a:cubicBezTo>
                  <a:pt x="31" y="87"/>
                  <a:pt x="32" y="86"/>
                  <a:pt x="33" y="86"/>
                </a:cubicBezTo>
                <a:cubicBezTo>
                  <a:pt x="87" y="32"/>
                  <a:pt x="87" y="32"/>
                  <a:pt x="87" y="32"/>
                </a:cubicBezTo>
                <a:cubicBezTo>
                  <a:pt x="98" y="43"/>
                  <a:pt x="98" y="43"/>
                  <a:pt x="98" y="43"/>
                </a:cubicBezTo>
                <a:cubicBezTo>
                  <a:pt x="100" y="45"/>
                  <a:pt x="102" y="45"/>
                  <a:pt x="103" y="43"/>
                </a:cubicBezTo>
                <a:cubicBezTo>
                  <a:pt x="136" y="11"/>
                  <a:pt x="136" y="11"/>
                  <a:pt x="136" y="11"/>
                </a:cubicBezTo>
                <a:cubicBezTo>
                  <a:pt x="136" y="21"/>
                  <a:pt x="136" y="21"/>
                  <a:pt x="136" y="21"/>
                </a:cubicBezTo>
                <a:cubicBezTo>
                  <a:pt x="136" y="22"/>
                  <a:pt x="137" y="24"/>
                  <a:pt x="139" y="24"/>
                </a:cubicBezTo>
                <a:cubicBezTo>
                  <a:pt x="141" y="24"/>
                  <a:pt x="142" y="22"/>
                  <a:pt x="142" y="21"/>
                </a:cubicBezTo>
                <a:cubicBezTo>
                  <a:pt x="142" y="3"/>
                  <a:pt x="142" y="3"/>
                  <a:pt x="142" y="3"/>
                </a:cubicBezTo>
                <a:cubicBezTo>
                  <a:pt x="142" y="2"/>
                  <a:pt x="142" y="1"/>
                  <a:pt x="141" y="1"/>
                </a:cubicBezTo>
                <a:cubicBezTo>
                  <a:pt x="140" y="0"/>
                  <a:pt x="140" y="0"/>
                  <a:pt x="139" y="0"/>
                </a:cubicBezTo>
                <a:cubicBezTo>
                  <a:pt x="120" y="0"/>
                  <a:pt x="120" y="0"/>
                  <a:pt x="120" y="0"/>
                </a:cubicBezTo>
                <a:cubicBezTo>
                  <a:pt x="119" y="0"/>
                  <a:pt x="117" y="1"/>
                  <a:pt x="117" y="3"/>
                </a:cubicBezTo>
                <a:cubicBezTo>
                  <a:pt x="117" y="5"/>
                  <a:pt x="119" y="6"/>
                  <a:pt x="120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89" y="25"/>
                  <a:pt x="89" y="25"/>
                  <a:pt x="89" y="25"/>
                </a:cubicBezTo>
                <a:cubicBezTo>
                  <a:pt x="88" y="25"/>
                  <a:pt x="87" y="24"/>
                  <a:pt x="87" y="24"/>
                </a:cubicBezTo>
                <a:cubicBezTo>
                  <a:pt x="86" y="24"/>
                  <a:pt x="85" y="25"/>
                  <a:pt x="85" y="25"/>
                </a:cubicBezTo>
                <a:cubicBezTo>
                  <a:pt x="28" y="81"/>
                  <a:pt x="28" y="81"/>
                  <a:pt x="28" y="81"/>
                </a:cubicBezTo>
                <a:cubicBezTo>
                  <a:pt x="27" y="83"/>
                  <a:pt x="27" y="84"/>
                  <a:pt x="28" y="86"/>
                </a:cubicBezTo>
                <a:cubicBezTo>
                  <a:pt x="28" y="86"/>
                  <a:pt x="29" y="87"/>
                  <a:pt x="30" y="87"/>
                </a:cubicBezTo>
                <a:close/>
                <a:moveTo>
                  <a:pt x="20" y="98"/>
                </a:moveTo>
                <a:cubicBezTo>
                  <a:pt x="22" y="98"/>
                  <a:pt x="23" y="96"/>
                  <a:pt x="23" y="95"/>
                </a:cubicBezTo>
                <a:cubicBezTo>
                  <a:pt x="23" y="93"/>
                  <a:pt x="22" y="91"/>
                  <a:pt x="20" y="91"/>
                </a:cubicBezTo>
                <a:cubicBezTo>
                  <a:pt x="18" y="91"/>
                  <a:pt x="16" y="93"/>
                  <a:pt x="16" y="95"/>
                </a:cubicBezTo>
                <a:cubicBezTo>
                  <a:pt x="16" y="96"/>
                  <a:pt x="18" y="98"/>
                  <a:pt x="20" y="98"/>
                </a:cubicBezTo>
                <a:close/>
              </a:path>
            </a:pathLst>
          </a:custGeom>
          <a:ln>
            <a:noFill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1">
            <a:extLst>
              <a:ext uri="{FF2B5EF4-FFF2-40B4-BE49-F238E27FC236}">
                <a16:creationId xmlns:a16="http://schemas.microsoft.com/office/drawing/2014/main" id="{DB4B0ED8-D912-836B-8393-A664D5A587F6}"/>
              </a:ext>
            </a:extLst>
          </p:cNvPr>
          <p:cNvSpPr>
            <a:spLocks noEditPoints="1"/>
          </p:cNvSpPr>
          <p:nvPr/>
        </p:nvSpPr>
        <p:spPr bwMode="auto">
          <a:xfrm>
            <a:off x="8336210" y="3776555"/>
            <a:ext cx="329344" cy="279943"/>
          </a:xfrm>
          <a:custGeom>
            <a:avLst/>
            <a:gdLst>
              <a:gd name="T0" fmla="*/ 147 w 160"/>
              <a:gd name="T1" fmla="*/ 24 h 136"/>
              <a:gd name="T2" fmla="*/ 121 w 160"/>
              <a:gd name="T3" fmla="*/ 16 h 136"/>
              <a:gd name="T4" fmla="*/ 110 w 160"/>
              <a:gd name="T5" fmla="*/ 24 h 136"/>
              <a:gd name="T6" fmla="*/ 101 w 160"/>
              <a:gd name="T7" fmla="*/ 0 h 136"/>
              <a:gd name="T8" fmla="*/ 51 w 160"/>
              <a:gd name="T9" fmla="*/ 8 h 136"/>
              <a:gd name="T10" fmla="*/ 41 w 160"/>
              <a:gd name="T11" fmla="*/ 24 h 136"/>
              <a:gd name="T12" fmla="*/ 14 w 160"/>
              <a:gd name="T13" fmla="*/ 16 h 136"/>
              <a:gd name="T14" fmla="*/ 8 w 160"/>
              <a:gd name="T15" fmla="*/ 24 h 136"/>
              <a:gd name="T16" fmla="*/ 0 w 160"/>
              <a:gd name="T17" fmla="*/ 128 h 136"/>
              <a:gd name="T18" fmla="*/ 153 w 160"/>
              <a:gd name="T19" fmla="*/ 136 h 136"/>
              <a:gd name="T20" fmla="*/ 160 w 160"/>
              <a:gd name="T21" fmla="*/ 32 h 136"/>
              <a:gd name="T22" fmla="*/ 126 w 160"/>
              <a:gd name="T23" fmla="*/ 21 h 136"/>
              <a:gd name="T24" fmla="*/ 142 w 160"/>
              <a:gd name="T25" fmla="*/ 24 h 136"/>
              <a:gd name="T26" fmla="*/ 126 w 160"/>
              <a:gd name="T27" fmla="*/ 21 h 136"/>
              <a:gd name="T28" fmla="*/ 57 w 160"/>
              <a:gd name="T29" fmla="*/ 8 h 136"/>
              <a:gd name="T30" fmla="*/ 101 w 160"/>
              <a:gd name="T31" fmla="*/ 5 h 136"/>
              <a:gd name="T32" fmla="*/ 105 w 160"/>
              <a:gd name="T33" fmla="*/ 24 h 136"/>
              <a:gd name="T34" fmla="*/ 57 w 160"/>
              <a:gd name="T35" fmla="*/ 8 h 136"/>
              <a:gd name="T36" fmla="*/ 51 w 160"/>
              <a:gd name="T37" fmla="*/ 29 h 136"/>
              <a:gd name="T38" fmla="*/ 134 w 160"/>
              <a:gd name="T39" fmla="*/ 130 h 136"/>
              <a:gd name="T40" fmla="*/ 27 w 160"/>
              <a:gd name="T41" fmla="*/ 29 h 136"/>
              <a:gd name="T42" fmla="*/ 51 w 160"/>
              <a:gd name="T43" fmla="*/ 29 h 136"/>
              <a:gd name="T44" fmla="*/ 35 w 160"/>
              <a:gd name="T45" fmla="*/ 21 h 136"/>
              <a:gd name="T46" fmla="*/ 19 w 160"/>
              <a:gd name="T47" fmla="*/ 24 h 136"/>
              <a:gd name="T48" fmla="*/ 19 w 160"/>
              <a:gd name="T49" fmla="*/ 21 h 136"/>
              <a:gd name="T50" fmla="*/ 5 w 160"/>
              <a:gd name="T51" fmla="*/ 32 h 136"/>
              <a:gd name="T52" fmla="*/ 21 w 160"/>
              <a:gd name="T53" fmla="*/ 29 h 136"/>
              <a:gd name="T54" fmla="*/ 8 w 160"/>
              <a:gd name="T55" fmla="*/ 130 h 136"/>
              <a:gd name="T56" fmla="*/ 155 w 160"/>
              <a:gd name="T57" fmla="*/ 128 h 136"/>
              <a:gd name="T58" fmla="*/ 139 w 160"/>
              <a:gd name="T59" fmla="*/ 130 h 136"/>
              <a:gd name="T60" fmla="*/ 153 w 160"/>
              <a:gd name="T61" fmla="*/ 29 h 136"/>
              <a:gd name="T62" fmla="*/ 155 w 160"/>
              <a:gd name="T63" fmla="*/ 128 h 136"/>
              <a:gd name="T64" fmla="*/ 155 w 160"/>
              <a:gd name="T65" fmla="*/ 12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36">
                <a:moveTo>
                  <a:pt x="153" y="24"/>
                </a:moveTo>
                <a:cubicBezTo>
                  <a:pt x="147" y="24"/>
                  <a:pt x="147" y="24"/>
                  <a:pt x="147" y="24"/>
                </a:cubicBezTo>
                <a:cubicBezTo>
                  <a:pt x="147" y="16"/>
                  <a:pt x="147" y="16"/>
                  <a:pt x="147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0" y="8"/>
                  <a:pt x="110" y="8"/>
                  <a:pt x="110" y="8"/>
                </a:cubicBezTo>
                <a:cubicBezTo>
                  <a:pt x="110" y="4"/>
                  <a:pt x="106" y="0"/>
                  <a:pt x="101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5" y="0"/>
                  <a:pt x="51" y="4"/>
                  <a:pt x="51" y="8"/>
                </a:cubicBezTo>
                <a:cubicBezTo>
                  <a:pt x="51" y="24"/>
                  <a:pt x="51" y="24"/>
                  <a:pt x="5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16"/>
                  <a:pt x="41" y="16"/>
                  <a:pt x="41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24"/>
                  <a:pt x="14" y="24"/>
                  <a:pt x="14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7"/>
                  <a:pt x="0" y="32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3"/>
                  <a:pt x="4" y="136"/>
                  <a:pt x="8" y="136"/>
                </a:cubicBezTo>
                <a:cubicBezTo>
                  <a:pt x="153" y="136"/>
                  <a:pt x="153" y="136"/>
                  <a:pt x="153" y="136"/>
                </a:cubicBezTo>
                <a:cubicBezTo>
                  <a:pt x="157" y="136"/>
                  <a:pt x="160" y="133"/>
                  <a:pt x="160" y="128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27"/>
                  <a:pt x="157" y="24"/>
                  <a:pt x="153" y="24"/>
                </a:cubicBezTo>
                <a:close/>
                <a:moveTo>
                  <a:pt x="126" y="21"/>
                </a:moveTo>
                <a:cubicBezTo>
                  <a:pt x="142" y="21"/>
                  <a:pt x="142" y="21"/>
                  <a:pt x="142" y="21"/>
                </a:cubicBezTo>
                <a:cubicBezTo>
                  <a:pt x="142" y="24"/>
                  <a:pt x="142" y="24"/>
                  <a:pt x="142" y="24"/>
                </a:cubicBezTo>
                <a:cubicBezTo>
                  <a:pt x="126" y="24"/>
                  <a:pt x="126" y="24"/>
                  <a:pt x="126" y="24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lose/>
                <a:moveTo>
                  <a:pt x="57" y="8"/>
                </a:moveTo>
                <a:cubicBezTo>
                  <a:pt x="57" y="6"/>
                  <a:pt x="58" y="5"/>
                  <a:pt x="59" y="5"/>
                </a:cubicBezTo>
                <a:cubicBezTo>
                  <a:pt x="101" y="5"/>
                  <a:pt x="101" y="5"/>
                  <a:pt x="101" y="5"/>
                </a:cubicBezTo>
                <a:cubicBezTo>
                  <a:pt x="103" y="5"/>
                  <a:pt x="105" y="6"/>
                  <a:pt x="105" y="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57" y="24"/>
                  <a:pt x="57" y="24"/>
                  <a:pt x="57" y="24"/>
                </a:cubicBezTo>
                <a:cubicBezTo>
                  <a:pt x="57" y="8"/>
                  <a:pt x="57" y="8"/>
                  <a:pt x="57" y="8"/>
                </a:cubicBezTo>
                <a:cubicBezTo>
                  <a:pt x="57" y="8"/>
                  <a:pt x="57" y="8"/>
                  <a:pt x="57" y="8"/>
                </a:cubicBezTo>
                <a:close/>
                <a:moveTo>
                  <a:pt x="51" y="29"/>
                </a:moveTo>
                <a:cubicBezTo>
                  <a:pt x="134" y="29"/>
                  <a:pt x="134" y="29"/>
                  <a:pt x="134" y="29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27" y="130"/>
                  <a:pt x="27" y="130"/>
                  <a:pt x="27" y="130"/>
                </a:cubicBezTo>
                <a:cubicBezTo>
                  <a:pt x="27" y="29"/>
                  <a:pt x="27" y="29"/>
                  <a:pt x="27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9" y="21"/>
                </a:moveTo>
                <a:cubicBezTo>
                  <a:pt x="35" y="21"/>
                  <a:pt x="35" y="21"/>
                  <a:pt x="35" y="21"/>
                </a:cubicBezTo>
                <a:cubicBezTo>
                  <a:pt x="35" y="24"/>
                  <a:pt x="35" y="24"/>
                  <a:pt x="35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lose/>
                <a:moveTo>
                  <a:pt x="5" y="128"/>
                </a:moveTo>
                <a:cubicBezTo>
                  <a:pt x="5" y="32"/>
                  <a:pt x="5" y="32"/>
                  <a:pt x="5" y="32"/>
                </a:cubicBezTo>
                <a:cubicBezTo>
                  <a:pt x="5" y="30"/>
                  <a:pt x="7" y="29"/>
                  <a:pt x="8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130"/>
                  <a:pt x="21" y="130"/>
                  <a:pt x="21" y="130"/>
                </a:cubicBezTo>
                <a:cubicBezTo>
                  <a:pt x="8" y="130"/>
                  <a:pt x="8" y="130"/>
                  <a:pt x="8" y="130"/>
                </a:cubicBezTo>
                <a:cubicBezTo>
                  <a:pt x="7" y="130"/>
                  <a:pt x="5" y="129"/>
                  <a:pt x="5" y="128"/>
                </a:cubicBezTo>
                <a:close/>
                <a:moveTo>
                  <a:pt x="155" y="128"/>
                </a:moveTo>
                <a:cubicBezTo>
                  <a:pt x="155" y="129"/>
                  <a:pt x="155" y="130"/>
                  <a:pt x="153" y="130"/>
                </a:cubicBezTo>
                <a:cubicBezTo>
                  <a:pt x="139" y="130"/>
                  <a:pt x="139" y="130"/>
                  <a:pt x="139" y="130"/>
                </a:cubicBezTo>
                <a:cubicBezTo>
                  <a:pt x="139" y="29"/>
                  <a:pt x="139" y="29"/>
                  <a:pt x="139" y="29"/>
                </a:cubicBezTo>
                <a:cubicBezTo>
                  <a:pt x="153" y="29"/>
                  <a:pt x="153" y="29"/>
                  <a:pt x="153" y="29"/>
                </a:cubicBezTo>
                <a:cubicBezTo>
                  <a:pt x="155" y="29"/>
                  <a:pt x="155" y="30"/>
                  <a:pt x="155" y="32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128"/>
                  <a:pt x="155" y="128"/>
                  <a:pt x="155" y="128"/>
                </a:cubicBezTo>
                <a:close/>
                <a:moveTo>
                  <a:pt x="155" y="128"/>
                </a:moveTo>
                <a:cubicBezTo>
                  <a:pt x="155" y="128"/>
                  <a:pt x="155" y="128"/>
                  <a:pt x="155" y="12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2">
            <a:extLst>
              <a:ext uri="{FF2B5EF4-FFF2-40B4-BE49-F238E27FC236}">
                <a16:creationId xmlns:a16="http://schemas.microsoft.com/office/drawing/2014/main" id="{70FEB72B-89E4-5BE0-AAE5-BDB87BDA9CFB}"/>
              </a:ext>
            </a:extLst>
          </p:cNvPr>
          <p:cNvSpPr>
            <a:spLocks noEditPoints="1"/>
          </p:cNvSpPr>
          <p:nvPr/>
        </p:nvSpPr>
        <p:spPr bwMode="auto">
          <a:xfrm>
            <a:off x="10043950" y="2172944"/>
            <a:ext cx="282003" cy="329344"/>
          </a:xfrm>
          <a:custGeom>
            <a:avLst/>
            <a:gdLst>
              <a:gd name="T0" fmla="*/ 65 w 137"/>
              <a:gd name="T1" fmla="*/ 100 h 160"/>
              <a:gd name="T2" fmla="*/ 65 w 137"/>
              <a:gd name="T3" fmla="*/ 88 h 160"/>
              <a:gd name="T4" fmla="*/ 85 w 137"/>
              <a:gd name="T5" fmla="*/ 84 h 160"/>
              <a:gd name="T6" fmla="*/ 73 w 137"/>
              <a:gd name="T7" fmla="*/ 81 h 160"/>
              <a:gd name="T8" fmla="*/ 69 w 137"/>
              <a:gd name="T9" fmla="*/ 71 h 160"/>
              <a:gd name="T10" fmla="*/ 66 w 137"/>
              <a:gd name="T11" fmla="*/ 81 h 160"/>
              <a:gd name="T12" fmla="*/ 51 w 137"/>
              <a:gd name="T13" fmla="*/ 94 h 160"/>
              <a:gd name="T14" fmla="*/ 74 w 137"/>
              <a:gd name="T15" fmla="*/ 108 h 160"/>
              <a:gd name="T16" fmla="*/ 74 w 137"/>
              <a:gd name="T17" fmla="*/ 120 h 160"/>
              <a:gd name="T18" fmla="*/ 54 w 137"/>
              <a:gd name="T19" fmla="*/ 124 h 160"/>
              <a:gd name="T20" fmla="*/ 66 w 137"/>
              <a:gd name="T21" fmla="*/ 128 h 160"/>
              <a:gd name="T22" fmla="*/ 69 w 137"/>
              <a:gd name="T23" fmla="*/ 137 h 160"/>
              <a:gd name="T24" fmla="*/ 73 w 137"/>
              <a:gd name="T25" fmla="*/ 128 h 160"/>
              <a:gd name="T26" fmla="*/ 87 w 137"/>
              <a:gd name="T27" fmla="*/ 114 h 160"/>
              <a:gd name="T28" fmla="*/ 129 w 137"/>
              <a:gd name="T29" fmla="*/ 92 h 160"/>
              <a:gd name="T30" fmla="*/ 90 w 137"/>
              <a:gd name="T31" fmla="*/ 43 h 160"/>
              <a:gd name="T32" fmla="*/ 106 w 137"/>
              <a:gd name="T33" fmla="*/ 7 h 160"/>
              <a:gd name="T34" fmla="*/ 79 w 137"/>
              <a:gd name="T35" fmla="*/ 3 h 160"/>
              <a:gd name="T36" fmla="*/ 69 w 137"/>
              <a:gd name="T37" fmla="*/ 5 h 160"/>
              <a:gd name="T38" fmla="*/ 28 w 137"/>
              <a:gd name="T39" fmla="*/ 10 h 160"/>
              <a:gd name="T40" fmla="*/ 47 w 137"/>
              <a:gd name="T41" fmla="*/ 43 h 160"/>
              <a:gd name="T42" fmla="*/ 7 w 137"/>
              <a:gd name="T43" fmla="*/ 92 h 160"/>
              <a:gd name="T44" fmla="*/ 30 w 137"/>
              <a:gd name="T45" fmla="*/ 160 h 160"/>
              <a:gd name="T46" fmla="*/ 137 w 137"/>
              <a:gd name="T47" fmla="*/ 129 h 160"/>
              <a:gd name="T48" fmla="*/ 37 w 137"/>
              <a:gd name="T49" fmla="*/ 13 h 160"/>
              <a:gd name="T50" fmla="*/ 66 w 137"/>
              <a:gd name="T51" fmla="*/ 12 h 160"/>
              <a:gd name="T52" fmla="*/ 81 w 137"/>
              <a:gd name="T53" fmla="*/ 11 h 160"/>
              <a:gd name="T54" fmla="*/ 98 w 137"/>
              <a:gd name="T55" fmla="*/ 10 h 160"/>
              <a:gd name="T56" fmla="*/ 54 w 137"/>
              <a:gd name="T57" fmla="*/ 39 h 160"/>
              <a:gd name="T58" fmla="*/ 106 w 137"/>
              <a:gd name="T59" fmla="*/ 152 h 160"/>
              <a:gd name="T60" fmla="*/ 7 w 137"/>
              <a:gd name="T61" fmla="*/ 129 h 160"/>
              <a:gd name="T62" fmla="*/ 54 w 137"/>
              <a:gd name="T63" fmla="*/ 48 h 160"/>
              <a:gd name="T64" fmla="*/ 106 w 137"/>
              <a:gd name="T65" fmla="*/ 69 h 160"/>
              <a:gd name="T66" fmla="*/ 106 w 137"/>
              <a:gd name="T67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7" h="160">
                <a:moveTo>
                  <a:pt x="74" y="100"/>
                </a:moveTo>
                <a:cubicBezTo>
                  <a:pt x="65" y="100"/>
                  <a:pt x="65" y="100"/>
                  <a:pt x="65" y="100"/>
                </a:cubicBezTo>
                <a:cubicBezTo>
                  <a:pt x="61" y="100"/>
                  <a:pt x="59" y="97"/>
                  <a:pt x="59" y="94"/>
                </a:cubicBezTo>
                <a:cubicBezTo>
                  <a:pt x="59" y="91"/>
                  <a:pt x="61" y="88"/>
                  <a:pt x="65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3" y="88"/>
                  <a:pt x="85" y="86"/>
                  <a:pt x="85" y="84"/>
                </a:cubicBezTo>
                <a:cubicBezTo>
                  <a:pt x="85" y="82"/>
                  <a:pt x="83" y="81"/>
                  <a:pt x="81" y="81"/>
                </a:cubicBezTo>
                <a:cubicBezTo>
                  <a:pt x="73" y="81"/>
                  <a:pt x="73" y="81"/>
                  <a:pt x="73" y="81"/>
                </a:cubicBezTo>
                <a:cubicBezTo>
                  <a:pt x="73" y="75"/>
                  <a:pt x="73" y="75"/>
                  <a:pt x="73" y="75"/>
                </a:cubicBezTo>
                <a:cubicBezTo>
                  <a:pt x="73" y="72"/>
                  <a:pt x="71" y="71"/>
                  <a:pt x="69" y="71"/>
                </a:cubicBezTo>
                <a:cubicBezTo>
                  <a:pt x="67" y="71"/>
                  <a:pt x="66" y="72"/>
                  <a:pt x="66" y="75"/>
                </a:cubicBezTo>
                <a:cubicBezTo>
                  <a:pt x="66" y="81"/>
                  <a:pt x="66" y="81"/>
                  <a:pt x="66" y="81"/>
                </a:cubicBezTo>
                <a:cubicBezTo>
                  <a:pt x="65" y="81"/>
                  <a:pt x="65" y="81"/>
                  <a:pt x="65" y="81"/>
                </a:cubicBezTo>
                <a:cubicBezTo>
                  <a:pt x="57" y="81"/>
                  <a:pt x="51" y="86"/>
                  <a:pt x="51" y="94"/>
                </a:cubicBezTo>
                <a:cubicBezTo>
                  <a:pt x="51" y="101"/>
                  <a:pt x="57" y="108"/>
                  <a:pt x="65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7" y="108"/>
                  <a:pt x="80" y="111"/>
                  <a:pt x="80" y="114"/>
                </a:cubicBezTo>
                <a:cubicBezTo>
                  <a:pt x="80" y="117"/>
                  <a:pt x="77" y="120"/>
                  <a:pt x="74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6" y="120"/>
                  <a:pt x="54" y="121"/>
                  <a:pt x="54" y="124"/>
                </a:cubicBezTo>
                <a:cubicBezTo>
                  <a:pt x="54" y="127"/>
                  <a:pt x="56" y="128"/>
                  <a:pt x="57" y="128"/>
                </a:cubicBezTo>
                <a:cubicBezTo>
                  <a:pt x="66" y="128"/>
                  <a:pt x="66" y="128"/>
                  <a:pt x="66" y="128"/>
                </a:cubicBezTo>
                <a:cubicBezTo>
                  <a:pt x="66" y="134"/>
                  <a:pt x="66" y="134"/>
                  <a:pt x="66" y="134"/>
                </a:cubicBezTo>
                <a:cubicBezTo>
                  <a:pt x="66" y="136"/>
                  <a:pt x="67" y="137"/>
                  <a:pt x="69" y="137"/>
                </a:cubicBezTo>
                <a:cubicBezTo>
                  <a:pt x="71" y="137"/>
                  <a:pt x="73" y="136"/>
                  <a:pt x="73" y="134"/>
                </a:cubicBezTo>
                <a:cubicBezTo>
                  <a:pt x="73" y="128"/>
                  <a:pt x="73" y="128"/>
                  <a:pt x="73" y="128"/>
                </a:cubicBezTo>
                <a:cubicBezTo>
                  <a:pt x="74" y="128"/>
                  <a:pt x="74" y="128"/>
                  <a:pt x="74" y="128"/>
                </a:cubicBezTo>
                <a:cubicBezTo>
                  <a:pt x="81" y="128"/>
                  <a:pt x="87" y="121"/>
                  <a:pt x="87" y="114"/>
                </a:cubicBezTo>
                <a:cubicBezTo>
                  <a:pt x="87" y="106"/>
                  <a:pt x="81" y="100"/>
                  <a:pt x="74" y="100"/>
                </a:cubicBezTo>
                <a:close/>
                <a:moveTo>
                  <a:pt x="129" y="92"/>
                </a:moveTo>
                <a:cubicBezTo>
                  <a:pt x="125" y="82"/>
                  <a:pt x="119" y="72"/>
                  <a:pt x="112" y="64"/>
                </a:cubicBezTo>
                <a:cubicBezTo>
                  <a:pt x="103" y="53"/>
                  <a:pt x="94" y="46"/>
                  <a:pt x="90" y="43"/>
                </a:cubicBezTo>
                <a:cubicBezTo>
                  <a:pt x="107" y="11"/>
                  <a:pt x="107" y="11"/>
                  <a:pt x="107" y="11"/>
                </a:cubicBezTo>
                <a:cubicBezTo>
                  <a:pt x="107" y="9"/>
                  <a:pt x="107" y="7"/>
                  <a:pt x="106" y="7"/>
                </a:cubicBezTo>
                <a:cubicBezTo>
                  <a:pt x="101" y="2"/>
                  <a:pt x="96" y="0"/>
                  <a:pt x="91" y="0"/>
                </a:cubicBezTo>
                <a:cubicBezTo>
                  <a:pt x="87" y="0"/>
                  <a:pt x="82" y="2"/>
                  <a:pt x="79" y="3"/>
                </a:cubicBezTo>
                <a:cubicBezTo>
                  <a:pt x="75" y="4"/>
                  <a:pt x="73" y="6"/>
                  <a:pt x="70" y="6"/>
                </a:cubicBezTo>
                <a:cubicBezTo>
                  <a:pt x="70" y="6"/>
                  <a:pt x="70" y="6"/>
                  <a:pt x="69" y="5"/>
                </a:cubicBezTo>
                <a:cubicBezTo>
                  <a:pt x="60" y="2"/>
                  <a:pt x="54" y="1"/>
                  <a:pt x="49" y="1"/>
                </a:cubicBezTo>
                <a:cubicBezTo>
                  <a:pt x="41" y="1"/>
                  <a:pt x="35" y="3"/>
                  <a:pt x="28" y="10"/>
                </a:cubicBezTo>
                <a:cubicBezTo>
                  <a:pt x="28" y="12"/>
                  <a:pt x="28" y="13"/>
                  <a:pt x="28" y="15"/>
                </a:cubicBezTo>
                <a:cubicBezTo>
                  <a:pt x="47" y="43"/>
                  <a:pt x="47" y="43"/>
                  <a:pt x="47" y="43"/>
                </a:cubicBezTo>
                <a:cubicBezTo>
                  <a:pt x="42" y="46"/>
                  <a:pt x="33" y="53"/>
                  <a:pt x="25" y="64"/>
                </a:cubicBezTo>
                <a:cubicBezTo>
                  <a:pt x="18" y="72"/>
                  <a:pt x="12" y="82"/>
                  <a:pt x="7" y="92"/>
                </a:cubicBezTo>
                <a:cubicBezTo>
                  <a:pt x="2" y="103"/>
                  <a:pt x="0" y="116"/>
                  <a:pt x="0" y="129"/>
                </a:cubicBezTo>
                <a:cubicBezTo>
                  <a:pt x="0" y="146"/>
                  <a:pt x="13" y="160"/>
                  <a:pt x="30" y="160"/>
                </a:cubicBezTo>
                <a:cubicBezTo>
                  <a:pt x="106" y="160"/>
                  <a:pt x="106" y="160"/>
                  <a:pt x="106" y="160"/>
                </a:cubicBezTo>
                <a:cubicBezTo>
                  <a:pt x="123" y="160"/>
                  <a:pt x="137" y="146"/>
                  <a:pt x="137" y="129"/>
                </a:cubicBezTo>
                <a:cubicBezTo>
                  <a:pt x="137" y="116"/>
                  <a:pt x="134" y="103"/>
                  <a:pt x="129" y="92"/>
                </a:cubicBezTo>
                <a:close/>
                <a:moveTo>
                  <a:pt x="37" y="13"/>
                </a:moveTo>
                <a:cubicBezTo>
                  <a:pt x="41" y="10"/>
                  <a:pt x="44" y="8"/>
                  <a:pt x="49" y="8"/>
                </a:cubicBezTo>
                <a:cubicBezTo>
                  <a:pt x="54" y="8"/>
                  <a:pt x="59" y="10"/>
                  <a:pt x="66" y="12"/>
                </a:cubicBezTo>
                <a:cubicBezTo>
                  <a:pt x="67" y="13"/>
                  <a:pt x="69" y="13"/>
                  <a:pt x="70" y="13"/>
                </a:cubicBezTo>
                <a:cubicBezTo>
                  <a:pt x="75" y="13"/>
                  <a:pt x="78" y="12"/>
                  <a:pt x="81" y="11"/>
                </a:cubicBezTo>
                <a:cubicBezTo>
                  <a:pt x="86" y="9"/>
                  <a:pt x="88" y="7"/>
                  <a:pt x="91" y="7"/>
                </a:cubicBezTo>
                <a:cubicBezTo>
                  <a:pt x="93" y="7"/>
                  <a:pt x="96" y="8"/>
                  <a:pt x="98" y="10"/>
                </a:cubicBezTo>
                <a:cubicBezTo>
                  <a:pt x="82" y="39"/>
                  <a:pt x="82" y="39"/>
                  <a:pt x="82" y="39"/>
                </a:cubicBezTo>
                <a:cubicBezTo>
                  <a:pt x="54" y="39"/>
                  <a:pt x="54" y="39"/>
                  <a:pt x="54" y="39"/>
                </a:cubicBezTo>
                <a:lnTo>
                  <a:pt x="37" y="13"/>
                </a:lnTo>
                <a:close/>
                <a:moveTo>
                  <a:pt x="106" y="152"/>
                </a:moveTo>
                <a:cubicBezTo>
                  <a:pt x="30" y="152"/>
                  <a:pt x="30" y="152"/>
                  <a:pt x="30" y="152"/>
                </a:cubicBezTo>
                <a:cubicBezTo>
                  <a:pt x="18" y="152"/>
                  <a:pt x="7" y="142"/>
                  <a:pt x="7" y="129"/>
                </a:cubicBezTo>
                <a:cubicBezTo>
                  <a:pt x="7" y="108"/>
                  <a:pt x="15" y="87"/>
                  <a:pt x="31" y="69"/>
                </a:cubicBezTo>
                <a:cubicBezTo>
                  <a:pt x="40" y="57"/>
                  <a:pt x="50" y="50"/>
                  <a:pt x="54" y="48"/>
                </a:cubicBezTo>
                <a:cubicBezTo>
                  <a:pt x="83" y="48"/>
                  <a:pt x="83" y="48"/>
                  <a:pt x="83" y="48"/>
                </a:cubicBezTo>
                <a:cubicBezTo>
                  <a:pt x="86" y="50"/>
                  <a:pt x="96" y="57"/>
                  <a:pt x="106" y="69"/>
                </a:cubicBezTo>
                <a:cubicBezTo>
                  <a:pt x="121" y="87"/>
                  <a:pt x="129" y="108"/>
                  <a:pt x="129" y="129"/>
                </a:cubicBezTo>
                <a:cubicBezTo>
                  <a:pt x="129" y="142"/>
                  <a:pt x="118" y="152"/>
                  <a:pt x="106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53">
            <a:extLst>
              <a:ext uri="{FF2B5EF4-FFF2-40B4-BE49-F238E27FC236}">
                <a16:creationId xmlns:a16="http://schemas.microsoft.com/office/drawing/2014/main" id="{86CC9D5C-A922-E19A-8310-4898CA41ABFC}"/>
              </a:ext>
            </a:extLst>
          </p:cNvPr>
          <p:cNvSpPr>
            <a:spLocks noEditPoints="1"/>
          </p:cNvSpPr>
          <p:nvPr/>
        </p:nvSpPr>
        <p:spPr bwMode="auto">
          <a:xfrm>
            <a:off x="10003812" y="3756896"/>
            <a:ext cx="362279" cy="319260"/>
          </a:xfrm>
          <a:custGeom>
            <a:avLst/>
            <a:gdLst>
              <a:gd name="T0" fmla="*/ 118 w 160"/>
              <a:gd name="T1" fmla="*/ 9 h 141"/>
              <a:gd name="T2" fmla="*/ 141 w 160"/>
              <a:gd name="T3" fmla="*/ 20 h 141"/>
              <a:gd name="T4" fmla="*/ 150 w 160"/>
              <a:gd name="T5" fmla="*/ 46 h 141"/>
              <a:gd name="T6" fmla="*/ 96 w 160"/>
              <a:gd name="T7" fmla="*/ 116 h 141"/>
              <a:gd name="T8" fmla="*/ 80 w 160"/>
              <a:gd name="T9" fmla="*/ 130 h 141"/>
              <a:gd name="T10" fmla="*/ 63 w 160"/>
              <a:gd name="T11" fmla="*/ 116 h 141"/>
              <a:gd name="T12" fmla="*/ 9 w 160"/>
              <a:gd name="T13" fmla="*/ 46 h 141"/>
              <a:gd name="T14" fmla="*/ 19 w 160"/>
              <a:gd name="T15" fmla="*/ 20 h 141"/>
              <a:gd name="T16" fmla="*/ 42 w 160"/>
              <a:gd name="T17" fmla="*/ 9 h 141"/>
              <a:gd name="T18" fmla="*/ 42 w 160"/>
              <a:gd name="T19" fmla="*/ 9 h 141"/>
              <a:gd name="T20" fmla="*/ 68 w 160"/>
              <a:gd name="T21" fmla="*/ 24 h 141"/>
              <a:gd name="T22" fmla="*/ 75 w 160"/>
              <a:gd name="T23" fmla="*/ 38 h 141"/>
              <a:gd name="T24" fmla="*/ 80 w 160"/>
              <a:gd name="T25" fmla="*/ 41 h 141"/>
              <a:gd name="T26" fmla="*/ 84 w 160"/>
              <a:gd name="T27" fmla="*/ 38 h 141"/>
              <a:gd name="T28" fmla="*/ 91 w 160"/>
              <a:gd name="T29" fmla="*/ 24 h 141"/>
              <a:gd name="T30" fmla="*/ 117 w 160"/>
              <a:gd name="T31" fmla="*/ 9 h 141"/>
              <a:gd name="T32" fmla="*/ 118 w 160"/>
              <a:gd name="T33" fmla="*/ 9 h 141"/>
              <a:gd name="T34" fmla="*/ 42 w 160"/>
              <a:gd name="T35" fmla="*/ 0 h 141"/>
              <a:gd name="T36" fmla="*/ 11 w 160"/>
              <a:gd name="T37" fmla="*/ 14 h 141"/>
              <a:gd name="T38" fmla="*/ 0 w 160"/>
              <a:gd name="T39" fmla="*/ 46 h 141"/>
              <a:gd name="T40" fmla="*/ 16 w 160"/>
              <a:gd name="T41" fmla="*/ 85 h 141"/>
              <a:gd name="T42" fmla="*/ 57 w 160"/>
              <a:gd name="T43" fmla="*/ 123 h 141"/>
              <a:gd name="T44" fmla="*/ 77 w 160"/>
              <a:gd name="T45" fmla="*/ 139 h 141"/>
              <a:gd name="T46" fmla="*/ 77 w 160"/>
              <a:gd name="T47" fmla="*/ 140 h 141"/>
              <a:gd name="T48" fmla="*/ 80 w 160"/>
              <a:gd name="T49" fmla="*/ 141 h 141"/>
              <a:gd name="T50" fmla="*/ 83 w 160"/>
              <a:gd name="T51" fmla="*/ 140 h 141"/>
              <a:gd name="T52" fmla="*/ 83 w 160"/>
              <a:gd name="T53" fmla="*/ 139 h 141"/>
              <a:gd name="T54" fmla="*/ 103 w 160"/>
              <a:gd name="T55" fmla="*/ 123 h 141"/>
              <a:gd name="T56" fmla="*/ 143 w 160"/>
              <a:gd name="T57" fmla="*/ 85 h 141"/>
              <a:gd name="T58" fmla="*/ 160 w 160"/>
              <a:gd name="T59" fmla="*/ 46 h 141"/>
              <a:gd name="T60" fmla="*/ 148 w 160"/>
              <a:gd name="T61" fmla="*/ 14 h 141"/>
              <a:gd name="T62" fmla="*/ 118 w 160"/>
              <a:gd name="T63" fmla="*/ 0 h 141"/>
              <a:gd name="T64" fmla="*/ 117 w 160"/>
              <a:gd name="T65" fmla="*/ 0 h 141"/>
              <a:gd name="T66" fmla="*/ 84 w 160"/>
              <a:gd name="T67" fmla="*/ 18 h 141"/>
              <a:gd name="T68" fmla="*/ 80 w 160"/>
              <a:gd name="T69" fmla="*/ 25 h 141"/>
              <a:gd name="T70" fmla="*/ 76 w 160"/>
              <a:gd name="T71" fmla="*/ 18 h 141"/>
              <a:gd name="T72" fmla="*/ 42 w 160"/>
              <a:gd name="T73" fmla="*/ 0 h 141"/>
              <a:gd name="T74" fmla="*/ 42 w 160"/>
              <a:gd name="T75" fmla="*/ 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41">
                <a:moveTo>
                  <a:pt x="118" y="9"/>
                </a:moveTo>
                <a:cubicBezTo>
                  <a:pt x="127" y="9"/>
                  <a:pt x="135" y="13"/>
                  <a:pt x="141" y="20"/>
                </a:cubicBezTo>
                <a:cubicBezTo>
                  <a:pt x="147" y="27"/>
                  <a:pt x="150" y="36"/>
                  <a:pt x="150" y="46"/>
                </a:cubicBezTo>
                <a:cubicBezTo>
                  <a:pt x="150" y="70"/>
                  <a:pt x="129" y="88"/>
                  <a:pt x="96" y="116"/>
                </a:cubicBezTo>
                <a:cubicBezTo>
                  <a:pt x="91" y="120"/>
                  <a:pt x="86" y="125"/>
                  <a:pt x="80" y="130"/>
                </a:cubicBezTo>
                <a:cubicBezTo>
                  <a:pt x="74" y="125"/>
                  <a:pt x="69" y="120"/>
                  <a:pt x="63" y="116"/>
                </a:cubicBezTo>
                <a:cubicBezTo>
                  <a:pt x="31" y="88"/>
                  <a:pt x="9" y="70"/>
                  <a:pt x="9" y="46"/>
                </a:cubicBezTo>
                <a:cubicBezTo>
                  <a:pt x="9" y="36"/>
                  <a:pt x="13" y="27"/>
                  <a:pt x="19" y="20"/>
                </a:cubicBezTo>
                <a:cubicBezTo>
                  <a:pt x="24" y="13"/>
                  <a:pt x="33" y="9"/>
                  <a:pt x="42" y="9"/>
                </a:cubicBezTo>
                <a:cubicBezTo>
                  <a:pt x="42" y="9"/>
                  <a:pt x="42" y="9"/>
                  <a:pt x="42" y="9"/>
                </a:cubicBezTo>
                <a:cubicBezTo>
                  <a:pt x="55" y="9"/>
                  <a:pt x="63" y="17"/>
                  <a:pt x="68" y="24"/>
                </a:cubicBezTo>
                <a:cubicBezTo>
                  <a:pt x="71" y="28"/>
                  <a:pt x="74" y="33"/>
                  <a:pt x="75" y="38"/>
                </a:cubicBezTo>
                <a:cubicBezTo>
                  <a:pt x="76" y="40"/>
                  <a:pt x="78" y="41"/>
                  <a:pt x="80" y="41"/>
                </a:cubicBezTo>
                <a:cubicBezTo>
                  <a:pt x="82" y="41"/>
                  <a:pt x="84" y="40"/>
                  <a:pt x="84" y="38"/>
                </a:cubicBezTo>
                <a:cubicBezTo>
                  <a:pt x="86" y="33"/>
                  <a:pt x="88" y="28"/>
                  <a:pt x="91" y="24"/>
                </a:cubicBezTo>
                <a:cubicBezTo>
                  <a:pt x="96" y="17"/>
                  <a:pt x="104" y="9"/>
                  <a:pt x="117" y="9"/>
                </a:cubicBezTo>
                <a:cubicBezTo>
                  <a:pt x="117" y="9"/>
                  <a:pt x="118" y="9"/>
                  <a:pt x="118" y="9"/>
                </a:cubicBezTo>
                <a:close/>
                <a:moveTo>
                  <a:pt x="42" y="0"/>
                </a:moveTo>
                <a:cubicBezTo>
                  <a:pt x="30" y="0"/>
                  <a:pt x="19" y="5"/>
                  <a:pt x="11" y="14"/>
                </a:cubicBezTo>
                <a:cubicBezTo>
                  <a:pt x="4" y="22"/>
                  <a:pt x="0" y="34"/>
                  <a:pt x="0" y="46"/>
                </a:cubicBezTo>
                <a:cubicBezTo>
                  <a:pt x="0" y="59"/>
                  <a:pt x="5" y="71"/>
                  <a:pt x="16" y="85"/>
                </a:cubicBezTo>
                <a:cubicBezTo>
                  <a:pt x="26" y="97"/>
                  <a:pt x="40" y="109"/>
                  <a:pt x="57" y="123"/>
                </a:cubicBezTo>
                <a:cubicBezTo>
                  <a:pt x="63" y="128"/>
                  <a:pt x="70" y="133"/>
                  <a:pt x="77" y="139"/>
                </a:cubicBezTo>
                <a:cubicBezTo>
                  <a:pt x="77" y="140"/>
                  <a:pt x="77" y="140"/>
                  <a:pt x="77" y="140"/>
                </a:cubicBezTo>
                <a:cubicBezTo>
                  <a:pt x="78" y="140"/>
                  <a:pt x="79" y="141"/>
                  <a:pt x="80" y="141"/>
                </a:cubicBezTo>
                <a:cubicBezTo>
                  <a:pt x="81" y="141"/>
                  <a:pt x="82" y="140"/>
                  <a:pt x="83" y="140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90" y="133"/>
                  <a:pt x="96" y="128"/>
                  <a:pt x="103" y="123"/>
                </a:cubicBezTo>
                <a:cubicBezTo>
                  <a:pt x="119" y="109"/>
                  <a:pt x="133" y="96"/>
                  <a:pt x="143" y="85"/>
                </a:cubicBezTo>
                <a:cubicBezTo>
                  <a:pt x="155" y="71"/>
                  <a:pt x="160" y="59"/>
                  <a:pt x="160" y="46"/>
                </a:cubicBezTo>
                <a:cubicBezTo>
                  <a:pt x="160" y="34"/>
                  <a:pt x="156" y="22"/>
                  <a:pt x="148" y="14"/>
                </a:cubicBezTo>
                <a:cubicBezTo>
                  <a:pt x="140" y="5"/>
                  <a:pt x="129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00" y="0"/>
                  <a:pt x="90" y="10"/>
                  <a:pt x="84" y="18"/>
                </a:cubicBezTo>
                <a:cubicBezTo>
                  <a:pt x="82" y="20"/>
                  <a:pt x="81" y="23"/>
                  <a:pt x="80" y="25"/>
                </a:cubicBezTo>
                <a:cubicBezTo>
                  <a:pt x="79" y="23"/>
                  <a:pt x="77" y="20"/>
                  <a:pt x="76" y="18"/>
                </a:cubicBezTo>
                <a:cubicBezTo>
                  <a:pt x="70" y="10"/>
                  <a:pt x="59" y="0"/>
                  <a:pt x="42" y="0"/>
                </a:cubicBezTo>
                <a:cubicBezTo>
                  <a:pt x="42" y="0"/>
                  <a:pt x="42" y="0"/>
                  <a:pt x="4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8273B33-6B4B-9300-6303-D32D59EFDBA3}"/>
              </a:ext>
            </a:extLst>
          </p:cNvPr>
          <p:cNvGrpSpPr/>
          <p:nvPr/>
        </p:nvGrpSpPr>
        <p:grpSpPr>
          <a:xfrm>
            <a:off x="2034422" y="1618241"/>
            <a:ext cx="669112" cy="669112"/>
            <a:chOff x="1415857" y="2326453"/>
            <a:chExt cx="669112" cy="669112"/>
          </a:xfrm>
        </p:grpSpPr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E6F51243-82EC-B58D-CB53-F24BB65638AB}"/>
                </a:ext>
              </a:extLst>
            </p:cNvPr>
            <p:cNvSpPr/>
            <p:nvPr/>
          </p:nvSpPr>
          <p:spPr>
            <a:xfrm>
              <a:off x="1415857" y="2326453"/>
              <a:ext cx="669112" cy="669112"/>
            </a:xfrm>
            <a:prstGeom prst="rect">
              <a:avLst/>
            </a:pr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Freeform 19">
              <a:extLst>
                <a:ext uri="{FF2B5EF4-FFF2-40B4-BE49-F238E27FC236}">
                  <a16:creationId xmlns:a16="http://schemas.microsoft.com/office/drawing/2014/main" id="{0B2C1F0C-CEF9-8DDA-A5CA-9B757EE8ED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3975" y="2496337"/>
              <a:ext cx="312877" cy="329345"/>
            </a:xfrm>
            <a:custGeom>
              <a:avLst/>
              <a:gdLst>
                <a:gd name="T0" fmla="*/ 142 w 152"/>
                <a:gd name="T1" fmla="*/ 153 h 160"/>
                <a:gd name="T2" fmla="*/ 133 w 152"/>
                <a:gd name="T3" fmla="*/ 46 h 160"/>
                <a:gd name="T4" fmla="*/ 110 w 152"/>
                <a:gd name="T5" fmla="*/ 54 h 160"/>
                <a:gd name="T6" fmla="*/ 92 w 152"/>
                <a:gd name="T7" fmla="*/ 153 h 160"/>
                <a:gd name="T8" fmla="*/ 84 w 152"/>
                <a:gd name="T9" fmla="*/ 90 h 160"/>
                <a:gd name="T10" fmla="*/ 60 w 152"/>
                <a:gd name="T11" fmla="*/ 98 h 160"/>
                <a:gd name="T12" fmla="*/ 42 w 152"/>
                <a:gd name="T13" fmla="*/ 153 h 160"/>
                <a:gd name="T14" fmla="*/ 34 w 152"/>
                <a:gd name="T15" fmla="*/ 117 h 160"/>
                <a:gd name="T16" fmla="*/ 10 w 152"/>
                <a:gd name="T17" fmla="*/ 125 h 160"/>
                <a:gd name="T18" fmla="*/ 3 w 152"/>
                <a:gd name="T19" fmla="*/ 153 h 160"/>
                <a:gd name="T20" fmla="*/ 3 w 152"/>
                <a:gd name="T21" fmla="*/ 160 h 160"/>
                <a:gd name="T22" fmla="*/ 152 w 152"/>
                <a:gd name="T23" fmla="*/ 156 h 160"/>
                <a:gd name="T24" fmla="*/ 36 w 152"/>
                <a:gd name="T25" fmla="*/ 153 h 160"/>
                <a:gd name="T26" fmla="*/ 17 w 152"/>
                <a:gd name="T27" fmla="*/ 125 h 160"/>
                <a:gd name="T28" fmla="*/ 34 w 152"/>
                <a:gd name="T29" fmla="*/ 123 h 160"/>
                <a:gd name="T30" fmla="*/ 36 w 152"/>
                <a:gd name="T31" fmla="*/ 153 h 160"/>
                <a:gd name="T32" fmla="*/ 66 w 152"/>
                <a:gd name="T33" fmla="*/ 153 h 160"/>
                <a:gd name="T34" fmla="*/ 68 w 152"/>
                <a:gd name="T35" fmla="*/ 97 h 160"/>
                <a:gd name="T36" fmla="*/ 86 w 152"/>
                <a:gd name="T37" fmla="*/ 98 h 160"/>
                <a:gd name="T38" fmla="*/ 136 w 152"/>
                <a:gd name="T39" fmla="*/ 153 h 160"/>
                <a:gd name="T40" fmla="*/ 116 w 152"/>
                <a:gd name="T41" fmla="*/ 54 h 160"/>
                <a:gd name="T42" fmla="*/ 133 w 152"/>
                <a:gd name="T43" fmla="*/ 51 h 160"/>
                <a:gd name="T44" fmla="*/ 136 w 152"/>
                <a:gd name="T45" fmla="*/ 153 h 160"/>
                <a:gd name="T46" fmla="*/ 33 w 152"/>
                <a:gd name="T47" fmla="*/ 86 h 160"/>
                <a:gd name="T48" fmla="*/ 98 w 152"/>
                <a:gd name="T49" fmla="*/ 43 h 160"/>
                <a:gd name="T50" fmla="*/ 136 w 152"/>
                <a:gd name="T51" fmla="*/ 11 h 160"/>
                <a:gd name="T52" fmla="*/ 139 w 152"/>
                <a:gd name="T53" fmla="*/ 24 h 160"/>
                <a:gd name="T54" fmla="*/ 142 w 152"/>
                <a:gd name="T55" fmla="*/ 3 h 160"/>
                <a:gd name="T56" fmla="*/ 139 w 152"/>
                <a:gd name="T57" fmla="*/ 0 h 160"/>
                <a:gd name="T58" fmla="*/ 117 w 152"/>
                <a:gd name="T59" fmla="*/ 3 h 160"/>
                <a:gd name="T60" fmla="*/ 131 w 152"/>
                <a:gd name="T61" fmla="*/ 6 h 160"/>
                <a:gd name="T62" fmla="*/ 89 w 152"/>
                <a:gd name="T63" fmla="*/ 25 h 160"/>
                <a:gd name="T64" fmla="*/ 85 w 152"/>
                <a:gd name="T65" fmla="*/ 25 h 160"/>
                <a:gd name="T66" fmla="*/ 28 w 152"/>
                <a:gd name="T67" fmla="*/ 86 h 160"/>
                <a:gd name="T68" fmla="*/ 20 w 152"/>
                <a:gd name="T69" fmla="*/ 98 h 160"/>
                <a:gd name="T70" fmla="*/ 20 w 152"/>
                <a:gd name="T71" fmla="*/ 91 h 160"/>
                <a:gd name="T72" fmla="*/ 20 w 152"/>
                <a:gd name="T73" fmla="*/ 9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2" h="160">
                  <a:moveTo>
                    <a:pt x="148" y="153"/>
                  </a:moveTo>
                  <a:cubicBezTo>
                    <a:pt x="142" y="153"/>
                    <a:pt x="142" y="153"/>
                    <a:pt x="142" y="153"/>
                  </a:cubicBezTo>
                  <a:cubicBezTo>
                    <a:pt x="142" y="54"/>
                    <a:pt x="142" y="54"/>
                    <a:pt x="142" y="54"/>
                  </a:cubicBezTo>
                  <a:cubicBezTo>
                    <a:pt x="142" y="49"/>
                    <a:pt x="138" y="46"/>
                    <a:pt x="133" y="46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3" y="46"/>
                    <a:pt x="110" y="49"/>
                    <a:pt x="110" y="54"/>
                  </a:cubicBezTo>
                  <a:cubicBezTo>
                    <a:pt x="110" y="153"/>
                    <a:pt x="110" y="153"/>
                    <a:pt x="110" y="153"/>
                  </a:cubicBezTo>
                  <a:cubicBezTo>
                    <a:pt x="92" y="153"/>
                    <a:pt x="92" y="153"/>
                    <a:pt x="92" y="153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2" y="94"/>
                    <a:pt x="89" y="90"/>
                    <a:pt x="84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4" y="90"/>
                    <a:pt x="60" y="94"/>
                    <a:pt x="60" y="98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42" y="153"/>
                    <a:pt x="42" y="153"/>
                    <a:pt x="42" y="153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0"/>
                    <a:pt x="39" y="117"/>
                    <a:pt x="34" y="117"/>
                  </a:cubicBezTo>
                  <a:cubicBezTo>
                    <a:pt x="19" y="117"/>
                    <a:pt x="19" y="117"/>
                    <a:pt x="19" y="117"/>
                  </a:cubicBezTo>
                  <a:cubicBezTo>
                    <a:pt x="15" y="117"/>
                    <a:pt x="10" y="120"/>
                    <a:pt x="10" y="125"/>
                  </a:cubicBezTo>
                  <a:cubicBezTo>
                    <a:pt x="10" y="153"/>
                    <a:pt x="10" y="153"/>
                    <a:pt x="10" y="153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1" y="153"/>
                    <a:pt x="0" y="155"/>
                    <a:pt x="0" y="156"/>
                  </a:cubicBezTo>
                  <a:cubicBezTo>
                    <a:pt x="0" y="158"/>
                    <a:pt x="1" y="160"/>
                    <a:pt x="3" y="160"/>
                  </a:cubicBezTo>
                  <a:cubicBezTo>
                    <a:pt x="148" y="160"/>
                    <a:pt x="148" y="160"/>
                    <a:pt x="148" y="160"/>
                  </a:cubicBezTo>
                  <a:cubicBezTo>
                    <a:pt x="150" y="160"/>
                    <a:pt x="152" y="158"/>
                    <a:pt x="152" y="156"/>
                  </a:cubicBezTo>
                  <a:cubicBezTo>
                    <a:pt x="152" y="155"/>
                    <a:pt x="150" y="153"/>
                    <a:pt x="148" y="153"/>
                  </a:cubicBezTo>
                  <a:close/>
                  <a:moveTo>
                    <a:pt x="36" y="153"/>
                  </a:moveTo>
                  <a:cubicBezTo>
                    <a:pt x="17" y="153"/>
                    <a:pt x="17" y="153"/>
                    <a:pt x="17" y="153"/>
                  </a:cubicBezTo>
                  <a:cubicBezTo>
                    <a:pt x="17" y="125"/>
                    <a:pt x="17" y="125"/>
                    <a:pt x="17" y="125"/>
                  </a:cubicBezTo>
                  <a:cubicBezTo>
                    <a:pt x="17" y="124"/>
                    <a:pt x="18" y="123"/>
                    <a:pt x="19" y="123"/>
                  </a:cubicBezTo>
                  <a:cubicBezTo>
                    <a:pt x="34" y="123"/>
                    <a:pt x="34" y="123"/>
                    <a:pt x="34" y="123"/>
                  </a:cubicBezTo>
                  <a:cubicBezTo>
                    <a:pt x="36" y="123"/>
                    <a:pt x="36" y="124"/>
                    <a:pt x="36" y="125"/>
                  </a:cubicBezTo>
                  <a:lnTo>
                    <a:pt x="36" y="153"/>
                  </a:lnTo>
                  <a:close/>
                  <a:moveTo>
                    <a:pt x="86" y="153"/>
                  </a:moveTo>
                  <a:cubicBezTo>
                    <a:pt x="66" y="153"/>
                    <a:pt x="66" y="153"/>
                    <a:pt x="66" y="153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6" y="98"/>
                    <a:pt x="68" y="97"/>
                    <a:pt x="68" y="97"/>
                  </a:cubicBezTo>
                  <a:cubicBezTo>
                    <a:pt x="84" y="97"/>
                    <a:pt x="84" y="97"/>
                    <a:pt x="84" y="97"/>
                  </a:cubicBezTo>
                  <a:cubicBezTo>
                    <a:pt x="85" y="97"/>
                    <a:pt x="86" y="98"/>
                    <a:pt x="86" y="98"/>
                  </a:cubicBezTo>
                  <a:lnTo>
                    <a:pt x="86" y="153"/>
                  </a:lnTo>
                  <a:close/>
                  <a:moveTo>
                    <a:pt x="136" y="153"/>
                  </a:moveTo>
                  <a:cubicBezTo>
                    <a:pt x="116" y="153"/>
                    <a:pt x="116" y="153"/>
                    <a:pt x="116" y="153"/>
                  </a:cubicBezTo>
                  <a:cubicBezTo>
                    <a:pt x="116" y="54"/>
                    <a:pt x="116" y="54"/>
                    <a:pt x="116" y="54"/>
                  </a:cubicBezTo>
                  <a:cubicBezTo>
                    <a:pt x="116" y="52"/>
                    <a:pt x="117" y="51"/>
                    <a:pt x="118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5" y="51"/>
                    <a:pt x="136" y="52"/>
                    <a:pt x="136" y="54"/>
                  </a:cubicBezTo>
                  <a:lnTo>
                    <a:pt x="136" y="153"/>
                  </a:lnTo>
                  <a:close/>
                  <a:moveTo>
                    <a:pt x="30" y="87"/>
                  </a:moveTo>
                  <a:cubicBezTo>
                    <a:pt x="31" y="87"/>
                    <a:pt x="32" y="86"/>
                    <a:pt x="33" y="86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100" y="45"/>
                    <a:pt x="102" y="45"/>
                    <a:pt x="103" y="43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6" y="22"/>
                    <a:pt x="137" y="24"/>
                    <a:pt x="139" y="24"/>
                  </a:cubicBezTo>
                  <a:cubicBezTo>
                    <a:pt x="141" y="24"/>
                    <a:pt x="142" y="22"/>
                    <a:pt x="142" y="21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42" y="2"/>
                    <a:pt x="142" y="1"/>
                    <a:pt x="141" y="1"/>
                  </a:cubicBezTo>
                  <a:cubicBezTo>
                    <a:pt x="140" y="0"/>
                    <a:pt x="140" y="0"/>
                    <a:pt x="139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19" y="0"/>
                    <a:pt x="117" y="1"/>
                    <a:pt x="117" y="3"/>
                  </a:cubicBezTo>
                  <a:cubicBezTo>
                    <a:pt x="117" y="5"/>
                    <a:pt x="119" y="6"/>
                    <a:pt x="120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8" y="25"/>
                    <a:pt x="87" y="24"/>
                    <a:pt x="87" y="24"/>
                  </a:cubicBezTo>
                  <a:cubicBezTo>
                    <a:pt x="86" y="24"/>
                    <a:pt x="85" y="25"/>
                    <a:pt x="85" y="25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7" y="83"/>
                    <a:pt x="27" y="84"/>
                    <a:pt x="28" y="86"/>
                  </a:cubicBezTo>
                  <a:cubicBezTo>
                    <a:pt x="28" y="86"/>
                    <a:pt x="29" y="87"/>
                    <a:pt x="30" y="87"/>
                  </a:cubicBezTo>
                  <a:close/>
                  <a:moveTo>
                    <a:pt x="20" y="98"/>
                  </a:moveTo>
                  <a:cubicBezTo>
                    <a:pt x="22" y="98"/>
                    <a:pt x="23" y="96"/>
                    <a:pt x="23" y="95"/>
                  </a:cubicBezTo>
                  <a:cubicBezTo>
                    <a:pt x="23" y="93"/>
                    <a:pt x="22" y="91"/>
                    <a:pt x="20" y="91"/>
                  </a:cubicBezTo>
                  <a:cubicBezTo>
                    <a:pt x="18" y="91"/>
                    <a:pt x="16" y="93"/>
                    <a:pt x="16" y="95"/>
                  </a:cubicBezTo>
                  <a:cubicBezTo>
                    <a:pt x="16" y="96"/>
                    <a:pt x="18" y="98"/>
                    <a:pt x="20" y="9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92087F1E-42F2-62CA-25CE-1FE34C2CD516}"/>
              </a:ext>
            </a:extLst>
          </p:cNvPr>
          <p:cNvGrpSpPr/>
          <p:nvPr/>
        </p:nvGrpSpPr>
        <p:grpSpPr>
          <a:xfrm>
            <a:off x="2034422" y="3684769"/>
            <a:ext cx="669112" cy="669112"/>
            <a:chOff x="1415857" y="4392981"/>
            <a:chExt cx="669112" cy="669112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8115C455-671C-139D-78B9-139986FE4F6D}"/>
                </a:ext>
              </a:extLst>
            </p:cNvPr>
            <p:cNvSpPr/>
            <p:nvPr/>
          </p:nvSpPr>
          <p:spPr>
            <a:xfrm>
              <a:off x="1415857" y="4392981"/>
              <a:ext cx="669112" cy="669112"/>
            </a:xfrm>
            <a:prstGeom prst="rect">
              <a:avLst/>
            </a:pr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5FA2F515-81E6-3542-E084-953C48C204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5741" y="4587566"/>
              <a:ext cx="329344" cy="279943"/>
            </a:xfrm>
            <a:custGeom>
              <a:avLst/>
              <a:gdLst>
                <a:gd name="T0" fmla="*/ 147 w 160"/>
                <a:gd name="T1" fmla="*/ 24 h 136"/>
                <a:gd name="T2" fmla="*/ 121 w 160"/>
                <a:gd name="T3" fmla="*/ 16 h 136"/>
                <a:gd name="T4" fmla="*/ 110 w 160"/>
                <a:gd name="T5" fmla="*/ 24 h 136"/>
                <a:gd name="T6" fmla="*/ 101 w 160"/>
                <a:gd name="T7" fmla="*/ 0 h 136"/>
                <a:gd name="T8" fmla="*/ 51 w 160"/>
                <a:gd name="T9" fmla="*/ 8 h 136"/>
                <a:gd name="T10" fmla="*/ 41 w 160"/>
                <a:gd name="T11" fmla="*/ 24 h 136"/>
                <a:gd name="T12" fmla="*/ 14 w 160"/>
                <a:gd name="T13" fmla="*/ 16 h 136"/>
                <a:gd name="T14" fmla="*/ 8 w 160"/>
                <a:gd name="T15" fmla="*/ 24 h 136"/>
                <a:gd name="T16" fmla="*/ 0 w 160"/>
                <a:gd name="T17" fmla="*/ 128 h 136"/>
                <a:gd name="T18" fmla="*/ 153 w 160"/>
                <a:gd name="T19" fmla="*/ 136 h 136"/>
                <a:gd name="T20" fmla="*/ 160 w 160"/>
                <a:gd name="T21" fmla="*/ 32 h 136"/>
                <a:gd name="T22" fmla="*/ 126 w 160"/>
                <a:gd name="T23" fmla="*/ 21 h 136"/>
                <a:gd name="T24" fmla="*/ 142 w 160"/>
                <a:gd name="T25" fmla="*/ 24 h 136"/>
                <a:gd name="T26" fmla="*/ 126 w 160"/>
                <a:gd name="T27" fmla="*/ 21 h 136"/>
                <a:gd name="T28" fmla="*/ 57 w 160"/>
                <a:gd name="T29" fmla="*/ 8 h 136"/>
                <a:gd name="T30" fmla="*/ 101 w 160"/>
                <a:gd name="T31" fmla="*/ 5 h 136"/>
                <a:gd name="T32" fmla="*/ 105 w 160"/>
                <a:gd name="T33" fmla="*/ 24 h 136"/>
                <a:gd name="T34" fmla="*/ 57 w 160"/>
                <a:gd name="T35" fmla="*/ 8 h 136"/>
                <a:gd name="T36" fmla="*/ 51 w 160"/>
                <a:gd name="T37" fmla="*/ 29 h 136"/>
                <a:gd name="T38" fmla="*/ 134 w 160"/>
                <a:gd name="T39" fmla="*/ 130 h 136"/>
                <a:gd name="T40" fmla="*/ 27 w 160"/>
                <a:gd name="T41" fmla="*/ 29 h 136"/>
                <a:gd name="T42" fmla="*/ 51 w 160"/>
                <a:gd name="T43" fmla="*/ 29 h 136"/>
                <a:gd name="T44" fmla="*/ 35 w 160"/>
                <a:gd name="T45" fmla="*/ 21 h 136"/>
                <a:gd name="T46" fmla="*/ 19 w 160"/>
                <a:gd name="T47" fmla="*/ 24 h 136"/>
                <a:gd name="T48" fmla="*/ 19 w 160"/>
                <a:gd name="T49" fmla="*/ 21 h 136"/>
                <a:gd name="T50" fmla="*/ 5 w 160"/>
                <a:gd name="T51" fmla="*/ 32 h 136"/>
                <a:gd name="T52" fmla="*/ 21 w 160"/>
                <a:gd name="T53" fmla="*/ 29 h 136"/>
                <a:gd name="T54" fmla="*/ 8 w 160"/>
                <a:gd name="T55" fmla="*/ 130 h 136"/>
                <a:gd name="T56" fmla="*/ 155 w 160"/>
                <a:gd name="T57" fmla="*/ 128 h 136"/>
                <a:gd name="T58" fmla="*/ 139 w 160"/>
                <a:gd name="T59" fmla="*/ 130 h 136"/>
                <a:gd name="T60" fmla="*/ 153 w 160"/>
                <a:gd name="T61" fmla="*/ 29 h 136"/>
                <a:gd name="T62" fmla="*/ 155 w 160"/>
                <a:gd name="T63" fmla="*/ 128 h 136"/>
                <a:gd name="T64" fmla="*/ 155 w 160"/>
                <a:gd name="T65" fmla="*/ 1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36">
                  <a:moveTo>
                    <a:pt x="153" y="24"/>
                  </a:moveTo>
                  <a:cubicBezTo>
                    <a:pt x="147" y="24"/>
                    <a:pt x="147" y="24"/>
                    <a:pt x="147" y="24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24"/>
                    <a:pt x="121" y="24"/>
                    <a:pt x="121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4"/>
                    <a:pt x="106" y="0"/>
                    <a:pt x="101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5" y="0"/>
                    <a:pt x="51" y="4"/>
                    <a:pt x="51" y="8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4" y="24"/>
                    <a:pt x="0" y="27"/>
                    <a:pt x="0" y="32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33"/>
                    <a:pt x="4" y="136"/>
                    <a:pt x="8" y="136"/>
                  </a:cubicBezTo>
                  <a:cubicBezTo>
                    <a:pt x="153" y="136"/>
                    <a:pt x="153" y="136"/>
                    <a:pt x="153" y="136"/>
                  </a:cubicBezTo>
                  <a:cubicBezTo>
                    <a:pt x="157" y="136"/>
                    <a:pt x="160" y="133"/>
                    <a:pt x="160" y="128"/>
                  </a:cubicBezTo>
                  <a:cubicBezTo>
                    <a:pt x="160" y="32"/>
                    <a:pt x="160" y="32"/>
                    <a:pt x="160" y="32"/>
                  </a:cubicBezTo>
                  <a:cubicBezTo>
                    <a:pt x="160" y="27"/>
                    <a:pt x="157" y="24"/>
                    <a:pt x="153" y="24"/>
                  </a:cubicBezTo>
                  <a:close/>
                  <a:moveTo>
                    <a:pt x="126" y="21"/>
                  </a:moveTo>
                  <a:cubicBezTo>
                    <a:pt x="142" y="21"/>
                    <a:pt x="142" y="21"/>
                    <a:pt x="142" y="21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26" y="24"/>
                    <a:pt x="126" y="24"/>
                    <a:pt x="126" y="24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6" y="21"/>
                    <a:pt x="126" y="21"/>
                    <a:pt x="126" y="21"/>
                  </a:cubicBezTo>
                  <a:close/>
                  <a:moveTo>
                    <a:pt x="57" y="8"/>
                  </a:moveTo>
                  <a:cubicBezTo>
                    <a:pt x="57" y="6"/>
                    <a:pt x="58" y="5"/>
                    <a:pt x="59" y="5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5"/>
                    <a:pt x="105" y="6"/>
                    <a:pt x="105" y="8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lose/>
                  <a:moveTo>
                    <a:pt x="51" y="29"/>
                  </a:moveTo>
                  <a:cubicBezTo>
                    <a:pt x="134" y="29"/>
                    <a:pt x="134" y="29"/>
                    <a:pt x="134" y="29"/>
                  </a:cubicBezTo>
                  <a:cubicBezTo>
                    <a:pt x="134" y="130"/>
                    <a:pt x="134" y="130"/>
                    <a:pt x="134" y="130"/>
                  </a:cubicBezTo>
                  <a:cubicBezTo>
                    <a:pt x="27" y="130"/>
                    <a:pt x="27" y="130"/>
                    <a:pt x="27" y="13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lose/>
                  <a:moveTo>
                    <a:pt x="19" y="21"/>
                  </a:moveTo>
                  <a:cubicBezTo>
                    <a:pt x="35" y="21"/>
                    <a:pt x="35" y="21"/>
                    <a:pt x="35" y="21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lose/>
                  <a:moveTo>
                    <a:pt x="5" y="128"/>
                  </a:moveTo>
                  <a:cubicBezTo>
                    <a:pt x="5" y="32"/>
                    <a:pt x="5" y="32"/>
                    <a:pt x="5" y="32"/>
                  </a:cubicBezTo>
                  <a:cubicBezTo>
                    <a:pt x="5" y="30"/>
                    <a:pt x="7" y="29"/>
                    <a:pt x="8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7" y="130"/>
                    <a:pt x="5" y="129"/>
                    <a:pt x="5" y="128"/>
                  </a:cubicBezTo>
                  <a:close/>
                  <a:moveTo>
                    <a:pt x="155" y="128"/>
                  </a:moveTo>
                  <a:cubicBezTo>
                    <a:pt x="155" y="129"/>
                    <a:pt x="155" y="130"/>
                    <a:pt x="153" y="130"/>
                  </a:cubicBezTo>
                  <a:cubicBezTo>
                    <a:pt x="139" y="130"/>
                    <a:pt x="139" y="130"/>
                    <a:pt x="139" y="130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53" y="29"/>
                    <a:pt x="153" y="29"/>
                    <a:pt x="153" y="29"/>
                  </a:cubicBezTo>
                  <a:cubicBezTo>
                    <a:pt x="155" y="29"/>
                    <a:pt x="155" y="30"/>
                    <a:pt x="155" y="32"/>
                  </a:cubicBezTo>
                  <a:cubicBezTo>
                    <a:pt x="155" y="128"/>
                    <a:pt x="155" y="128"/>
                    <a:pt x="155" y="128"/>
                  </a:cubicBezTo>
                  <a:cubicBezTo>
                    <a:pt x="155" y="128"/>
                    <a:pt x="155" y="128"/>
                    <a:pt x="155" y="128"/>
                  </a:cubicBezTo>
                  <a:close/>
                  <a:moveTo>
                    <a:pt x="155" y="128"/>
                  </a:moveTo>
                  <a:cubicBezTo>
                    <a:pt x="155" y="128"/>
                    <a:pt x="155" y="128"/>
                    <a:pt x="155" y="12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E0ED7574-FC9F-C230-AD9A-67BECF3F44EE}"/>
              </a:ext>
            </a:extLst>
          </p:cNvPr>
          <p:cNvGrpSpPr/>
          <p:nvPr/>
        </p:nvGrpSpPr>
        <p:grpSpPr>
          <a:xfrm>
            <a:off x="4648264" y="1618241"/>
            <a:ext cx="669112" cy="669112"/>
            <a:chOff x="4029699" y="2326453"/>
            <a:chExt cx="669112" cy="669112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979BD276-C196-4105-A248-5C0BAA6EB537}"/>
                </a:ext>
              </a:extLst>
            </p:cNvPr>
            <p:cNvSpPr/>
            <p:nvPr/>
          </p:nvSpPr>
          <p:spPr>
            <a:xfrm>
              <a:off x="4029699" y="2326453"/>
              <a:ext cx="669112" cy="669112"/>
            </a:xfrm>
            <a:prstGeom prst="rect">
              <a:avLst/>
            </a:pr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4" name="Freeform 32">
              <a:extLst>
                <a:ext uri="{FF2B5EF4-FFF2-40B4-BE49-F238E27FC236}">
                  <a16:creationId xmlns:a16="http://schemas.microsoft.com/office/drawing/2014/main" id="{65D577BD-53AA-19D9-AC78-6319BB335E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23254" y="2496337"/>
              <a:ext cx="282003" cy="329344"/>
            </a:xfrm>
            <a:custGeom>
              <a:avLst/>
              <a:gdLst>
                <a:gd name="T0" fmla="*/ 65 w 137"/>
                <a:gd name="T1" fmla="*/ 100 h 160"/>
                <a:gd name="T2" fmla="*/ 65 w 137"/>
                <a:gd name="T3" fmla="*/ 88 h 160"/>
                <a:gd name="T4" fmla="*/ 85 w 137"/>
                <a:gd name="T5" fmla="*/ 84 h 160"/>
                <a:gd name="T6" fmla="*/ 73 w 137"/>
                <a:gd name="T7" fmla="*/ 81 h 160"/>
                <a:gd name="T8" fmla="*/ 69 w 137"/>
                <a:gd name="T9" fmla="*/ 71 h 160"/>
                <a:gd name="T10" fmla="*/ 66 w 137"/>
                <a:gd name="T11" fmla="*/ 81 h 160"/>
                <a:gd name="T12" fmla="*/ 51 w 137"/>
                <a:gd name="T13" fmla="*/ 94 h 160"/>
                <a:gd name="T14" fmla="*/ 74 w 137"/>
                <a:gd name="T15" fmla="*/ 108 h 160"/>
                <a:gd name="T16" fmla="*/ 74 w 137"/>
                <a:gd name="T17" fmla="*/ 120 h 160"/>
                <a:gd name="T18" fmla="*/ 54 w 137"/>
                <a:gd name="T19" fmla="*/ 124 h 160"/>
                <a:gd name="T20" fmla="*/ 66 w 137"/>
                <a:gd name="T21" fmla="*/ 128 h 160"/>
                <a:gd name="T22" fmla="*/ 69 w 137"/>
                <a:gd name="T23" fmla="*/ 137 h 160"/>
                <a:gd name="T24" fmla="*/ 73 w 137"/>
                <a:gd name="T25" fmla="*/ 128 h 160"/>
                <a:gd name="T26" fmla="*/ 87 w 137"/>
                <a:gd name="T27" fmla="*/ 114 h 160"/>
                <a:gd name="T28" fmla="*/ 129 w 137"/>
                <a:gd name="T29" fmla="*/ 92 h 160"/>
                <a:gd name="T30" fmla="*/ 90 w 137"/>
                <a:gd name="T31" fmla="*/ 43 h 160"/>
                <a:gd name="T32" fmla="*/ 106 w 137"/>
                <a:gd name="T33" fmla="*/ 7 h 160"/>
                <a:gd name="T34" fmla="*/ 79 w 137"/>
                <a:gd name="T35" fmla="*/ 3 h 160"/>
                <a:gd name="T36" fmla="*/ 69 w 137"/>
                <a:gd name="T37" fmla="*/ 5 h 160"/>
                <a:gd name="T38" fmla="*/ 28 w 137"/>
                <a:gd name="T39" fmla="*/ 10 h 160"/>
                <a:gd name="T40" fmla="*/ 47 w 137"/>
                <a:gd name="T41" fmla="*/ 43 h 160"/>
                <a:gd name="T42" fmla="*/ 7 w 137"/>
                <a:gd name="T43" fmla="*/ 92 h 160"/>
                <a:gd name="T44" fmla="*/ 30 w 137"/>
                <a:gd name="T45" fmla="*/ 160 h 160"/>
                <a:gd name="T46" fmla="*/ 137 w 137"/>
                <a:gd name="T47" fmla="*/ 129 h 160"/>
                <a:gd name="T48" fmla="*/ 37 w 137"/>
                <a:gd name="T49" fmla="*/ 13 h 160"/>
                <a:gd name="T50" fmla="*/ 66 w 137"/>
                <a:gd name="T51" fmla="*/ 12 h 160"/>
                <a:gd name="T52" fmla="*/ 81 w 137"/>
                <a:gd name="T53" fmla="*/ 11 h 160"/>
                <a:gd name="T54" fmla="*/ 98 w 137"/>
                <a:gd name="T55" fmla="*/ 10 h 160"/>
                <a:gd name="T56" fmla="*/ 54 w 137"/>
                <a:gd name="T57" fmla="*/ 39 h 160"/>
                <a:gd name="T58" fmla="*/ 106 w 137"/>
                <a:gd name="T59" fmla="*/ 152 h 160"/>
                <a:gd name="T60" fmla="*/ 7 w 137"/>
                <a:gd name="T61" fmla="*/ 129 h 160"/>
                <a:gd name="T62" fmla="*/ 54 w 137"/>
                <a:gd name="T63" fmla="*/ 48 h 160"/>
                <a:gd name="T64" fmla="*/ 106 w 137"/>
                <a:gd name="T65" fmla="*/ 69 h 160"/>
                <a:gd name="T66" fmla="*/ 106 w 137"/>
                <a:gd name="T67" fmla="*/ 1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7" h="160">
                  <a:moveTo>
                    <a:pt x="74" y="100"/>
                  </a:moveTo>
                  <a:cubicBezTo>
                    <a:pt x="65" y="100"/>
                    <a:pt x="65" y="100"/>
                    <a:pt x="65" y="100"/>
                  </a:cubicBezTo>
                  <a:cubicBezTo>
                    <a:pt x="61" y="100"/>
                    <a:pt x="59" y="97"/>
                    <a:pt x="59" y="94"/>
                  </a:cubicBezTo>
                  <a:cubicBezTo>
                    <a:pt x="59" y="91"/>
                    <a:pt x="61" y="88"/>
                    <a:pt x="65" y="88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83" y="88"/>
                    <a:pt x="85" y="86"/>
                    <a:pt x="85" y="84"/>
                  </a:cubicBezTo>
                  <a:cubicBezTo>
                    <a:pt x="85" y="82"/>
                    <a:pt x="83" y="81"/>
                    <a:pt x="81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75"/>
                    <a:pt x="73" y="75"/>
                    <a:pt x="73" y="75"/>
                  </a:cubicBezTo>
                  <a:cubicBezTo>
                    <a:pt x="73" y="72"/>
                    <a:pt x="71" y="71"/>
                    <a:pt x="69" y="71"/>
                  </a:cubicBezTo>
                  <a:cubicBezTo>
                    <a:pt x="67" y="71"/>
                    <a:pt x="66" y="72"/>
                    <a:pt x="66" y="75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57" y="81"/>
                    <a:pt x="51" y="86"/>
                    <a:pt x="51" y="94"/>
                  </a:cubicBezTo>
                  <a:cubicBezTo>
                    <a:pt x="51" y="101"/>
                    <a:pt x="57" y="108"/>
                    <a:pt x="65" y="108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77" y="108"/>
                    <a:pt x="80" y="111"/>
                    <a:pt x="80" y="114"/>
                  </a:cubicBezTo>
                  <a:cubicBezTo>
                    <a:pt x="80" y="117"/>
                    <a:pt x="77" y="120"/>
                    <a:pt x="74" y="120"/>
                  </a:cubicBezTo>
                  <a:cubicBezTo>
                    <a:pt x="57" y="120"/>
                    <a:pt x="57" y="120"/>
                    <a:pt x="57" y="120"/>
                  </a:cubicBezTo>
                  <a:cubicBezTo>
                    <a:pt x="56" y="120"/>
                    <a:pt x="54" y="121"/>
                    <a:pt x="54" y="124"/>
                  </a:cubicBezTo>
                  <a:cubicBezTo>
                    <a:pt x="54" y="127"/>
                    <a:pt x="56" y="128"/>
                    <a:pt x="57" y="128"/>
                  </a:cubicBezTo>
                  <a:cubicBezTo>
                    <a:pt x="66" y="128"/>
                    <a:pt x="66" y="128"/>
                    <a:pt x="66" y="128"/>
                  </a:cubicBezTo>
                  <a:cubicBezTo>
                    <a:pt x="66" y="134"/>
                    <a:pt x="66" y="134"/>
                    <a:pt x="66" y="134"/>
                  </a:cubicBezTo>
                  <a:cubicBezTo>
                    <a:pt x="66" y="136"/>
                    <a:pt x="67" y="137"/>
                    <a:pt x="69" y="137"/>
                  </a:cubicBezTo>
                  <a:cubicBezTo>
                    <a:pt x="71" y="137"/>
                    <a:pt x="73" y="136"/>
                    <a:pt x="73" y="134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81" y="128"/>
                    <a:pt x="87" y="121"/>
                    <a:pt x="87" y="114"/>
                  </a:cubicBezTo>
                  <a:cubicBezTo>
                    <a:pt x="87" y="106"/>
                    <a:pt x="81" y="100"/>
                    <a:pt x="74" y="100"/>
                  </a:cubicBezTo>
                  <a:close/>
                  <a:moveTo>
                    <a:pt x="129" y="92"/>
                  </a:moveTo>
                  <a:cubicBezTo>
                    <a:pt x="125" y="82"/>
                    <a:pt x="119" y="72"/>
                    <a:pt x="112" y="64"/>
                  </a:cubicBezTo>
                  <a:cubicBezTo>
                    <a:pt x="103" y="53"/>
                    <a:pt x="94" y="46"/>
                    <a:pt x="90" y="43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7" y="9"/>
                    <a:pt x="107" y="7"/>
                    <a:pt x="106" y="7"/>
                  </a:cubicBezTo>
                  <a:cubicBezTo>
                    <a:pt x="101" y="2"/>
                    <a:pt x="96" y="0"/>
                    <a:pt x="91" y="0"/>
                  </a:cubicBezTo>
                  <a:cubicBezTo>
                    <a:pt x="87" y="0"/>
                    <a:pt x="82" y="2"/>
                    <a:pt x="79" y="3"/>
                  </a:cubicBezTo>
                  <a:cubicBezTo>
                    <a:pt x="75" y="4"/>
                    <a:pt x="73" y="6"/>
                    <a:pt x="70" y="6"/>
                  </a:cubicBezTo>
                  <a:cubicBezTo>
                    <a:pt x="70" y="6"/>
                    <a:pt x="70" y="6"/>
                    <a:pt x="69" y="5"/>
                  </a:cubicBezTo>
                  <a:cubicBezTo>
                    <a:pt x="60" y="2"/>
                    <a:pt x="54" y="1"/>
                    <a:pt x="49" y="1"/>
                  </a:cubicBezTo>
                  <a:cubicBezTo>
                    <a:pt x="41" y="1"/>
                    <a:pt x="35" y="3"/>
                    <a:pt x="28" y="10"/>
                  </a:cubicBezTo>
                  <a:cubicBezTo>
                    <a:pt x="28" y="12"/>
                    <a:pt x="28" y="13"/>
                    <a:pt x="28" y="15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2" y="46"/>
                    <a:pt x="33" y="53"/>
                    <a:pt x="25" y="64"/>
                  </a:cubicBezTo>
                  <a:cubicBezTo>
                    <a:pt x="18" y="72"/>
                    <a:pt x="12" y="82"/>
                    <a:pt x="7" y="92"/>
                  </a:cubicBezTo>
                  <a:cubicBezTo>
                    <a:pt x="2" y="103"/>
                    <a:pt x="0" y="116"/>
                    <a:pt x="0" y="129"/>
                  </a:cubicBezTo>
                  <a:cubicBezTo>
                    <a:pt x="0" y="146"/>
                    <a:pt x="13" y="160"/>
                    <a:pt x="30" y="160"/>
                  </a:cubicBezTo>
                  <a:cubicBezTo>
                    <a:pt x="106" y="160"/>
                    <a:pt x="106" y="160"/>
                    <a:pt x="106" y="160"/>
                  </a:cubicBezTo>
                  <a:cubicBezTo>
                    <a:pt x="123" y="160"/>
                    <a:pt x="137" y="146"/>
                    <a:pt x="137" y="129"/>
                  </a:cubicBezTo>
                  <a:cubicBezTo>
                    <a:pt x="137" y="116"/>
                    <a:pt x="134" y="103"/>
                    <a:pt x="129" y="92"/>
                  </a:cubicBezTo>
                  <a:close/>
                  <a:moveTo>
                    <a:pt x="37" y="13"/>
                  </a:moveTo>
                  <a:cubicBezTo>
                    <a:pt x="41" y="10"/>
                    <a:pt x="44" y="8"/>
                    <a:pt x="49" y="8"/>
                  </a:cubicBezTo>
                  <a:cubicBezTo>
                    <a:pt x="54" y="8"/>
                    <a:pt x="59" y="10"/>
                    <a:pt x="66" y="12"/>
                  </a:cubicBezTo>
                  <a:cubicBezTo>
                    <a:pt x="67" y="13"/>
                    <a:pt x="69" y="13"/>
                    <a:pt x="70" y="13"/>
                  </a:cubicBezTo>
                  <a:cubicBezTo>
                    <a:pt x="75" y="13"/>
                    <a:pt x="78" y="12"/>
                    <a:pt x="81" y="11"/>
                  </a:cubicBezTo>
                  <a:cubicBezTo>
                    <a:pt x="86" y="9"/>
                    <a:pt x="88" y="7"/>
                    <a:pt x="91" y="7"/>
                  </a:cubicBezTo>
                  <a:cubicBezTo>
                    <a:pt x="93" y="7"/>
                    <a:pt x="96" y="8"/>
                    <a:pt x="98" y="10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54" y="39"/>
                    <a:pt x="54" y="39"/>
                    <a:pt x="54" y="39"/>
                  </a:cubicBezTo>
                  <a:lnTo>
                    <a:pt x="37" y="13"/>
                  </a:lnTo>
                  <a:close/>
                  <a:moveTo>
                    <a:pt x="106" y="152"/>
                  </a:moveTo>
                  <a:cubicBezTo>
                    <a:pt x="30" y="152"/>
                    <a:pt x="30" y="152"/>
                    <a:pt x="30" y="152"/>
                  </a:cubicBezTo>
                  <a:cubicBezTo>
                    <a:pt x="18" y="152"/>
                    <a:pt x="7" y="142"/>
                    <a:pt x="7" y="129"/>
                  </a:cubicBezTo>
                  <a:cubicBezTo>
                    <a:pt x="7" y="108"/>
                    <a:pt x="15" y="87"/>
                    <a:pt x="31" y="69"/>
                  </a:cubicBezTo>
                  <a:cubicBezTo>
                    <a:pt x="40" y="57"/>
                    <a:pt x="50" y="50"/>
                    <a:pt x="54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6" y="50"/>
                    <a:pt x="96" y="57"/>
                    <a:pt x="106" y="69"/>
                  </a:cubicBezTo>
                  <a:cubicBezTo>
                    <a:pt x="121" y="87"/>
                    <a:pt x="129" y="108"/>
                    <a:pt x="129" y="129"/>
                  </a:cubicBezTo>
                  <a:cubicBezTo>
                    <a:pt x="129" y="142"/>
                    <a:pt x="118" y="152"/>
                    <a:pt x="106" y="15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F5532B0E-FDDA-E33B-FEAB-A29B25A12D1B}"/>
              </a:ext>
            </a:extLst>
          </p:cNvPr>
          <p:cNvGrpSpPr/>
          <p:nvPr/>
        </p:nvGrpSpPr>
        <p:grpSpPr>
          <a:xfrm>
            <a:off x="4648264" y="3684769"/>
            <a:ext cx="669112" cy="669112"/>
            <a:chOff x="4029699" y="4392981"/>
            <a:chExt cx="669112" cy="669112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7668FE60-3480-7585-A2FD-7BF4B850A6D0}"/>
                </a:ext>
              </a:extLst>
            </p:cNvPr>
            <p:cNvSpPr/>
            <p:nvPr/>
          </p:nvSpPr>
          <p:spPr>
            <a:xfrm>
              <a:off x="4029699" y="4392981"/>
              <a:ext cx="669112" cy="669112"/>
            </a:xfrm>
            <a:prstGeom prst="rect">
              <a:avLst/>
            </a:pr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7" name="Freeform 153">
              <a:extLst>
                <a:ext uri="{FF2B5EF4-FFF2-40B4-BE49-F238E27FC236}">
                  <a16:creationId xmlns:a16="http://schemas.microsoft.com/office/drawing/2014/main" id="{3D6BD99D-355F-03A9-538E-335093C90D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83116" y="4567907"/>
              <a:ext cx="362279" cy="319260"/>
            </a:xfrm>
            <a:custGeom>
              <a:avLst/>
              <a:gdLst>
                <a:gd name="T0" fmla="*/ 118 w 160"/>
                <a:gd name="T1" fmla="*/ 9 h 141"/>
                <a:gd name="T2" fmla="*/ 141 w 160"/>
                <a:gd name="T3" fmla="*/ 20 h 141"/>
                <a:gd name="T4" fmla="*/ 150 w 160"/>
                <a:gd name="T5" fmla="*/ 46 h 141"/>
                <a:gd name="T6" fmla="*/ 96 w 160"/>
                <a:gd name="T7" fmla="*/ 116 h 141"/>
                <a:gd name="T8" fmla="*/ 80 w 160"/>
                <a:gd name="T9" fmla="*/ 130 h 141"/>
                <a:gd name="T10" fmla="*/ 63 w 160"/>
                <a:gd name="T11" fmla="*/ 116 h 141"/>
                <a:gd name="T12" fmla="*/ 9 w 160"/>
                <a:gd name="T13" fmla="*/ 46 h 141"/>
                <a:gd name="T14" fmla="*/ 19 w 160"/>
                <a:gd name="T15" fmla="*/ 20 h 141"/>
                <a:gd name="T16" fmla="*/ 42 w 160"/>
                <a:gd name="T17" fmla="*/ 9 h 141"/>
                <a:gd name="T18" fmla="*/ 42 w 160"/>
                <a:gd name="T19" fmla="*/ 9 h 141"/>
                <a:gd name="T20" fmla="*/ 68 w 160"/>
                <a:gd name="T21" fmla="*/ 24 h 141"/>
                <a:gd name="T22" fmla="*/ 75 w 160"/>
                <a:gd name="T23" fmla="*/ 38 h 141"/>
                <a:gd name="T24" fmla="*/ 80 w 160"/>
                <a:gd name="T25" fmla="*/ 41 h 141"/>
                <a:gd name="T26" fmla="*/ 84 w 160"/>
                <a:gd name="T27" fmla="*/ 38 h 141"/>
                <a:gd name="T28" fmla="*/ 91 w 160"/>
                <a:gd name="T29" fmla="*/ 24 h 141"/>
                <a:gd name="T30" fmla="*/ 117 w 160"/>
                <a:gd name="T31" fmla="*/ 9 h 141"/>
                <a:gd name="T32" fmla="*/ 118 w 160"/>
                <a:gd name="T33" fmla="*/ 9 h 141"/>
                <a:gd name="T34" fmla="*/ 42 w 160"/>
                <a:gd name="T35" fmla="*/ 0 h 141"/>
                <a:gd name="T36" fmla="*/ 11 w 160"/>
                <a:gd name="T37" fmla="*/ 14 h 141"/>
                <a:gd name="T38" fmla="*/ 0 w 160"/>
                <a:gd name="T39" fmla="*/ 46 h 141"/>
                <a:gd name="T40" fmla="*/ 16 w 160"/>
                <a:gd name="T41" fmla="*/ 85 h 141"/>
                <a:gd name="T42" fmla="*/ 57 w 160"/>
                <a:gd name="T43" fmla="*/ 123 h 141"/>
                <a:gd name="T44" fmla="*/ 77 w 160"/>
                <a:gd name="T45" fmla="*/ 139 h 141"/>
                <a:gd name="T46" fmla="*/ 77 w 160"/>
                <a:gd name="T47" fmla="*/ 140 h 141"/>
                <a:gd name="T48" fmla="*/ 80 w 160"/>
                <a:gd name="T49" fmla="*/ 141 h 141"/>
                <a:gd name="T50" fmla="*/ 83 w 160"/>
                <a:gd name="T51" fmla="*/ 140 h 141"/>
                <a:gd name="T52" fmla="*/ 83 w 160"/>
                <a:gd name="T53" fmla="*/ 139 h 141"/>
                <a:gd name="T54" fmla="*/ 103 w 160"/>
                <a:gd name="T55" fmla="*/ 123 h 141"/>
                <a:gd name="T56" fmla="*/ 143 w 160"/>
                <a:gd name="T57" fmla="*/ 85 h 141"/>
                <a:gd name="T58" fmla="*/ 160 w 160"/>
                <a:gd name="T59" fmla="*/ 46 h 141"/>
                <a:gd name="T60" fmla="*/ 148 w 160"/>
                <a:gd name="T61" fmla="*/ 14 h 141"/>
                <a:gd name="T62" fmla="*/ 118 w 160"/>
                <a:gd name="T63" fmla="*/ 0 h 141"/>
                <a:gd name="T64" fmla="*/ 117 w 160"/>
                <a:gd name="T65" fmla="*/ 0 h 141"/>
                <a:gd name="T66" fmla="*/ 84 w 160"/>
                <a:gd name="T67" fmla="*/ 18 h 141"/>
                <a:gd name="T68" fmla="*/ 80 w 160"/>
                <a:gd name="T69" fmla="*/ 25 h 141"/>
                <a:gd name="T70" fmla="*/ 76 w 160"/>
                <a:gd name="T71" fmla="*/ 18 h 141"/>
                <a:gd name="T72" fmla="*/ 42 w 160"/>
                <a:gd name="T73" fmla="*/ 0 h 141"/>
                <a:gd name="T74" fmla="*/ 42 w 16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0" h="141">
                  <a:moveTo>
                    <a:pt x="118" y="9"/>
                  </a:moveTo>
                  <a:cubicBezTo>
                    <a:pt x="127" y="9"/>
                    <a:pt x="135" y="13"/>
                    <a:pt x="141" y="20"/>
                  </a:cubicBezTo>
                  <a:cubicBezTo>
                    <a:pt x="147" y="27"/>
                    <a:pt x="150" y="36"/>
                    <a:pt x="150" y="46"/>
                  </a:cubicBezTo>
                  <a:cubicBezTo>
                    <a:pt x="150" y="70"/>
                    <a:pt x="129" y="88"/>
                    <a:pt x="96" y="116"/>
                  </a:cubicBezTo>
                  <a:cubicBezTo>
                    <a:pt x="91" y="120"/>
                    <a:pt x="86" y="125"/>
                    <a:pt x="80" y="130"/>
                  </a:cubicBezTo>
                  <a:cubicBezTo>
                    <a:pt x="74" y="125"/>
                    <a:pt x="69" y="120"/>
                    <a:pt x="63" y="116"/>
                  </a:cubicBezTo>
                  <a:cubicBezTo>
                    <a:pt x="31" y="88"/>
                    <a:pt x="9" y="70"/>
                    <a:pt x="9" y="46"/>
                  </a:cubicBezTo>
                  <a:cubicBezTo>
                    <a:pt x="9" y="36"/>
                    <a:pt x="13" y="27"/>
                    <a:pt x="19" y="20"/>
                  </a:cubicBezTo>
                  <a:cubicBezTo>
                    <a:pt x="24" y="13"/>
                    <a:pt x="33" y="9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55" y="9"/>
                    <a:pt x="63" y="17"/>
                    <a:pt x="68" y="24"/>
                  </a:cubicBezTo>
                  <a:cubicBezTo>
                    <a:pt x="71" y="28"/>
                    <a:pt x="74" y="33"/>
                    <a:pt x="75" y="38"/>
                  </a:cubicBezTo>
                  <a:cubicBezTo>
                    <a:pt x="76" y="40"/>
                    <a:pt x="78" y="41"/>
                    <a:pt x="80" y="41"/>
                  </a:cubicBezTo>
                  <a:cubicBezTo>
                    <a:pt x="82" y="41"/>
                    <a:pt x="84" y="40"/>
                    <a:pt x="84" y="38"/>
                  </a:cubicBezTo>
                  <a:cubicBezTo>
                    <a:pt x="86" y="33"/>
                    <a:pt x="88" y="28"/>
                    <a:pt x="91" y="24"/>
                  </a:cubicBezTo>
                  <a:cubicBezTo>
                    <a:pt x="96" y="17"/>
                    <a:pt x="104" y="9"/>
                    <a:pt x="117" y="9"/>
                  </a:cubicBezTo>
                  <a:cubicBezTo>
                    <a:pt x="117" y="9"/>
                    <a:pt x="118" y="9"/>
                    <a:pt x="118" y="9"/>
                  </a:cubicBezTo>
                  <a:close/>
                  <a:moveTo>
                    <a:pt x="42" y="0"/>
                  </a:moveTo>
                  <a:cubicBezTo>
                    <a:pt x="30" y="0"/>
                    <a:pt x="19" y="5"/>
                    <a:pt x="11" y="14"/>
                  </a:cubicBezTo>
                  <a:cubicBezTo>
                    <a:pt x="4" y="22"/>
                    <a:pt x="0" y="34"/>
                    <a:pt x="0" y="46"/>
                  </a:cubicBezTo>
                  <a:cubicBezTo>
                    <a:pt x="0" y="59"/>
                    <a:pt x="5" y="71"/>
                    <a:pt x="16" y="85"/>
                  </a:cubicBezTo>
                  <a:cubicBezTo>
                    <a:pt x="26" y="97"/>
                    <a:pt x="40" y="109"/>
                    <a:pt x="57" y="123"/>
                  </a:cubicBezTo>
                  <a:cubicBezTo>
                    <a:pt x="63" y="128"/>
                    <a:pt x="70" y="133"/>
                    <a:pt x="77" y="139"/>
                  </a:cubicBezTo>
                  <a:cubicBezTo>
                    <a:pt x="77" y="140"/>
                    <a:pt x="77" y="140"/>
                    <a:pt x="77" y="140"/>
                  </a:cubicBezTo>
                  <a:cubicBezTo>
                    <a:pt x="78" y="140"/>
                    <a:pt x="79" y="141"/>
                    <a:pt x="80" y="141"/>
                  </a:cubicBezTo>
                  <a:cubicBezTo>
                    <a:pt x="81" y="141"/>
                    <a:pt x="82" y="140"/>
                    <a:pt x="83" y="140"/>
                  </a:cubicBezTo>
                  <a:cubicBezTo>
                    <a:pt x="83" y="139"/>
                    <a:pt x="83" y="139"/>
                    <a:pt x="83" y="139"/>
                  </a:cubicBezTo>
                  <a:cubicBezTo>
                    <a:pt x="90" y="133"/>
                    <a:pt x="96" y="128"/>
                    <a:pt x="103" y="123"/>
                  </a:cubicBezTo>
                  <a:cubicBezTo>
                    <a:pt x="119" y="109"/>
                    <a:pt x="133" y="96"/>
                    <a:pt x="143" y="85"/>
                  </a:cubicBezTo>
                  <a:cubicBezTo>
                    <a:pt x="155" y="71"/>
                    <a:pt x="160" y="59"/>
                    <a:pt x="160" y="46"/>
                  </a:cubicBezTo>
                  <a:cubicBezTo>
                    <a:pt x="160" y="34"/>
                    <a:pt x="156" y="22"/>
                    <a:pt x="148" y="14"/>
                  </a:cubicBezTo>
                  <a:cubicBezTo>
                    <a:pt x="140" y="5"/>
                    <a:pt x="129" y="0"/>
                    <a:pt x="118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00" y="0"/>
                    <a:pt x="90" y="10"/>
                    <a:pt x="84" y="18"/>
                  </a:cubicBezTo>
                  <a:cubicBezTo>
                    <a:pt x="82" y="20"/>
                    <a:pt x="81" y="23"/>
                    <a:pt x="80" y="25"/>
                  </a:cubicBezTo>
                  <a:cubicBezTo>
                    <a:pt x="79" y="23"/>
                    <a:pt x="77" y="20"/>
                    <a:pt x="76" y="18"/>
                  </a:cubicBezTo>
                  <a:cubicBezTo>
                    <a:pt x="70" y="10"/>
                    <a:pt x="59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5BDC79DD-B89A-0CD6-8525-02015BD5ADD0}"/>
              </a:ext>
            </a:extLst>
          </p:cNvPr>
          <p:cNvSpPr txBox="1"/>
          <p:nvPr/>
        </p:nvSpPr>
        <p:spPr>
          <a:xfrm>
            <a:off x="3689452" y="2234062"/>
            <a:ext cx="2586735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B22444B-38EC-16B0-3292-6DA5D5CD3C3D}"/>
              </a:ext>
            </a:extLst>
          </p:cNvPr>
          <p:cNvSpPr txBox="1"/>
          <p:nvPr/>
        </p:nvSpPr>
        <p:spPr>
          <a:xfrm>
            <a:off x="3647765" y="4349213"/>
            <a:ext cx="2586735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0E22132E-7508-6E21-905C-EE07F8148357}"/>
              </a:ext>
            </a:extLst>
          </p:cNvPr>
          <p:cNvSpPr txBox="1"/>
          <p:nvPr/>
        </p:nvSpPr>
        <p:spPr>
          <a:xfrm>
            <a:off x="1108256" y="2239226"/>
            <a:ext cx="2586735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2C31044-E1F9-B824-2311-F6AC47E66495}"/>
              </a:ext>
            </a:extLst>
          </p:cNvPr>
          <p:cNvSpPr txBox="1"/>
          <p:nvPr/>
        </p:nvSpPr>
        <p:spPr>
          <a:xfrm>
            <a:off x="1066569" y="4354377"/>
            <a:ext cx="2586735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DD164EE1-AC9C-3BEF-DF2F-650272E159FB}"/>
              </a:ext>
            </a:extLst>
          </p:cNvPr>
          <p:cNvSpPr txBox="1"/>
          <p:nvPr/>
        </p:nvSpPr>
        <p:spPr>
          <a:xfrm>
            <a:off x="7724916" y="2739429"/>
            <a:ext cx="155523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1400" b="1" dirty="0">
                <a:solidFill>
                  <a:srgbClr val="11354D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400" dirty="0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564BB0FB-5DA2-8208-512D-C9D99EBC4A91}"/>
              </a:ext>
            </a:extLst>
          </p:cNvPr>
          <p:cNvSpPr txBox="1"/>
          <p:nvPr/>
        </p:nvSpPr>
        <p:spPr>
          <a:xfrm>
            <a:off x="7724916" y="4405197"/>
            <a:ext cx="155523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E956D63C-BF98-41BF-CDC8-0F7021BF1A20}"/>
              </a:ext>
            </a:extLst>
          </p:cNvPr>
          <p:cNvSpPr txBox="1"/>
          <p:nvPr/>
        </p:nvSpPr>
        <p:spPr>
          <a:xfrm>
            <a:off x="9406419" y="2739429"/>
            <a:ext cx="155523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BC5BA0E-310B-CD8D-93A5-4C9521CB7ACC}"/>
              </a:ext>
            </a:extLst>
          </p:cNvPr>
          <p:cNvSpPr txBox="1"/>
          <p:nvPr/>
        </p:nvSpPr>
        <p:spPr>
          <a:xfrm>
            <a:off x="9406419" y="4405197"/>
            <a:ext cx="155523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364102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500"/>
                            </p:stCondLst>
                            <p:childTnLst>
                              <p:par>
                                <p:cTn id="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500"/>
                            </p:stCondLst>
                            <p:childTnLst>
                              <p:par>
                                <p:cTn id="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500"/>
                            </p:stCondLst>
                            <p:childTnLst>
                              <p:par>
                                <p:cTn id="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500"/>
                            </p:stCondLst>
                            <p:childTnLst>
                              <p:par>
                                <p:cTn id="5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9500"/>
                            </p:stCondLst>
                            <p:childTnLst>
                              <p:par>
                                <p:cTn id="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500"/>
                            </p:stCondLst>
                            <p:childTnLst>
                              <p:par>
                                <p:cTn id="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1500"/>
                            </p:stCondLst>
                            <p:childTnLst>
                              <p:par>
                                <p:cTn id="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2500"/>
                            </p:stCondLst>
                            <p:childTnLst>
                              <p:par>
                                <p:cTn id="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3500"/>
                            </p:stCondLst>
                            <p:childTnLst>
                              <p:par>
                                <p:cTn id="8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4500"/>
                            </p:stCondLst>
                            <p:childTnLst>
                              <p:par>
                                <p:cTn id="9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5500"/>
                            </p:stCondLst>
                            <p:childTnLst>
                              <p:par>
                                <p:cTn id="9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6500"/>
                            </p:stCondLst>
                            <p:childTnLst>
                              <p:par>
                                <p:cTn id="10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7500"/>
                            </p:stCondLst>
                            <p:childTnLst>
                              <p:par>
                                <p:cTn id="1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8500"/>
                            </p:stCondLst>
                            <p:childTnLst>
                              <p:par>
                                <p:cTn id="1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9500"/>
                            </p:stCondLst>
                            <p:childTnLst>
                              <p:par>
                                <p:cTn id="1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20500"/>
                            </p:stCondLst>
                            <p:childTnLst>
                              <p:par>
                                <p:cTn id="1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6" grpId="0" animBg="1"/>
      <p:bldP spid="7" grpId="0" animBg="1"/>
      <p:bldP spid="8" grpId="0" animBg="1"/>
      <p:bldP spid="32" grpId="0" animBg="1"/>
      <p:bldP spid="33" grpId="0" animBg="1"/>
      <p:bldP spid="34" grpId="0" animBg="1"/>
      <p:bldP spid="35" grpId="0" animBg="1"/>
      <p:bldP spid="48" grpId="0"/>
      <p:bldP spid="49" grpId="0"/>
      <p:bldP spid="50" grpId="0"/>
      <p:bldP spid="51" grpId="0"/>
      <p:bldP spid="52" grpId="0"/>
      <p:bldP spid="53" grpId="0"/>
      <p:bldP spid="54" grpId="0"/>
      <p:bldP spid="55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D2E55A7-1A29-5F44-FE67-DAE103E6B45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31</a:t>
            </a:fld>
            <a:endParaRPr lang="en-US" dirty="0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0C895A5F-830F-0444-5083-2E7B4FE63D58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0BD3351-E2DD-621E-CBB7-AD0BF94B39BB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536A1B9-4C3D-C192-EC17-AD779102D89D}"/>
              </a:ext>
            </a:extLst>
          </p:cNvPr>
          <p:cNvSpPr/>
          <p:nvPr/>
        </p:nvSpPr>
        <p:spPr>
          <a:xfrm>
            <a:off x="5019039" y="935230"/>
            <a:ext cx="6112479" cy="4770136"/>
          </a:xfrm>
          <a:prstGeom prst="roundRect">
            <a:avLst>
              <a:gd name="adj" fmla="val 4606"/>
            </a:avLst>
          </a:prstGeom>
          <a:noFill/>
          <a:ln w="9525" cap="flat" cmpd="sng" algn="ctr">
            <a:solidFill>
              <a:schemeClr val="accent1"/>
            </a:solidFill>
            <a:prstDash val="sys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9C08FD2-C5F9-FF09-BC9E-C9EF8D90FA93}"/>
              </a:ext>
            </a:extLst>
          </p:cNvPr>
          <p:cNvSpPr/>
          <p:nvPr/>
        </p:nvSpPr>
        <p:spPr>
          <a:xfrm rot="16200000">
            <a:off x="7840216" y="-1566942"/>
            <a:ext cx="524115" cy="580070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rtl="1"/>
            <a:r>
              <a:rPr lang="fa-IR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در این قسمت بنویسید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2143140-EDA0-E33F-8C5E-696A5678BC67}"/>
              </a:ext>
            </a:extLst>
          </p:cNvPr>
          <p:cNvSpPr/>
          <p:nvPr/>
        </p:nvSpPr>
        <p:spPr>
          <a:xfrm>
            <a:off x="5201914" y="1693489"/>
            <a:ext cx="5800709" cy="388435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14" name="Picture Placeholder 13">
            <a:extLst>
              <a:ext uri="{FF2B5EF4-FFF2-40B4-BE49-F238E27FC236}">
                <a16:creationId xmlns:a16="http://schemas.microsoft.com/office/drawing/2014/main" id="{53A54CAA-9337-D08B-D141-1319EE26DE7C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79" b="1779"/>
          <a:stretch>
            <a:fillRect/>
          </a:stretch>
        </p:blipFill>
        <p:spPr/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FA053C31-FCCC-71B0-B153-031FD97D9472}"/>
              </a:ext>
            </a:extLst>
          </p:cNvPr>
          <p:cNvSpPr txBox="1"/>
          <p:nvPr/>
        </p:nvSpPr>
        <p:spPr>
          <a:xfrm>
            <a:off x="5384799" y="1832513"/>
            <a:ext cx="5548023" cy="34778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6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2396295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75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25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7" grpId="0" animBg="1"/>
      <p:bldP spid="8" grpId="0" animBg="1"/>
      <p:bldP spid="15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16DC087-3E12-44DA-102D-282E36AFF27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32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81D0AF2-4E5E-DF5A-7E06-0CF2F5B818B8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4738843-DB93-AE0B-7562-AA00963377BA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EADB588-7920-F310-0C60-6AE6BC9A0520}"/>
              </a:ext>
            </a:extLst>
          </p:cNvPr>
          <p:cNvGrpSpPr/>
          <p:nvPr/>
        </p:nvGrpSpPr>
        <p:grpSpPr>
          <a:xfrm>
            <a:off x="1095662" y="1533358"/>
            <a:ext cx="10000676" cy="1996126"/>
            <a:chOff x="178857" y="2096855"/>
            <a:chExt cx="8582291" cy="1713018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087F3FB5-FB3E-4977-F359-E915EDAA8A4F}"/>
                </a:ext>
              </a:extLst>
            </p:cNvPr>
            <p:cNvGrpSpPr/>
            <p:nvPr/>
          </p:nvGrpSpPr>
          <p:grpSpPr>
            <a:xfrm>
              <a:off x="2371633" y="2096855"/>
              <a:ext cx="2003963" cy="1713018"/>
              <a:chOff x="2371633" y="2096855"/>
              <a:chExt cx="2003963" cy="1713018"/>
            </a:xfrm>
          </p:grpSpPr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C889099A-70BB-9084-8597-B8BEBD5ACFC9}"/>
                  </a:ext>
                </a:extLst>
              </p:cNvPr>
              <p:cNvGrpSpPr/>
              <p:nvPr/>
            </p:nvGrpSpPr>
            <p:grpSpPr>
              <a:xfrm flipH="1">
                <a:off x="2371633" y="2096855"/>
                <a:ext cx="2003963" cy="1713018"/>
                <a:chOff x="1344127" y="1848265"/>
                <a:chExt cx="2210989" cy="1889986"/>
              </a:xfrm>
            </p:grpSpPr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CC283797-230C-6335-E7F9-76D1E4C2DF2C}"/>
                    </a:ext>
                  </a:extLst>
                </p:cNvPr>
                <p:cNvSpPr/>
                <p:nvPr/>
              </p:nvSpPr>
              <p:spPr>
                <a:xfrm>
                  <a:off x="1344127" y="1969798"/>
                  <a:ext cx="2210989" cy="1608820"/>
                </a:xfrm>
                <a:custGeom>
                  <a:avLst/>
                  <a:gdLst>
                    <a:gd name="connsiteX0" fmla="*/ 1636300 w 2210987"/>
                    <a:gd name="connsiteY0" fmla="*/ 0 h 1608820"/>
                    <a:gd name="connsiteX1" fmla="*/ 2210987 w 2210987"/>
                    <a:gd name="connsiteY1" fmla="*/ 804410 h 1608820"/>
                    <a:gd name="connsiteX2" fmla="*/ 1636300 w 2210987"/>
                    <a:gd name="connsiteY2" fmla="*/ 1608820 h 1608820"/>
                    <a:gd name="connsiteX3" fmla="*/ 1636300 w 2210987"/>
                    <a:gd name="connsiteY3" fmla="*/ 1241341 h 1608820"/>
                    <a:gd name="connsiteX4" fmla="*/ 0 w 2210987"/>
                    <a:gd name="connsiteY4" fmla="*/ 1241341 h 1608820"/>
                    <a:gd name="connsiteX5" fmla="*/ 501792 w 2210987"/>
                    <a:gd name="connsiteY5" fmla="*/ 367479 h 1608820"/>
                    <a:gd name="connsiteX6" fmla="*/ 1636300 w 2210987"/>
                    <a:gd name="connsiteY6" fmla="*/ 367479 h 160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10987" h="1608820">
                      <a:moveTo>
                        <a:pt x="1636300" y="0"/>
                      </a:moveTo>
                      <a:lnTo>
                        <a:pt x="2210987" y="804410"/>
                      </a:lnTo>
                      <a:lnTo>
                        <a:pt x="1636300" y="1608820"/>
                      </a:lnTo>
                      <a:lnTo>
                        <a:pt x="1636300" y="1241341"/>
                      </a:lnTo>
                      <a:lnTo>
                        <a:pt x="0" y="1241341"/>
                      </a:lnTo>
                      <a:lnTo>
                        <a:pt x="501792" y="367479"/>
                      </a:lnTo>
                      <a:lnTo>
                        <a:pt x="1636300" y="367479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3">
                  <a:schemeClr val="lt1"/>
                </a:lnRef>
                <a:fillRef idx="1">
                  <a:schemeClr val="accent1"/>
                </a:fillRef>
                <a:effectRef idx="1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31" name="Picture 30" descr="E:\002-KIMS BUSINESS\007-04-1-FIVERR\01-PPT-TEMPLATE\COVER-PSD\05-cut-01.png">
                  <a:extLst>
                    <a:ext uri="{FF2B5EF4-FFF2-40B4-BE49-F238E27FC236}">
                      <a16:creationId xmlns:a16="http://schemas.microsoft.com/office/drawing/2014/main" id="{AFE0B637-E744-BDD1-1910-FE7944E2376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7933736">
                  <a:off x="683877" y="2626552"/>
                  <a:ext cx="1889986" cy="33341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sp>
            <p:nvSpPr>
              <p:cNvPr id="29" name="직사각형 113">
                <a:extLst>
                  <a:ext uri="{FF2B5EF4-FFF2-40B4-BE49-F238E27FC236}">
                    <a16:creationId xmlns:a16="http://schemas.microsoft.com/office/drawing/2014/main" id="{E75DBA9D-ECE2-B470-8A65-7400F30D6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2935613" y="2739006"/>
                <a:ext cx="899241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rtl="1"/>
                <a:r>
                  <a:rPr lang="fa-IR" altLang="ko-KR" sz="2000" b="1" dirty="0">
                    <a:solidFill>
                      <a:schemeClr val="bg1"/>
                    </a:solidFill>
                    <a:cs typeface="B Titr" panose="00000700000000000000" pitchFamily="2" charset="-78"/>
                  </a:rPr>
                  <a:t>1402</a:t>
                </a:r>
                <a:endParaRPr lang="ko-KR" altLang="en-US" sz="2000" dirty="0">
                  <a:solidFill>
                    <a:schemeClr val="bg1"/>
                  </a:solidFill>
                  <a:cs typeface="B Titr" panose="00000700000000000000" pitchFamily="2" charset="-78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36B66771-A91B-DD62-8CB0-1395C32DE4DC}"/>
                </a:ext>
              </a:extLst>
            </p:cNvPr>
            <p:cNvGrpSpPr/>
            <p:nvPr/>
          </p:nvGrpSpPr>
          <p:grpSpPr>
            <a:xfrm>
              <a:off x="178857" y="2096855"/>
              <a:ext cx="2003963" cy="1713018"/>
              <a:chOff x="178857" y="2096855"/>
              <a:chExt cx="2003963" cy="1713018"/>
            </a:xfrm>
          </p:grpSpPr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8EFCA9E9-CD62-0934-5F1A-4A9252E758D9}"/>
                  </a:ext>
                </a:extLst>
              </p:cNvPr>
              <p:cNvGrpSpPr/>
              <p:nvPr/>
            </p:nvGrpSpPr>
            <p:grpSpPr>
              <a:xfrm flipH="1">
                <a:off x="178857" y="2096855"/>
                <a:ext cx="2003963" cy="1713018"/>
                <a:chOff x="1344127" y="1848265"/>
                <a:chExt cx="2210989" cy="1889986"/>
              </a:xfrm>
            </p:grpSpPr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CA2CA342-EA2B-877F-443E-49FD1548942F}"/>
                    </a:ext>
                  </a:extLst>
                </p:cNvPr>
                <p:cNvSpPr/>
                <p:nvPr/>
              </p:nvSpPr>
              <p:spPr>
                <a:xfrm>
                  <a:off x="1344127" y="1969798"/>
                  <a:ext cx="2210989" cy="1608820"/>
                </a:xfrm>
                <a:custGeom>
                  <a:avLst/>
                  <a:gdLst>
                    <a:gd name="connsiteX0" fmla="*/ 1636300 w 2210987"/>
                    <a:gd name="connsiteY0" fmla="*/ 0 h 1608820"/>
                    <a:gd name="connsiteX1" fmla="*/ 2210987 w 2210987"/>
                    <a:gd name="connsiteY1" fmla="*/ 804410 h 1608820"/>
                    <a:gd name="connsiteX2" fmla="*/ 1636300 w 2210987"/>
                    <a:gd name="connsiteY2" fmla="*/ 1608820 h 1608820"/>
                    <a:gd name="connsiteX3" fmla="*/ 1636300 w 2210987"/>
                    <a:gd name="connsiteY3" fmla="*/ 1241341 h 1608820"/>
                    <a:gd name="connsiteX4" fmla="*/ 0 w 2210987"/>
                    <a:gd name="connsiteY4" fmla="*/ 1241341 h 1608820"/>
                    <a:gd name="connsiteX5" fmla="*/ 501792 w 2210987"/>
                    <a:gd name="connsiteY5" fmla="*/ 367479 h 1608820"/>
                    <a:gd name="connsiteX6" fmla="*/ 1636300 w 2210987"/>
                    <a:gd name="connsiteY6" fmla="*/ 367479 h 160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10987" h="1608820">
                      <a:moveTo>
                        <a:pt x="1636300" y="0"/>
                      </a:moveTo>
                      <a:lnTo>
                        <a:pt x="2210987" y="804410"/>
                      </a:lnTo>
                      <a:lnTo>
                        <a:pt x="1636300" y="1608820"/>
                      </a:lnTo>
                      <a:lnTo>
                        <a:pt x="1636300" y="1241341"/>
                      </a:lnTo>
                      <a:lnTo>
                        <a:pt x="0" y="1241341"/>
                      </a:lnTo>
                      <a:lnTo>
                        <a:pt x="501792" y="367479"/>
                      </a:lnTo>
                      <a:lnTo>
                        <a:pt x="1636300" y="367479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3">
                  <a:schemeClr val="lt1"/>
                </a:lnRef>
                <a:fillRef idx="1">
                  <a:schemeClr val="accent4"/>
                </a:fillRef>
                <a:effectRef idx="1">
                  <a:schemeClr val="accent4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27" name="Picture 26" descr="E:\002-KIMS BUSINESS\007-04-1-FIVERR\01-PPT-TEMPLATE\COVER-PSD\05-cut-01.png">
                  <a:extLst>
                    <a:ext uri="{FF2B5EF4-FFF2-40B4-BE49-F238E27FC236}">
                      <a16:creationId xmlns:a16="http://schemas.microsoft.com/office/drawing/2014/main" id="{25F4A692-1BB8-E680-FBCB-F43AA6DB817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7933736">
                  <a:off x="683877" y="2626552"/>
                  <a:ext cx="1889986" cy="33341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sp>
            <p:nvSpPr>
              <p:cNvPr id="25" name="직사각형 113">
                <a:extLst>
                  <a:ext uri="{FF2B5EF4-FFF2-40B4-BE49-F238E27FC236}">
                    <a16:creationId xmlns:a16="http://schemas.microsoft.com/office/drawing/2014/main" id="{F04FA736-D444-1B3E-2C58-C5C498ED9F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734399" y="2739006"/>
                <a:ext cx="899240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rtl="1"/>
                <a:r>
                  <a:rPr lang="fa-IR" altLang="ko-KR" sz="2000" b="1" dirty="0">
                    <a:solidFill>
                      <a:schemeClr val="bg1"/>
                    </a:solidFill>
                    <a:cs typeface="B Titr" panose="00000700000000000000" pitchFamily="2" charset="-78"/>
                  </a:rPr>
                  <a:t>1403</a:t>
                </a:r>
                <a:endParaRPr lang="ko-KR" altLang="en-US" sz="2000" dirty="0">
                  <a:solidFill>
                    <a:schemeClr val="bg1"/>
                  </a:solidFill>
                  <a:cs typeface="B Titr" panose="00000700000000000000" pitchFamily="2" charset="-78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D29E716E-FEF4-5676-099A-3152C6DB5DDF}"/>
                </a:ext>
              </a:extLst>
            </p:cNvPr>
            <p:cNvGrpSpPr/>
            <p:nvPr/>
          </p:nvGrpSpPr>
          <p:grpSpPr>
            <a:xfrm>
              <a:off x="4564409" y="2096855"/>
              <a:ext cx="2003963" cy="1713018"/>
              <a:chOff x="4564409" y="2096855"/>
              <a:chExt cx="2003963" cy="1713018"/>
            </a:xfrm>
          </p:grpSpPr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F3D90EBD-1607-60F6-E624-C158055DB004}"/>
                  </a:ext>
                </a:extLst>
              </p:cNvPr>
              <p:cNvGrpSpPr/>
              <p:nvPr/>
            </p:nvGrpSpPr>
            <p:grpSpPr>
              <a:xfrm flipH="1">
                <a:off x="4564409" y="2096855"/>
                <a:ext cx="2003963" cy="1713018"/>
                <a:chOff x="1344127" y="1848265"/>
                <a:chExt cx="2210989" cy="1889986"/>
              </a:xfrm>
            </p:grpSpPr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C8B00BD5-40A9-8B81-307E-040D0D32C5B8}"/>
                    </a:ext>
                  </a:extLst>
                </p:cNvPr>
                <p:cNvSpPr/>
                <p:nvPr/>
              </p:nvSpPr>
              <p:spPr>
                <a:xfrm>
                  <a:off x="1344127" y="1969798"/>
                  <a:ext cx="2210989" cy="1608820"/>
                </a:xfrm>
                <a:custGeom>
                  <a:avLst/>
                  <a:gdLst>
                    <a:gd name="connsiteX0" fmla="*/ 1636300 w 2210987"/>
                    <a:gd name="connsiteY0" fmla="*/ 0 h 1608820"/>
                    <a:gd name="connsiteX1" fmla="*/ 2210987 w 2210987"/>
                    <a:gd name="connsiteY1" fmla="*/ 804410 h 1608820"/>
                    <a:gd name="connsiteX2" fmla="*/ 1636300 w 2210987"/>
                    <a:gd name="connsiteY2" fmla="*/ 1608820 h 1608820"/>
                    <a:gd name="connsiteX3" fmla="*/ 1636300 w 2210987"/>
                    <a:gd name="connsiteY3" fmla="*/ 1241341 h 1608820"/>
                    <a:gd name="connsiteX4" fmla="*/ 0 w 2210987"/>
                    <a:gd name="connsiteY4" fmla="*/ 1241341 h 1608820"/>
                    <a:gd name="connsiteX5" fmla="*/ 501792 w 2210987"/>
                    <a:gd name="connsiteY5" fmla="*/ 367479 h 1608820"/>
                    <a:gd name="connsiteX6" fmla="*/ 1636300 w 2210987"/>
                    <a:gd name="connsiteY6" fmla="*/ 367479 h 160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10987" h="1608820">
                      <a:moveTo>
                        <a:pt x="1636300" y="0"/>
                      </a:moveTo>
                      <a:lnTo>
                        <a:pt x="2210987" y="804410"/>
                      </a:lnTo>
                      <a:lnTo>
                        <a:pt x="1636300" y="1608820"/>
                      </a:lnTo>
                      <a:lnTo>
                        <a:pt x="1636300" y="1241341"/>
                      </a:lnTo>
                      <a:lnTo>
                        <a:pt x="0" y="1241341"/>
                      </a:lnTo>
                      <a:lnTo>
                        <a:pt x="501792" y="367479"/>
                      </a:lnTo>
                      <a:lnTo>
                        <a:pt x="1636300" y="367479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3">
                  <a:schemeClr val="lt1"/>
                </a:lnRef>
                <a:fillRef idx="1">
                  <a:schemeClr val="accent4"/>
                </a:fillRef>
                <a:effectRef idx="1">
                  <a:schemeClr val="accent4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23" name="Picture 22" descr="E:\002-KIMS BUSINESS\007-04-1-FIVERR\01-PPT-TEMPLATE\COVER-PSD\05-cut-01.png">
                  <a:extLst>
                    <a:ext uri="{FF2B5EF4-FFF2-40B4-BE49-F238E27FC236}">
                      <a16:creationId xmlns:a16="http://schemas.microsoft.com/office/drawing/2014/main" id="{B2BCBD19-FBC5-E516-E3C5-E07A9A71150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7933736">
                  <a:off x="683877" y="2626552"/>
                  <a:ext cx="1889986" cy="33341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sp>
            <p:nvSpPr>
              <p:cNvPr id="21" name="직사각형 113">
                <a:extLst>
                  <a:ext uri="{FF2B5EF4-FFF2-40B4-BE49-F238E27FC236}">
                    <a16:creationId xmlns:a16="http://schemas.microsoft.com/office/drawing/2014/main" id="{13B72602-B51A-728F-BB52-D1C5ECC5ED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5136827" y="2739006"/>
                <a:ext cx="899240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rtl="1"/>
                <a:r>
                  <a:rPr lang="fa-IR" altLang="ko-KR" sz="2000" b="1" dirty="0">
                    <a:solidFill>
                      <a:schemeClr val="bg1"/>
                    </a:solidFill>
                    <a:cs typeface="B Titr" panose="00000700000000000000" pitchFamily="2" charset="-78"/>
                  </a:rPr>
                  <a:t>1401</a:t>
                </a:r>
                <a:endParaRPr lang="ko-KR" altLang="en-US" sz="2000" dirty="0">
                  <a:solidFill>
                    <a:schemeClr val="bg1"/>
                  </a:solidFill>
                  <a:cs typeface="B Titr" panose="00000700000000000000" pitchFamily="2" charset="-78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48362C06-6EC2-C858-BF96-B309F1717220}"/>
                </a:ext>
              </a:extLst>
            </p:cNvPr>
            <p:cNvGrpSpPr/>
            <p:nvPr/>
          </p:nvGrpSpPr>
          <p:grpSpPr>
            <a:xfrm>
              <a:off x="6757185" y="2096855"/>
              <a:ext cx="2003963" cy="1713018"/>
              <a:chOff x="6757185" y="2096855"/>
              <a:chExt cx="2003963" cy="1713018"/>
            </a:xfrm>
          </p:grpSpPr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1F0AD7BB-BDB7-D91C-82E4-9709B2845EE8}"/>
                  </a:ext>
                </a:extLst>
              </p:cNvPr>
              <p:cNvGrpSpPr/>
              <p:nvPr/>
            </p:nvGrpSpPr>
            <p:grpSpPr>
              <a:xfrm flipH="1">
                <a:off x="6757185" y="2096855"/>
                <a:ext cx="2003963" cy="1713018"/>
                <a:chOff x="1344127" y="1848265"/>
                <a:chExt cx="2210989" cy="1889986"/>
              </a:xfrm>
            </p:grpSpPr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354E4A1E-F809-D8D2-B436-07CB25A8B578}"/>
                    </a:ext>
                  </a:extLst>
                </p:cNvPr>
                <p:cNvSpPr/>
                <p:nvPr/>
              </p:nvSpPr>
              <p:spPr>
                <a:xfrm>
                  <a:off x="1344127" y="1969798"/>
                  <a:ext cx="2210989" cy="1608820"/>
                </a:xfrm>
                <a:custGeom>
                  <a:avLst/>
                  <a:gdLst>
                    <a:gd name="connsiteX0" fmla="*/ 1636300 w 2210987"/>
                    <a:gd name="connsiteY0" fmla="*/ 0 h 1608820"/>
                    <a:gd name="connsiteX1" fmla="*/ 2210987 w 2210987"/>
                    <a:gd name="connsiteY1" fmla="*/ 804410 h 1608820"/>
                    <a:gd name="connsiteX2" fmla="*/ 1636300 w 2210987"/>
                    <a:gd name="connsiteY2" fmla="*/ 1608820 h 1608820"/>
                    <a:gd name="connsiteX3" fmla="*/ 1636300 w 2210987"/>
                    <a:gd name="connsiteY3" fmla="*/ 1241341 h 1608820"/>
                    <a:gd name="connsiteX4" fmla="*/ 0 w 2210987"/>
                    <a:gd name="connsiteY4" fmla="*/ 1241341 h 1608820"/>
                    <a:gd name="connsiteX5" fmla="*/ 501792 w 2210987"/>
                    <a:gd name="connsiteY5" fmla="*/ 367479 h 1608820"/>
                    <a:gd name="connsiteX6" fmla="*/ 1636300 w 2210987"/>
                    <a:gd name="connsiteY6" fmla="*/ 367479 h 160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10987" h="1608820">
                      <a:moveTo>
                        <a:pt x="1636300" y="0"/>
                      </a:moveTo>
                      <a:lnTo>
                        <a:pt x="2210987" y="804410"/>
                      </a:lnTo>
                      <a:lnTo>
                        <a:pt x="1636300" y="1608820"/>
                      </a:lnTo>
                      <a:lnTo>
                        <a:pt x="1636300" y="1241341"/>
                      </a:lnTo>
                      <a:lnTo>
                        <a:pt x="0" y="1241341"/>
                      </a:lnTo>
                      <a:lnTo>
                        <a:pt x="501792" y="367479"/>
                      </a:lnTo>
                      <a:lnTo>
                        <a:pt x="1636300" y="367479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3">
                  <a:schemeClr val="lt1"/>
                </a:lnRef>
                <a:fillRef idx="1">
                  <a:schemeClr val="accent1"/>
                </a:fillRef>
                <a:effectRef idx="1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19" name="Picture 18" descr="E:\002-KIMS BUSINESS\007-04-1-FIVERR\01-PPT-TEMPLATE\COVER-PSD\05-cut-01.png">
                  <a:extLst>
                    <a:ext uri="{FF2B5EF4-FFF2-40B4-BE49-F238E27FC236}">
                      <a16:creationId xmlns:a16="http://schemas.microsoft.com/office/drawing/2014/main" id="{5E28BFA3-5307-9171-FB29-58E6D524CDB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7933736">
                  <a:off x="683877" y="2626552"/>
                  <a:ext cx="1889986" cy="33341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sp>
            <p:nvSpPr>
              <p:cNvPr id="17" name="직사각형 113">
                <a:extLst>
                  <a:ext uri="{FF2B5EF4-FFF2-40B4-BE49-F238E27FC236}">
                    <a16:creationId xmlns:a16="http://schemas.microsoft.com/office/drawing/2014/main" id="{A8D9968E-D251-55EC-D7AC-499AB19D7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7338041" y="2739006"/>
                <a:ext cx="899240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rtl="1"/>
                <a:r>
                  <a:rPr lang="fa-IR" altLang="ko-KR" sz="2000" b="1" dirty="0">
                    <a:solidFill>
                      <a:schemeClr val="bg1"/>
                    </a:solidFill>
                    <a:cs typeface="B Titr" panose="00000700000000000000" pitchFamily="2" charset="-78"/>
                  </a:rPr>
                  <a:t>1400</a:t>
                </a:r>
                <a:endParaRPr lang="ko-KR" altLang="en-US" sz="2000" dirty="0">
                  <a:solidFill>
                    <a:schemeClr val="bg1"/>
                  </a:solidFill>
                  <a:cs typeface="B Titr" panose="00000700000000000000" pitchFamily="2" charset="-78"/>
                </a:endParaRPr>
              </a:p>
            </p:txBody>
          </p:sp>
        </p:grp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8B55AAF8-6752-CEC9-0D7D-0D16F7F2DA27}"/>
              </a:ext>
            </a:extLst>
          </p:cNvPr>
          <p:cNvSpPr txBox="1"/>
          <p:nvPr/>
        </p:nvSpPr>
        <p:spPr>
          <a:xfrm>
            <a:off x="9212551" y="3516385"/>
            <a:ext cx="2219480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F473F72-C240-819F-88D5-2A6870354EF4}"/>
              </a:ext>
            </a:extLst>
          </p:cNvPr>
          <p:cNvSpPr txBox="1"/>
          <p:nvPr/>
        </p:nvSpPr>
        <p:spPr>
          <a:xfrm>
            <a:off x="6544892" y="3516385"/>
            <a:ext cx="2219480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B1EC843-5162-22FB-39DA-B86341580025}"/>
              </a:ext>
            </a:extLst>
          </p:cNvPr>
          <p:cNvSpPr txBox="1"/>
          <p:nvPr/>
        </p:nvSpPr>
        <p:spPr>
          <a:xfrm>
            <a:off x="3917921" y="3516385"/>
            <a:ext cx="2219480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3723B47-CC60-B482-56F0-01E5EC6ACD41}"/>
              </a:ext>
            </a:extLst>
          </p:cNvPr>
          <p:cNvSpPr txBox="1"/>
          <p:nvPr/>
        </p:nvSpPr>
        <p:spPr>
          <a:xfrm>
            <a:off x="1250261" y="3516385"/>
            <a:ext cx="2219480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9259779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75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25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75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2" grpId="0"/>
      <p:bldP spid="33" grpId="0"/>
      <p:bldP spid="34" grpId="0"/>
      <p:bldP spid="35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16DC087-3E12-44DA-102D-282E36AFF27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81D0AF2-4E5E-DF5A-7E06-0CF2F5B818B8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4738843-DB93-AE0B-7562-AA00963377BA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132D72E-9D35-DC26-5130-9B46350408A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771" b="5342"/>
          <a:stretch/>
        </p:blipFill>
        <p:spPr>
          <a:xfrm>
            <a:off x="476930" y="1808703"/>
            <a:ext cx="3824529" cy="425774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5607E190-EE78-51D5-24E8-46DD7BCE788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725" r="24456"/>
          <a:stretch/>
        </p:blipFill>
        <p:spPr>
          <a:xfrm>
            <a:off x="7570596" y="838555"/>
            <a:ext cx="3781560" cy="4519000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785D40AA-559D-B14E-0E04-900EF2FD7E9E}"/>
              </a:ext>
            </a:extLst>
          </p:cNvPr>
          <p:cNvSpPr/>
          <p:nvPr/>
        </p:nvSpPr>
        <p:spPr>
          <a:xfrm rot="16200000">
            <a:off x="5833942" y="-299044"/>
            <a:ext cx="524115" cy="382453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rtl="1"/>
            <a:r>
              <a:rPr lang="fa-IR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360B6855-CCAE-1931-4B37-B20ABDB06227}"/>
              </a:ext>
            </a:extLst>
          </p:cNvPr>
          <p:cNvSpPr/>
          <p:nvPr/>
        </p:nvSpPr>
        <p:spPr>
          <a:xfrm>
            <a:off x="4183731" y="2039814"/>
            <a:ext cx="3824529" cy="345663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97FF1E7-CB55-0144-2C37-2426B80BFD93}"/>
              </a:ext>
            </a:extLst>
          </p:cNvPr>
          <p:cNvSpPr txBox="1"/>
          <p:nvPr/>
        </p:nvSpPr>
        <p:spPr>
          <a:xfrm>
            <a:off x="4235298" y="2053473"/>
            <a:ext cx="3683999" cy="30777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6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9455196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75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75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75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7" grpId="0" animBg="1"/>
      <p:bldP spid="18" grpId="0" animBg="1"/>
      <p:bldP spid="19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16DC087-3E12-44DA-102D-282E36AFF27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34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81D0AF2-4E5E-DF5A-7E06-0CF2F5B818B8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4738843-DB93-AE0B-7562-AA00963377BA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D9D3F8FA-AB0A-0EC3-4E70-56B863B9F6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25249846"/>
              </p:ext>
            </p:extLst>
          </p:nvPr>
        </p:nvGraphicFramePr>
        <p:xfrm>
          <a:off x="6036799" y="1199677"/>
          <a:ext cx="5486450" cy="43151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9382364E-970B-603C-7ADA-5AE6813801F7}"/>
              </a:ext>
            </a:extLst>
          </p:cNvPr>
          <p:cNvSpPr txBox="1"/>
          <p:nvPr/>
        </p:nvSpPr>
        <p:spPr>
          <a:xfrm>
            <a:off x="706075" y="1007361"/>
            <a:ext cx="5028849" cy="44012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52327569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Graphic spid="5" grpId="0">
        <p:bldAsOne/>
      </p:bldGraphic>
      <p:bldP spid="6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16DC087-3E12-44DA-102D-282E36AFF27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35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81D0AF2-4E5E-DF5A-7E06-0CF2F5B818B8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4738843-DB93-AE0B-7562-AA00963377BA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18A7E2A-73E1-BDDA-5714-A5D98A9651E5}"/>
              </a:ext>
            </a:extLst>
          </p:cNvPr>
          <p:cNvGrpSpPr/>
          <p:nvPr/>
        </p:nvGrpSpPr>
        <p:grpSpPr>
          <a:xfrm>
            <a:off x="7356462" y="2631473"/>
            <a:ext cx="3887842" cy="3188370"/>
            <a:chOff x="1124724" y="2675866"/>
            <a:chExt cx="4651927" cy="3342686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7B50C6BB-89AE-D613-97D9-432341606EDB}"/>
                </a:ext>
              </a:extLst>
            </p:cNvPr>
            <p:cNvSpPr/>
            <p:nvPr/>
          </p:nvSpPr>
          <p:spPr>
            <a:xfrm>
              <a:off x="1124724" y="2675866"/>
              <a:ext cx="4651927" cy="3342686"/>
            </a:xfrm>
            <a:prstGeom prst="roundRect">
              <a:avLst>
                <a:gd name="adj" fmla="val 3355"/>
              </a:avLst>
            </a:prstGeom>
            <a:solidFill>
              <a:schemeClr val="bg1"/>
            </a:solidFill>
            <a:ln>
              <a:noFill/>
            </a:ln>
            <a:effectLst>
              <a:outerShdw blurRad="1016000" dist="381000" dir="2100000" sx="90000" sy="9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633E27E6-6B4D-A4DF-A829-1756D8F4684F}"/>
                </a:ext>
              </a:extLst>
            </p:cNvPr>
            <p:cNvGrpSpPr/>
            <p:nvPr/>
          </p:nvGrpSpPr>
          <p:grpSpPr>
            <a:xfrm>
              <a:off x="1824978" y="3783520"/>
              <a:ext cx="3707238" cy="1725928"/>
              <a:chOff x="1702936" y="3530372"/>
              <a:chExt cx="4038259" cy="1880037"/>
            </a:xfrm>
          </p:grpSpPr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9E304C9C-B186-5D33-5D17-DBED1035211D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3722066" y="3391279"/>
                <a:ext cx="0" cy="4038259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50000"/>
                  </a:schemeClr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3B556382-0F8B-CD77-39AF-2D8F283DEB07}"/>
                  </a:ext>
                </a:extLst>
              </p:cNvPr>
              <p:cNvGrpSpPr/>
              <p:nvPr/>
            </p:nvGrpSpPr>
            <p:grpSpPr>
              <a:xfrm>
                <a:off x="1887361" y="3530372"/>
                <a:ext cx="3670972" cy="1880037"/>
                <a:chOff x="7183261" y="2053997"/>
                <a:chExt cx="3670972" cy="1880037"/>
              </a:xfrm>
            </p:grpSpPr>
            <p:sp>
              <p:nvSpPr>
                <p:cNvPr id="12" name="Rectangle: Top Corners Rounded 11">
                  <a:extLst>
                    <a:ext uri="{FF2B5EF4-FFF2-40B4-BE49-F238E27FC236}">
                      <a16:creationId xmlns:a16="http://schemas.microsoft.com/office/drawing/2014/main" id="{5460B68E-2B04-87E0-15D1-7DB76FBDCC9A}"/>
                    </a:ext>
                  </a:extLst>
                </p:cNvPr>
                <p:cNvSpPr/>
                <p:nvPr/>
              </p:nvSpPr>
              <p:spPr>
                <a:xfrm>
                  <a:off x="7183261" y="2613453"/>
                  <a:ext cx="182918" cy="1320580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ln>
                  <a:noFill/>
                </a:ln>
              </p:spPr>
              <p:style>
                <a:lnRef idx="3">
                  <a:schemeClr val="lt1"/>
                </a:lnRef>
                <a:fillRef idx="1">
                  <a:schemeClr val="accent2"/>
                </a:fillRef>
                <a:effectRef idx="1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ID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3" name="Rectangle: Top Corners Rounded 12">
                  <a:extLst>
                    <a:ext uri="{FF2B5EF4-FFF2-40B4-BE49-F238E27FC236}">
                      <a16:creationId xmlns:a16="http://schemas.microsoft.com/office/drawing/2014/main" id="{681636EB-2CB0-8326-C5FA-4D79B8F3480B}"/>
                    </a:ext>
                  </a:extLst>
                </p:cNvPr>
                <p:cNvSpPr/>
                <p:nvPr/>
              </p:nvSpPr>
              <p:spPr>
                <a:xfrm>
                  <a:off x="7880873" y="3005631"/>
                  <a:ext cx="182917" cy="928402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ln>
                  <a:noFill/>
                </a:ln>
              </p:spPr>
              <p:style>
                <a:lnRef idx="3">
                  <a:schemeClr val="lt1"/>
                </a:lnRef>
                <a:fillRef idx="1">
                  <a:schemeClr val="accent2"/>
                </a:fillRef>
                <a:effectRef idx="1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ID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4" name="Rectangle: Top Corners Rounded 13">
                  <a:extLst>
                    <a:ext uri="{FF2B5EF4-FFF2-40B4-BE49-F238E27FC236}">
                      <a16:creationId xmlns:a16="http://schemas.microsoft.com/office/drawing/2014/main" id="{542CD36F-7DD1-D6E4-8400-4E231F9FFDEB}"/>
                    </a:ext>
                  </a:extLst>
                </p:cNvPr>
                <p:cNvSpPr/>
                <p:nvPr/>
              </p:nvSpPr>
              <p:spPr>
                <a:xfrm>
                  <a:off x="8578482" y="2303175"/>
                  <a:ext cx="182918" cy="1630858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ln>
                  <a:noFill/>
                </a:ln>
              </p:spPr>
              <p:style>
                <a:lnRef idx="3">
                  <a:schemeClr val="lt1"/>
                </a:lnRef>
                <a:fillRef idx="1">
                  <a:schemeClr val="accent2"/>
                </a:fillRef>
                <a:effectRef idx="1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ID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5" name="Rectangle: Top Corners Rounded 14">
                  <a:extLst>
                    <a:ext uri="{FF2B5EF4-FFF2-40B4-BE49-F238E27FC236}">
                      <a16:creationId xmlns:a16="http://schemas.microsoft.com/office/drawing/2014/main" id="{65DF9755-1273-0FD6-3E26-16DBD661FB9D}"/>
                    </a:ext>
                  </a:extLst>
                </p:cNvPr>
                <p:cNvSpPr/>
                <p:nvPr/>
              </p:nvSpPr>
              <p:spPr>
                <a:xfrm>
                  <a:off x="9276094" y="2695818"/>
                  <a:ext cx="182918" cy="1238216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ln>
                  <a:noFill/>
                </a:ln>
              </p:spPr>
              <p:style>
                <a:lnRef idx="3">
                  <a:schemeClr val="lt1"/>
                </a:lnRef>
                <a:fillRef idx="1">
                  <a:schemeClr val="accent1"/>
                </a:fillRef>
                <a:effectRef idx="1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ID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6" name="Rectangle: Top Corners Rounded 15">
                  <a:extLst>
                    <a:ext uri="{FF2B5EF4-FFF2-40B4-BE49-F238E27FC236}">
                      <a16:creationId xmlns:a16="http://schemas.microsoft.com/office/drawing/2014/main" id="{BB554179-E9D5-683E-379C-CF50961E7281}"/>
                    </a:ext>
                  </a:extLst>
                </p:cNvPr>
                <p:cNvSpPr/>
                <p:nvPr/>
              </p:nvSpPr>
              <p:spPr>
                <a:xfrm>
                  <a:off x="9973705" y="2053997"/>
                  <a:ext cx="182918" cy="1880036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ln>
                  <a:noFill/>
                </a:ln>
              </p:spPr>
              <p:style>
                <a:lnRef idx="3">
                  <a:schemeClr val="lt1"/>
                </a:lnRef>
                <a:fillRef idx="1">
                  <a:schemeClr val="accent2"/>
                </a:fillRef>
                <a:effectRef idx="1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ID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7" name="Rectangle: Top Corners Rounded 16">
                  <a:extLst>
                    <a:ext uri="{FF2B5EF4-FFF2-40B4-BE49-F238E27FC236}">
                      <a16:creationId xmlns:a16="http://schemas.microsoft.com/office/drawing/2014/main" id="{02E4CC84-88A8-7EB0-AAF5-258E2CA3DD47}"/>
                    </a:ext>
                  </a:extLst>
                </p:cNvPr>
                <p:cNvSpPr/>
                <p:nvPr/>
              </p:nvSpPr>
              <p:spPr>
                <a:xfrm>
                  <a:off x="10671315" y="3005631"/>
                  <a:ext cx="182918" cy="928402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ln>
                  <a:noFill/>
                </a:ln>
              </p:spPr>
              <p:style>
                <a:lnRef idx="3">
                  <a:schemeClr val="lt1"/>
                </a:lnRef>
                <a:fillRef idx="1">
                  <a:schemeClr val="accent2"/>
                </a:fillRef>
                <a:effectRef idx="1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ID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06F1496-2385-7EE8-4F48-68B0F30FB916}"/>
              </a:ext>
            </a:extLst>
          </p:cNvPr>
          <p:cNvGrpSpPr/>
          <p:nvPr/>
        </p:nvGrpSpPr>
        <p:grpSpPr>
          <a:xfrm>
            <a:off x="1097822" y="2631472"/>
            <a:ext cx="6062753" cy="3204480"/>
            <a:chOff x="1013845" y="2463519"/>
            <a:chExt cx="6062753" cy="3204480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46D0A4D5-008F-013B-338D-496338938F27}"/>
                </a:ext>
              </a:extLst>
            </p:cNvPr>
            <p:cNvGrpSpPr/>
            <p:nvPr/>
          </p:nvGrpSpPr>
          <p:grpSpPr>
            <a:xfrm>
              <a:off x="1303546" y="2463519"/>
              <a:ext cx="5773052" cy="3204480"/>
              <a:chOff x="899319" y="2470009"/>
              <a:chExt cx="7848600" cy="3359576"/>
            </a:xfrm>
          </p:grpSpPr>
          <p:sp>
            <p:nvSpPr>
              <p:cNvPr id="27" name="Rectangle: Rounded Corners 26">
                <a:extLst>
                  <a:ext uri="{FF2B5EF4-FFF2-40B4-BE49-F238E27FC236}">
                    <a16:creationId xmlns:a16="http://schemas.microsoft.com/office/drawing/2014/main" id="{30148355-D5C8-08C1-5E17-CD326F15655D}"/>
                  </a:ext>
                </a:extLst>
              </p:cNvPr>
              <p:cNvSpPr/>
              <p:nvPr/>
            </p:nvSpPr>
            <p:spPr bwMode="auto">
              <a:xfrm>
                <a:off x="899319" y="2470009"/>
                <a:ext cx="7848600" cy="3359576"/>
              </a:xfrm>
              <a:prstGeom prst="roundRect">
                <a:avLst>
                  <a:gd name="adj" fmla="val 3378"/>
                </a:avLst>
              </a:prstGeom>
              <a:solidFill>
                <a:schemeClr val="bg1"/>
              </a:solidFill>
              <a:ln>
                <a:noFill/>
              </a:ln>
              <a:effectLst>
                <a:outerShdw blurRad="1016000" dist="381000" dir="2100000" sx="90000" sy="9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graphicFrame>
            <p:nvGraphicFramePr>
              <p:cNvPr id="28" name="Content Placeholder 3">
                <a:extLst>
                  <a:ext uri="{FF2B5EF4-FFF2-40B4-BE49-F238E27FC236}">
                    <a16:creationId xmlns:a16="http://schemas.microsoft.com/office/drawing/2014/main" id="{5952A4A9-1DAA-09DB-343C-95373B35761E}"/>
                  </a:ext>
                </a:extLst>
              </p:cNvPr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51842116"/>
                  </p:ext>
                </p:extLst>
              </p:nvPr>
            </p:nvGraphicFramePr>
            <p:xfrm>
              <a:off x="1280319" y="2649279"/>
              <a:ext cx="7086601" cy="2924836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2"/>
              </a:graphicData>
            </a:graphic>
          </p:graphicFrame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E9B06706-C71E-2D40-0669-7676DA939C91}"/>
                </a:ext>
              </a:extLst>
            </p:cNvPr>
            <p:cNvGrpSpPr/>
            <p:nvPr/>
          </p:nvGrpSpPr>
          <p:grpSpPr>
            <a:xfrm>
              <a:off x="1013845" y="2822228"/>
              <a:ext cx="3172842" cy="1124539"/>
              <a:chOff x="4257675" y="2133600"/>
              <a:chExt cx="3048000" cy="1178966"/>
            </a:xfrm>
          </p:grpSpPr>
          <p:sp>
            <p:nvSpPr>
              <p:cNvPr id="25" name="Rectangle: Rounded Corners 24">
                <a:extLst>
                  <a:ext uri="{FF2B5EF4-FFF2-40B4-BE49-F238E27FC236}">
                    <a16:creationId xmlns:a16="http://schemas.microsoft.com/office/drawing/2014/main" id="{5D308988-EECC-56FA-1FE6-CB3E641EC944}"/>
                  </a:ext>
                </a:extLst>
              </p:cNvPr>
              <p:cNvSpPr/>
              <p:nvPr/>
            </p:nvSpPr>
            <p:spPr bwMode="auto">
              <a:xfrm>
                <a:off x="4257675" y="2133600"/>
                <a:ext cx="3048000" cy="990600"/>
              </a:xfrm>
              <a:prstGeom prst="roundRect">
                <a:avLst>
                  <a:gd name="adj" fmla="val 6960"/>
                </a:avLst>
              </a:pr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4"/>
              </a:fillRef>
              <a:effectRef idx="1">
                <a:schemeClr val="accent4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l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Isosceles Triangle 25">
                <a:extLst>
                  <a:ext uri="{FF2B5EF4-FFF2-40B4-BE49-F238E27FC236}">
                    <a16:creationId xmlns:a16="http://schemas.microsoft.com/office/drawing/2014/main" id="{F6B888D0-4150-2E58-7389-005A79B5B8DE}"/>
                  </a:ext>
                </a:extLst>
              </p:cNvPr>
              <p:cNvSpPr/>
              <p:nvPr/>
            </p:nvSpPr>
            <p:spPr bwMode="auto">
              <a:xfrm rot="10800000">
                <a:off x="6719074" y="3123881"/>
                <a:ext cx="218875" cy="188685"/>
              </a:xfrm>
              <a:prstGeom prst="triangle">
                <a:avLst/>
              </a:prstGeom>
              <a:solidFill>
                <a:schemeClr val="accent4">
                  <a:alpha val="26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l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A83F4265-CB22-F610-359C-3F3EEE47E97E}"/>
                </a:ext>
              </a:extLst>
            </p:cNvPr>
            <p:cNvGrpSpPr/>
            <p:nvPr/>
          </p:nvGrpSpPr>
          <p:grpSpPr>
            <a:xfrm>
              <a:off x="1223272" y="2982982"/>
              <a:ext cx="603968" cy="603968"/>
              <a:chOff x="816888" y="3139366"/>
              <a:chExt cx="633200" cy="633200"/>
            </a:xfrm>
          </p:grpSpPr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2FCF4439-55CE-04F5-43C2-2CF5C1816E1E}"/>
                  </a:ext>
                </a:extLst>
              </p:cNvPr>
              <p:cNvSpPr/>
              <p:nvPr/>
            </p:nvSpPr>
            <p:spPr>
              <a:xfrm>
                <a:off x="816888" y="3139366"/>
                <a:ext cx="633200" cy="633200"/>
              </a:xfrm>
              <a:prstGeom prst="ellipse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5117C9EE-CFF5-5C7B-A1AC-8AD7FCAEEFE7}"/>
                  </a:ext>
                </a:extLst>
              </p:cNvPr>
              <p:cNvSpPr/>
              <p:nvPr/>
            </p:nvSpPr>
            <p:spPr>
              <a:xfrm>
                <a:off x="989488" y="3293966"/>
                <a:ext cx="288000" cy="288000"/>
              </a:xfrm>
              <a:custGeom>
                <a:avLst/>
                <a:gdLst>
                  <a:gd name="connsiteX0" fmla="*/ 334893 w 372596"/>
                  <a:gd name="connsiteY0" fmla="*/ 246799 h 372594"/>
                  <a:gd name="connsiteX1" fmla="*/ 334893 w 372596"/>
                  <a:gd name="connsiteY1" fmla="*/ 178551 h 372594"/>
                  <a:gd name="connsiteX2" fmla="*/ 297225 w 372596"/>
                  <a:gd name="connsiteY2" fmla="*/ 140876 h 372594"/>
                  <a:gd name="connsiteX3" fmla="*/ 276616 w 372596"/>
                  <a:gd name="connsiteY3" fmla="*/ 140876 h 372594"/>
                  <a:gd name="connsiteX4" fmla="*/ 276616 w 372596"/>
                  <a:gd name="connsiteY4" fmla="*/ 110737 h 372594"/>
                  <a:gd name="connsiteX5" fmla="*/ 298981 w 372596"/>
                  <a:gd name="connsiteY5" fmla="*/ 100208 h 372594"/>
                  <a:gd name="connsiteX6" fmla="*/ 275500 w 372596"/>
                  <a:gd name="connsiteY6" fmla="*/ 19980 h 372594"/>
                  <a:gd name="connsiteX7" fmla="*/ 186298 w 372596"/>
                  <a:gd name="connsiteY7" fmla="*/ 8935 h 372594"/>
                  <a:gd name="connsiteX8" fmla="*/ 97096 w 372596"/>
                  <a:gd name="connsiteY8" fmla="*/ 19900 h 372594"/>
                  <a:gd name="connsiteX9" fmla="*/ 73615 w 372596"/>
                  <a:gd name="connsiteY9" fmla="*/ 100128 h 372594"/>
                  <a:gd name="connsiteX10" fmla="*/ 95980 w 372596"/>
                  <a:gd name="connsiteY10" fmla="*/ 110657 h 372594"/>
                  <a:gd name="connsiteX11" fmla="*/ 95980 w 372596"/>
                  <a:gd name="connsiteY11" fmla="*/ 140796 h 372594"/>
                  <a:gd name="connsiteX12" fmla="*/ 75371 w 372596"/>
                  <a:gd name="connsiteY12" fmla="*/ 140796 h 372594"/>
                  <a:gd name="connsiteX13" fmla="*/ 37704 w 372596"/>
                  <a:gd name="connsiteY13" fmla="*/ 178471 h 372594"/>
                  <a:gd name="connsiteX14" fmla="*/ 37704 w 372596"/>
                  <a:gd name="connsiteY14" fmla="*/ 246719 h 372594"/>
                  <a:gd name="connsiteX15" fmla="*/ 0 w 372596"/>
                  <a:gd name="connsiteY15" fmla="*/ 355839 h 372594"/>
                  <a:gd name="connsiteX16" fmla="*/ 0 w 372596"/>
                  <a:gd name="connsiteY16" fmla="*/ 372595 h 372594"/>
                  <a:gd name="connsiteX17" fmla="*/ 372596 w 372596"/>
                  <a:gd name="connsiteY17" fmla="*/ 372595 h 372594"/>
                  <a:gd name="connsiteX18" fmla="*/ 372596 w 372596"/>
                  <a:gd name="connsiteY18" fmla="*/ 355919 h 372594"/>
                  <a:gd name="connsiteX19" fmla="*/ 334893 w 372596"/>
                  <a:gd name="connsiteY19" fmla="*/ 246799 h 372594"/>
                  <a:gd name="connsiteX20" fmla="*/ 197712 w 372596"/>
                  <a:gd name="connsiteY20" fmla="*/ 27692 h 372594"/>
                  <a:gd name="connsiteX21" fmla="*/ 237229 w 372596"/>
                  <a:gd name="connsiteY21" fmla="*/ 23605 h 372594"/>
                  <a:gd name="connsiteX22" fmla="*/ 279491 w 372596"/>
                  <a:gd name="connsiteY22" fmla="*/ 86235 h 372594"/>
                  <a:gd name="connsiteX23" fmla="*/ 197712 w 372596"/>
                  <a:gd name="connsiteY23" fmla="*/ 27692 h 372594"/>
                  <a:gd name="connsiteX24" fmla="*/ 93105 w 372596"/>
                  <a:gd name="connsiteY24" fmla="*/ 86154 h 372594"/>
                  <a:gd name="connsiteX25" fmla="*/ 135367 w 372596"/>
                  <a:gd name="connsiteY25" fmla="*/ 23525 h 372594"/>
                  <a:gd name="connsiteX26" fmla="*/ 174884 w 372596"/>
                  <a:gd name="connsiteY26" fmla="*/ 27612 h 372594"/>
                  <a:gd name="connsiteX27" fmla="*/ 93105 w 372596"/>
                  <a:gd name="connsiteY27" fmla="*/ 86154 h 372594"/>
                  <a:gd name="connsiteX28" fmla="*/ 48798 w 372596"/>
                  <a:gd name="connsiteY28" fmla="*/ 350891 h 372594"/>
                  <a:gd name="connsiteX29" fmla="*/ 22268 w 372596"/>
                  <a:gd name="connsiteY29" fmla="*/ 350891 h 372594"/>
                  <a:gd name="connsiteX30" fmla="*/ 48798 w 372596"/>
                  <a:gd name="connsiteY30" fmla="*/ 268627 h 372594"/>
                  <a:gd name="connsiteX31" fmla="*/ 48798 w 372596"/>
                  <a:gd name="connsiteY31" fmla="*/ 350891 h 372594"/>
                  <a:gd name="connsiteX32" fmla="*/ 59535 w 372596"/>
                  <a:gd name="connsiteY32" fmla="*/ 178471 h 372594"/>
                  <a:gd name="connsiteX33" fmla="*/ 75371 w 372596"/>
                  <a:gd name="connsiteY33" fmla="*/ 162628 h 372594"/>
                  <a:gd name="connsiteX34" fmla="*/ 95996 w 372596"/>
                  <a:gd name="connsiteY34" fmla="*/ 162628 h 372594"/>
                  <a:gd name="connsiteX35" fmla="*/ 102524 w 372596"/>
                  <a:gd name="connsiteY35" fmla="*/ 194717 h 372594"/>
                  <a:gd name="connsiteX36" fmla="*/ 59536 w 372596"/>
                  <a:gd name="connsiteY36" fmla="*/ 223281 h 372594"/>
                  <a:gd name="connsiteX37" fmla="*/ 59536 w 372596"/>
                  <a:gd name="connsiteY37" fmla="*/ 178471 h 372594"/>
                  <a:gd name="connsiteX38" fmla="*/ 106372 w 372596"/>
                  <a:gd name="connsiteY38" fmla="*/ 350891 h 372594"/>
                  <a:gd name="connsiteX39" fmla="*/ 70630 w 372596"/>
                  <a:gd name="connsiteY39" fmla="*/ 350891 h 372594"/>
                  <a:gd name="connsiteX40" fmla="*/ 70630 w 372596"/>
                  <a:gd name="connsiteY40" fmla="*/ 242775 h 372594"/>
                  <a:gd name="connsiteX41" fmla="*/ 106372 w 372596"/>
                  <a:gd name="connsiteY41" fmla="*/ 217194 h 372594"/>
                  <a:gd name="connsiteX42" fmla="*/ 244392 w 372596"/>
                  <a:gd name="connsiteY42" fmla="*/ 350891 h 372594"/>
                  <a:gd name="connsiteX43" fmla="*/ 128204 w 372596"/>
                  <a:gd name="connsiteY43" fmla="*/ 350891 h 372594"/>
                  <a:gd name="connsiteX44" fmla="*/ 128204 w 372596"/>
                  <a:gd name="connsiteY44" fmla="*/ 287733 h 372594"/>
                  <a:gd name="connsiteX45" fmla="*/ 186298 w 372596"/>
                  <a:gd name="connsiteY45" fmla="*/ 283061 h 372594"/>
                  <a:gd name="connsiteX46" fmla="*/ 244392 w 372596"/>
                  <a:gd name="connsiteY46" fmla="*/ 287813 h 372594"/>
                  <a:gd name="connsiteX47" fmla="*/ 128204 w 372596"/>
                  <a:gd name="connsiteY47" fmla="*/ 247619 h 372594"/>
                  <a:gd name="connsiteX48" fmla="*/ 132403 w 372596"/>
                  <a:gd name="connsiteY48" fmla="*/ 233428 h 372594"/>
                  <a:gd name="connsiteX49" fmla="*/ 182104 w 372596"/>
                  <a:gd name="connsiteY49" fmla="*/ 251162 h 372594"/>
                  <a:gd name="connsiteX50" fmla="*/ 176813 w 372596"/>
                  <a:gd name="connsiteY50" fmla="*/ 260455 h 372594"/>
                  <a:gd name="connsiteX51" fmla="*/ 154199 w 372596"/>
                  <a:gd name="connsiteY51" fmla="*/ 273614 h 372594"/>
                  <a:gd name="connsiteX52" fmla="*/ 128204 w 372596"/>
                  <a:gd name="connsiteY52" fmla="*/ 247619 h 372594"/>
                  <a:gd name="connsiteX53" fmla="*/ 218398 w 372596"/>
                  <a:gd name="connsiteY53" fmla="*/ 273694 h 372594"/>
                  <a:gd name="connsiteX54" fmla="*/ 195784 w 372596"/>
                  <a:gd name="connsiteY54" fmla="*/ 260534 h 372594"/>
                  <a:gd name="connsiteX55" fmla="*/ 190493 w 372596"/>
                  <a:gd name="connsiteY55" fmla="*/ 251242 h 372594"/>
                  <a:gd name="connsiteX56" fmla="*/ 240193 w 372596"/>
                  <a:gd name="connsiteY56" fmla="*/ 233507 h 372594"/>
                  <a:gd name="connsiteX57" fmla="*/ 244393 w 372596"/>
                  <a:gd name="connsiteY57" fmla="*/ 247698 h 372594"/>
                  <a:gd name="connsiteX58" fmla="*/ 218398 w 372596"/>
                  <a:gd name="connsiteY58" fmla="*/ 273694 h 372594"/>
                  <a:gd name="connsiteX59" fmla="*/ 254784 w 372596"/>
                  <a:gd name="connsiteY59" fmla="*/ 161020 h 372594"/>
                  <a:gd name="connsiteX60" fmla="*/ 186298 w 372596"/>
                  <a:gd name="connsiteY60" fmla="*/ 229426 h 372594"/>
                  <a:gd name="connsiteX61" fmla="*/ 117812 w 372596"/>
                  <a:gd name="connsiteY61" fmla="*/ 160940 h 372594"/>
                  <a:gd name="connsiteX62" fmla="*/ 117812 w 372596"/>
                  <a:gd name="connsiteY62" fmla="*/ 113914 h 372594"/>
                  <a:gd name="connsiteX63" fmla="*/ 186298 w 372596"/>
                  <a:gd name="connsiteY63" fmla="*/ 75081 h 372594"/>
                  <a:gd name="connsiteX64" fmla="*/ 254784 w 372596"/>
                  <a:gd name="connsiteY64" fmla="*/ 113994 h 372594"/>
                  <a:gd name="connsiteX65" fmla="*/ 301967 w 372596"/>
                  <a:gd name="connsiteY65" fmla="*/ 350971 h 372594"/>
                  <a:gd name="connsiteX66" fmla="*/ 266224 w 372596"/>
                  <a:gd name="connsiteY66" fmla="*/ 350971 h 372594"/>
                  <a:gd name="connsiteX67" fmla="*/ 266224 w 372596"/>
                  <a:gd name="connsiteY67" fmla="*/ 217274 h 372594"/>
                  <a:gd name="connsiteX68" fmla="*/ 301967 w 372596"/>
                  <a:gd name="connsiteY68" fmla="*/ 242855 h 372594"/>
                  <a:gd name="connsiteX69" fmla="*/ 313061 w 372596"/>
                  <a:gd name="connsiteY69" fmla="*/ 223362 h 372594"/>
                  <a:gd name="connsiteX70" fmla="*/ 270072 w 372596"/>
                  <a:gd name="connsiteY70" fmla="*/ 194798 h 372594"/>
                  <a:gd name="connsiteX71" fmla="*/ 276601 w 372596"/>
                  <a:gd name="connsiteY71" fmla="*/ 162709 h 372594"/>
                  <a:gd name="connsiteX72" fmla="*/ 297226 w 372596"/>
                  <a:gd name="connsiteY72" fmla="*/ 162709 h 372594"/>
                  <a:gd name="connsiteX73" fmla="*/ 313061 w 372596"/>
                  <a:gd name="connsiteY73" fmla="*/ 178552 h 372594"/>
                  <a:gd name="connsiteX74" fmla="*/ 313061 w 372596"/>
                  <a:gd name="connsiteY74" fmla="*/ 223362 h 372594"/>
                  <a:gd name="connsiteX75" fmla="*/ 323798 w 372596"/>
                  <a:gd name="connsiteY75" fmla="*/ 350971 h 372594"/>
                  <a:gd name="connsiteX76" fmla="*/ 323798 w 372596"/>
                  <a:gd name="connsiteY76" fmla="*/ 268708 h 372594"/>
                  <a:gd name="connsiteX77" fmla="*/ 350329 w 372596"/>
                  <a:gd name="connsiteY77" fmla="*/ 350971 h 372594"/>
                  <a:gd name="connsiteX78" fmla="*/ 323798 w 372596"/>
                  <a:gd name="connsiteY78" fmla="*/ 350971 h 372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372596" h="372594">
                    <a:moveTo>
                      <a:pt x="334893" y="246799"/>
                    </a:moveTo>
                    <a:lnTo>
                      <a:pt x="334893" y="178551"/>
                    </a:lnTo>
                    <a:cubicBezTo>
                      <a:pt x="334893" y="157777"/>
                      <a:pt x="317995" y="140876"/>
                      <a:pt x="297225" y="140876"/>
                    </a:cubicBezTo>
                    <a:lnTo>
                      <a:pt x="276616" y="140876"/>
                    </a:lnTo>
                    <a:lnTo>
                      <a:pt x="276616" y="110737"/>
                    </a:lnTo>
                    <a:cubicBezTo>
                      <a:pt x="284655" y="108352"/>
                      <a:pt x="291847" y="104506"/>
                      <a:pt x="298981" y="100208"/>
                    </a:cubicBezTo>
                    <a:cubicBezTo>
                      <a:pt x="305442" y="70687"/>
                      <a:pt x="298582" y="40665"/>
                      <a:pt x="275500" y="19980"/>
                    </a:cubicBezTo>
                    <a:cubicBezTo>
                      <a:pt x="251301" y="-1705"/>
                      <a:pt x="215037" y="-6224"/>
                      <a:pt x="186298" y="8935"/>
                    </a:cubicBezTo>
                    <a:cubicBezTo>
                      <a:pt x="157559" y="-6224"/>
                      <a:pt x="121295" y="-1785"/>
                      <a:pt x="97096" y="19900"/>
                    </a:cubicBezTo>
                    <a:cubicBezTo>
                      <a:pt x="74014" y="40585"/>
                      <a:pt x="67154" y="70607"/>
                      <a:pt x="73615" y="100128"/>
                    </a:cubicBezTo>
                    <a:cubicBezTo>
                      <a:pt x="80749" y="104425"/>
                      <a:pt x="87941" y="108272"/>
                      <a:pt x="95980" y="110657"/>
                    </a:cubicBezTo>
                    <a:lnTo>
                      <a:pt x="95980" y="140796"/>
                    </a:lnTo>
                    <a:lnTo>
                      <a:pt x="75371" y="140796"/>
                    </a:lnTo>
                    <a:cubicBezTo>
                      <a:pt x="54601" y="140796"/>
                      <a:pt x="37704" y="157697"/>
                      <a:pt x="37704" y="178471"/>
                    </a:cubicBezTo>
                    <a:lnTo>
                      <a:pt x="37704" y="246719"/>
                    </a:lnTo>
                    <a:cubicBezTo>
                      <a:pt x="13593" y="277794"/>
                      <a:pt x="0" y="316384"/>
                      <a:pt x="0" y="355839"/>
                    </a:cubicBezTo>
                    <a:lnTo>
                      <a:pt x="0" y="372595"/>
                    </a:lnTo>
                    <a:lnTo>
                      <a:pt x="372596" y="372595"/>
                    </a:lnTo>
                    <a:lnTo>
                      <a:pt x="372596" y="355919"/>
                    </a:lnTo>
                    <a:cubicBezTo>
                      <a:pt x="372596" y="316463"/>
                      <a:pt x="359003" y="277873"/>
                      <a:pt x="334893" y="246799"/>
                    </a:cubicBezTo>
                    <a:close/>
                    <a:moveTo>
                      <a:pt x="197712" y="27692"/>
                    </a:moveTo>
                    <a:cubicBezTo>
                      <a:pt x="209969" y="21604"/>
                      <a:pt x="223828" y="20142"/>
                      <a:pt x="237229" y="23605"/>
                    </a:cubicBezTo>
                    <a:cubicBezTo>
                      <a:pt x="265482" y="30900"/>
                      <a:pt x="283303" y="57847"/>
                      <a:pt x="279491" y="86235"/>
                    </a:cubicBezTo>
                    <a:cubicBezTo>
                      <a:pt x="239357" y="106134"/>
                      <a:pt x="191817" y="71986"/>
                      <a:pt x="197712" y="27692"/>
                    </a:cubicBezTo>
                    <a:close/>
                    <a:moveTo>
                      <a:pt x="93105" y="86154"/>
                    </a:moveTo>
                    <a:cubicBezTo>
                      <a:pt x="89294" y="57767"/>
                      <a:pt x="107114" y="30820"/>
                      <a:pt x="135367" y="23525"/>
                    </a:cubicBezTo>
                    <a:cubicBezTo>
                      <a:pt x="148768" y="20062"/>
                      <a:pt x="162627" y="21524"/>
                      <a:pt x="174884" y="27612"/>
                    </a:cubicBezTo>
                    <a:cubicBezTo>
                      <a:pt x="180779" y="71906"/>
                      <a:pt x="133239" y="106054"/>
                      <a:pt x="93105" y="86154"/>
                    </a:cubicBezTo>
                    <a:close/>
                    <a:moveTo>
                      <a:pt x="48798" y="350891"/>
                    </a:moveTo>
                    <a:lnTo>
                      <a:pt x="22268" y="350891"/>
                    </a:lnTo>
                    <a:cubicBezTo>
                      <a:pt x="23206" y="321517"/>
                      <a:pt x="32478" y="292903"/>
                      <a:pt x="48798" y="268627"/>
                    </a:cubicBezTo>
                    <a:lnTo>
                      <a:pt x="48798" y="350891"/>
                    </a:lnTo>
                    <a:close/>
                    <a:moveTo>
                      <a:pt x="59535" y="178471"/>
                    </a:moveTo>
                    <a:cubicBezTo>
                      <a:pt x="59535" y="169735"/>
                      <a:pt x="66639" y="162628"/>
                      <a:pt x="75371" y="162628"/>
                    </a:cubicBezTo>
                    <a:lnTo>
                      <a:pt x="95996" y="162628"/>
                    </a:lnTo>
                    <a:cubicBezTo>
                      <a:pt x="96201" y="173600"/>
                      <a:pt x="98423" y="184538"/>
                      <a:pt x="102524" y="194717"/>
                    </a:cubicBezTo>
                    <a:cubicBezTo>
                      <a:pt x="86913" y="202089"/>
                      <a:pt x="72388" y="211757"/>
                      <a:pt x="59536" y="223281"/>
                    </a:cubicBezTo>
                    <a:lnTo>
                      <a:pt x="59536" y="178471"/>
                    </a:lnTo>
                    <a:close/>
                    <a:moveTo>
                      <a:pt x="106372" y="350891"/>
                    </a:moveTo>
                    <a:lnTo>
                      <a:pt x="70630" y="350891"/>
                    </a:lnTo>
                    <a:lnTo>
                      <a:pt x="70630" y="242775"/>
                    </a:lnTo>
                    <a:cubicBezTo>
                      <a:pt x="81276" y="232626"/>
                      <a:pt x="93327" y="223991"/>
                      <a:pt x="106372" y="217194"/>
                    </a:cubicBezTo>
                    <a:close/>
                    <a:moveTo>
                      <a:pt x="244392" y="350891"/>
                    </a:moveTo>
                    <a:lnTo>
                      <a:pt x="128204" y="350891"/>
                    </a:lnTo>
                    <a:lnTo>
                      <a:pt x="128204" y="287733"/>
                    </a:lnTo>
                    <a:cubicBezTo>
                      <a:pt x="146186" y="299426"/>
                      <a:pt x="170397" y="297427"/>
                      <a:pt x="186298" y="283061"/>
                    </a:cubicBezTo>
                    <a:cubicBezTo>
                      <a:pt x="202199" y="297427"/>
                      <a:pt x="226410" y="299507"/>
                      <a:pt x="244392" y="287813"/>
                    </a:cubicBezTo>
                    <a:close/>
                    <a:moveTo>
                      <a:pt x="128204" y="247619"/>
                    </a:moveTo>
                    <a:cubicBezTo>
                      <a:pt x="128204" y="242481"/>
                      <a:pt x="129684" y="237586"/>
                      <a:pt x="132403" y="233428"/>
                    </a:cubicBezTo>
                    <a:cubicBezTo>
                      <a:pt x="146750" y="244117"/>
                      <a:pt x="164236" y="250341"/>
                      <a:pt x="182104" y="251162"/>
                    </a:cubicBezTo>
                    <a:lnTo>
                      <a:pt x="176813" y="260455"/>
                    </a:lnTo>
                    <a:cubicBezTo>
                      <a:pt x="172190" y="268572"/>
                      <a:pt x="163525" y="273614"/>
                      <a:pt x="154199" y="273614"/>
                    </a:cubicBezTo>
                    <a:cubicBezTo>
                      <a:pt x="139865" y="273613"/>
                      <a:pt x="128204" y="261952"/>
                      <a:pt x="128204" y="247619"/>
                    </a:cubicBezTo>
                    <a:close/>
                    <a:moveTo>
                      <a:pt x="218398" y="273694"/>
                    </a:moveTo>
                    <a:cubicBezTo>
                      <a:pt x="209071" y="273694"/>
                      <a:pt x="200406" y="268651"/>
                      <a:pt x="195784" y="260534"/>
                    </a:cubicBezTo>
                    <a:lnTo>
                      <a:pt x="190493" y="251242"/>
                    </a:lnTo>
                    <a:cubicBezTo>
                      <a:pt x="208360" y="250420"/>
                      <a:pt x="225846" y="244197"/>
                      <a:pt x="240193" y="233507"/>
                    </a:cubicBezTo>
                    <a:cubicBezTo>
                      <a:pt x="242912" y="237666"/>
                      <a:pt x="244393" y="242561"/>
                      <a:pt x="244393" y="247698"/>
                    </a:cubicBezTo>
                    <a:cubicBezTo>
                      <a:pt x="244392" y="262032"/>
                      <a:pt x="232731" y="273694"/>
                      <a:pt x="218398" y="273694"/>
                    </a:cubicBezTo>
                    <a:close/>
                    <a:moveTo>
                      <a:pt x="254784" y="161020"/>
                    </a:moveTo>
                    <a:cubicBezTo>
                      <a:pt x="254784" y="198380"/>
                      <a:pt x="223627" y="229426"/>
                      <a:pt x="186298" y="229426"/>
                    </a:cubicBezTo>
                    <a:cubicBezTo>
                      <a:pt x="149332" y="229259"/>
                      <a:pt x="117812" y="198031"/>
                      <a:pt x="117812" y="160940"/>
                    </a:cubicBezTo>
                    <a:lnTo>
                      <a:pt x="117812" y="113914"/>
                    </a:lnTo>
                    <a:cubicBezTo>
                      <a:pt x="145641" y="114084"/>
                      <a:pt x="172154" y="99075"/>
                      <a:pt x="186298" y="75081"/>
                    </a:cubicBezTo>
                    <a:cubicBezTo>
                      <a:pt x="200441" y="99075"/>
                      <a:pt x="226955" y="114164"/>
                      <a:pt x="254784" y="113994"/>
                    </a:cubicBezTo>
                    <a:close/>
                    <a:moveTo>
                      <a:pt x="301967" y="350971"/>
                    </a:moveTo>
                    <a:lnTo>
                      <a:pt x="266224" y="350971"/>
                    </a:lnTo>
                    <a:lnTo>
                      <a:pt x="266224" y="217274"/>
                    </a:lnTo>
                    <a:cubicBezTo>
                      <a:pt x="279269" y="224072"/>
                      <a:pt x="291319" y="232707"/>
                      <a:pt x="301967" y="242855"/>
                    </a:cubicBezTo>
                    <a:close/>
                    <a:moveTo>
                      <a:pt x="313061" y="223362"/>
                    </a:moveTo>
                    <a:cubicBezTo>
                      <a:pt x="300208" y="211838"/>
                      <a:pt x="285683" y="202170"/>
                      <a:pt x="270072" y="194798"/>
                    </a:cubicBezTo>
                    <a:cubicBezTo>
                      <a:pt x="274174" y="184619"/>
                      <a:pt x="276395" y="173681"/>
                      <a:pt x="276601" y="162709"/>
                    </a:cubicBezTo>
                    <a:lnTo>
                      <a:pt x="297226" y="162709"/>
                    </a:lnTo>
                    <a:cubicBezTo>
                      <a:pt x="305958" y="162709"/>
                      <a:pt x="313061" y="169816"/>
                      <a:pt x="313061" y="178552"/>
                    </a:cubicBezTo>
                    <a:lnTo>
                      <a:pt x="313061" y="223362"/>
                    </a:lnTo>
                    <a:close/>
                    <a:moveTo>
                      <a:pt x="323798" y="350971"/>
                    </a:moveTo>
                    <a:lnTo>
                      <a:pt x="323798" y="268708"/>
                    </a:lnTo>
                    <a:cubicBezTo>
                      <a:pt x="340118" y="292983"/>
                      <a:pt x="349391" y="321598"/>
                      <a:pt x="350329" y="350971"/>
                    </a:cubicBezTo>
                    <a:lnTo>
                      <a:pt x="323798" y="350971"/>
                    </a:lnTo>
                    <a:close/>
                  </a:path>
                </a:pathLst>
              </a:custGeom>
              <a:solidFill>
                <a:schemeClr val="accent4"/>
              </a:solidFill>
              <a:ln w="726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ID"/>
              </a:p>
            </p:txBody>
          </p:sp>
        </p:grp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18D09A9-7DC3-E033-070C-18AF75D32A3B}"/>
                </a:ext>
              </a:extLst>
            </p:cNvPr>
            <p:cNvSpPr txBox="1"/>
            <p:nvPr/>
          </p:nvSpPr>
          <p:spPr>
            <a:xfrm>
              <a:off x="1952308" y="2846704"/>
              <a:ext cx="2191817" cy="7886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Low" rtl="1">
                <a:lnSpc>
                  <a:spcPct val="150000"/>
                </a:lnSpc>
                <a:tabLst>
                  <a:tab pos="10226675" algn="l"/>
                </a:tabLst>
              </a:pPr>
              <a:r>
                <a:rPr lang="fa-IR" sz="11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11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  <a:p>
              <a:pPr algn="justLow" rtl="1">
                <a:lnSpc>
                  <a:spcPct val="150000"/>
                </a:lnSpc>
              </a:pPr>
              <a:r>
                <a:rPr lang="fa-IR" sz="1000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 ارائه دهنده انواع فایل های کاربردی با بهترین کیفیت</a:t>
              </a:r>
              <a:endParaRPr lang="en-US" sz="10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59D4C0C-F440-9BB9-9CEC-3290D49F448F}"/>
              </a:ext>
            </a:extLst>
          </p:cNvPr>
          <p:cNvGrpSpPr/>
          <p:nvPr/>
        </p:nvGrpSpPr>
        <p:grpSpPr>
          <a:xfrm>
            <a:off x="6136716" y="979667"/>
            <a:ext cx="5152309" cy="1298783"/>
            <a:chOff x="6052739" y="811714"/>
            <a:chExt cx="5152309" cy="1298783"/>
          </a:xfrm>
        </p:grpSpPr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B34FF9BD-E123-A73D-6124-9166DE9C335D}"/>
                </a:ext>
              </a:extLst>
            </p:cNvPr>
            <p:cNvCxnSpPr>
              <a:cxnSpLocks/>
            </p:cNvCxnSpPr>
            <p:nvPr/>
          </p:nvCxnSpPr>
          <p:spPr>
            <a:xfrm>
              <a:off x="6052739" y="1218395"/>
              <a:ext cx="0" cy="485423"/>
            </a:xfrm>
            <a:prstGeom prst="line">
              <a:avLst/>
            </a:prstGeom>
            <a:solidFill>
              <a:schemeClr val="bg1">
                <a:alpha val="0"/>
              </a:schemeClr>
            </a:solidFill>
            <a:ln w="69850" cap="rnd">
              <a:solidFill>
                <a:srgbClr val="C8C8C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C5088C8D-68E5-9708-F87E-79A061C6EE98}"/>
                </a:ext>
              </a:extLst>
            </p:cNvPr>
            <p:cNvCxnSpPr>
              <a:cxnSpLocks/>
            </p:cNvCxnSpPr>
            <p:nvPr/>
          </p:nvCxnSpPr>
          <p:spPr>
            <a:xfrm>
              <a:off x="8739419" y="1218395"/>
              <a:ext cx="0" cy="485423"/>
            </a:xfrm>
            <a:prstGeom prst="line">
              <a:avLst/>
            </a:prstGeom>
            <a:solidFill>
              <a:schemeClr val="bg1">
                <a:alpha val="0"/>
              </a:schemeClr>
            </a:solidFill>
            <a:ln w="69850" cap="rnd">
              <a:solidFill>
                <a:srgbClr val="C8C8C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B3D4DF2D-32BD-E205-DED2-AC283F3E46E9}"/>
                </a:ext>
              </a:extLst>
            </p:cNvPr>
            <p:cNvGrpSpPr/>
            <p:nvPr/>
          </p:nvGrpSpPr>
          <p:grpSpPr>
            <a:xfrm>
              <a:off x="8732708" y="811714"/>
              <a:ext cx="2472340" cy="1298783"/>
              <a:chOff x="8732708" y="811714"/>
              <a:chExt cx="2472340" cy="1298783"/>
            </a:xfrm>
          </p:grpSpPr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635A27EB-1F2B-D3CC-C9BB-7CF14FC1E30D}"/>
                  </a:ext>
                </a:extLst>
              </p:cNvPr>
              <p:cNvGrpSpPr/>
              <p:nvPr/>
            </p:nvGrpSpPr>
            <p:grpSpPr>
              <a:xfrm>
                <a:off x="8732708" y="811714"/>
                <a:ext cx="2472340" cy="1298783"/>
                <a:chOff x="3633551" y="4908143"/>
                <a:chExt cx="2732644" cy="1361644"/>
              </a:xfrm>
            </p:grpSpPr>
            <p:grpSp>
              <p:nvGrpSpPr>
                <p:cNvPr id="44" name="Group 43">
                  <a:extLst>
                    <a:ext uri="{FF2B5EF4-FFF2-40B4-BE49-F238E27FC236}">
                      <a16:creationId xmlns:a16="http://schemas.microsoft.com/office/drawing/2014/main" id="{133100BE-37C0-92E6-C171-5857E08442BA}"/>
                    </a:ext>
                  </a:extLst>
                </p:cNvPr>
                <p:cNvGrpSpPr/>
                <p:nvPr/>
              </p:nvGrpSpPr>
              <p:grpSpPr>
                <a:xfrm>
                  <a:off x="3633551" y="4908143"/>
                  <a:ext cx="2732644" cy="1361644"/>
                  <a:chOff x="7920931" y="5044096"/>
                  <a:chExt cx="2527351" cy="1348835"/>
                </a:xfrm>
              </p:grpSpPr>
              <p:sp>
                <p:nvSpPr>
                  <p:cNvPr id="46" name="Rectangle: Rounded Corners 45">
                    <a:extLst>
                      <a:ext uri="{FF2B5EF4-FFF2-40B4-BE49-F238E27FC236}">
                        <a16:creationId xmlns:a16="http://schemas.microsoft.com/office/drawing/2014/main" id="{A50EB594-506E-46C2-D737-FFF71691ACAB}"/>
                      </a:ext>
                    </a:extLst>
                  </p:cNvPr>
                  <p:cNvSpPr/>
                  <p:nvPr/>
                </p:nvSpPr>
                <p:spPr>
                  <a:xfrm>
                    <a:off x="7920931" y="5044096"/>
                    <a:ext cx="2527351" cy="1348835"/>
                  </a:xfrm>
                  <a:prstGeom prst="roundRect">
                    <a:avLst>
                      <a:gd name="adj" fmla="val 7231"/>
                    </a:avLst>
                  </a:prstGeom>
                  <a:solidFill>
                    <a:schemeClr val="bg1">
                      <a:alpha val="0"/>
                    </a:schemeClr>
                  </a:solidFill>
                  <a:ln w="6350">
                    <a:solidFill>
                      <a:schemeClr val="bg1">
                        <a:lumMod val="65000"/>
                        <a:alpha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ID"/>
                  </a:p>
                </p:txBody>
              </p:sp>
              <p:sp>
                <p:nvSpPr>
                  <p:cNvPr id="47" name="Oval 46">
                    <a:extLst>
                      <a:ext uri="{FF2B5EF4-FFF2-40B4-BE49-F238E27FC236}">
                        <a16:creationId xmlns:a16="http://schemas.microsoft.com/office/drawing/2014/main" id="{E8CB08C8-5BAC-E24B-89BD-6209A9BF440D}"/>
                      </a:ext>
                    </a:extLst>
                  </p:cNvPr>
                  <p:cNvSpPr/>
                  <p:nvPr/>
                </p:nvSpPr>
                <p:spPr>
                  <a:xfrm>
                    <a:off x="10011826" y="5597664"/>
                    <a:ext cx="246756" cy="249629"/>
                  </a:xfrm>
                  <a:prstGeom prst="ellipse">
                    <a:avLst/>
                  </a:prstGeom>
                  <a:ln>
                    <a:noFill/>
                  </a:ln>
                </p:spPr>
                <p:style>
                  <a:lnRef idx="3">
                    <a:schemeClr val="lt1"/>
                  </a:lnRef>
                  <a:fillRef idx="1">
                    <a:schemeClr val="accent4"/>
                  </a:fillRef>
                  <a:effectRef idx="1">
                    <a:schemeClr val="accent4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ID"/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FDBFD524-6EDA-739D-5489-3742086C8B70}"/>
                      </a:ext>
                    </a:extLst>
                  </p:cNvPr>
                  <p:cNvSpPr/>
                  <p:nvPr/>
                </p:nvSpPr>
                <p:spPr>
                  <a:xfrm>
                    <a:off x="10114623" y="5662837"/>
                    <a:ext cx="68597" cy="133946"/>
                  </a:xfrm>
                  <a:custGeom>
                    <a:avLst/>
                    <a:gdLst>
                      <a:gd name="connsiteX0" fmla="*/ 2678430 w 2753182"/>
                      <a:gd name="connsiteY0" fmla="*/ 2160308 h 4686338"/>
                      <a:gd name="connsiteX1" fmla="*/ 592950 w 2753182"/>
                      <a:gd name="connsiteY1" fmla="*/ 74867 h 4686338"/>
                      <a:gd name="connsiteX2" fmla="*/ 411671 w 2753182"/>
                      <a:gd name="connsiteY2" fmla="*/ 0 h 4686338"/>
                      <a:gd name="connsiteX3" fmla="*/ 230391 w 2753182"/>
                      <a:gd name="connsiteY3" fmla="*/ 74867 h 4686338"/>
                      <a:gd name="connsiteX4" fmla="*/ 76810 w 2753182"/>
                      <a:gd name="connsiteY4" fmla="*/ 228410 h 4686338"/>
                      <a:gd name="connsiteX5" fmla="*/ 76810 w 2753182"/>
                      <a:gd name="connsiteY5" fmla="*/ 590969 h 4686338"/>
                      <a:gd name="connsiteX6" fmla="*/ 1828038 w 2753182"/>
                      <a:gd name="connsiteY6" fmla="*/ 2342198 h 4686338"/>
                      <a:gd name="connsiteX7" fmla="*/ 74867 w 2753182"/>
                      <a:gd name="connsiteY7" fmla="*/ 4095369 h 4686338"/>
                      <a:gd name="connsiteX8" fmla="*/ 0 w 2753182"/>
                      <a:gd name="connsiteY8" fmla="*/ 4276611 h 4686338"/>
                      <a:gd name="connsiteX9" fmla="*/ 74867 w 2753182"/>
                      <a:gd name="connsiteY9" fmla="*/ 4457967 h 4686338"/>
                      <a:gd name="connsiteX10" fmla="*/ 228448 w 2753182"/>
                      <a:gd name="connsiteY10" fmla="*/ 4611472 h 4686338"/>
                      <a:gd name="connsiteX11" fmla="*/ 409727 w 2753182"/>
                      <a:gd name="connsiteY11" fmla="*/ 4686338 h 4686338"/>
                      <a:gd name="connsiteX12" fmla="*/ 591007 w 2753182"/>
                      <a:gd name="connsiteY12" fmla="*/ 4611472 h 4686338"/>
                      <a:gd name="connsiteX13" fmla="*/ 2678430 w 2753182"/>
                      <a:gd name="connsiteY13" fmla="*/ 2524125 h 4686338"/>
                      <a:gd name="connsiteX14" fmla="*/ 2753182 w 2753182"/>
                      <a:gd name="connsiteY14" fmla="*/ 2342312 h 4686338"/>
                      <a:gd name="connsiteX15" fmla="*/ 2678430 w 2753182"/>
                      <a:gd name="connsiteY15" fmla="*/ 2160308 h 4686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753182" h="4686338">
                        <a:moveTo>
                          <a:pt x="2678430" y="2160308"/>
                        </a:moveTo>
                        <a:lnTo>
                          <a:pt x="592950" y="74867"/>
                        </a:lnTo>
                        <a:cubicBezTo>
                          <a:pt x="544716" y="26594"/>
                          <a:pt x="480327" y="0"/>
                          <a:pt x="411671" y="0"/>
                        </a:cubicBezTo>
                        <a:cubicBezTo>
                          <a:pt x="343014" y="0"/>
                          <a:pt x="278625" y="26594"/>
                          <a:pt x="230391" y="74867"/>
                        </a:cubicBezTo>
                        <a:lnTo>
                          <a:pt x="76810" y="228410"/>
                        </a:lnTo>
                        <a:cubicBezTo>
                          <a:pt x="-23127" y="328460"/>
                          <a:pt x="-23127" y="491071"/>
                          <a:pt x="76810" y="590969"/>
                        </a:cubicBezTo>
                        <a:lnTo>
                          <a:pt x="1828038" y="2342198"/>
                        </a:lnTo>
                        <a:lnTo>
                          <a:pt x="74867" y="4095369"/>
                        </a:lnTo>
                        <a:cubicBezTo>
                          <a:pt x="26632" y="4143642"/>
                          <a:pt x="0" y="4207993"/>
                          <a:pt x="0" y="4276611"/>
                        </a:cubicBezTo>
                        <a:cubicBezTo>
                          <a:pt x="0" y="4345305"/>
                          <a:pt x="26632" y="4409656"/>
                          <a:pt x="74867" y="4457967"/>
                        </a:cubicBezTo>
                        <a:lnTo>
                          <a:pt x="228448" y="4611472"/>
                        </a:lnTo>
                        <a:cubicBezTo>
                          <a:pt x="276720" y="4659745"/>
                          <a:pt x="341071" y="4686338"/>
                          <a:pt x="409727" y="4686338"/>
                        </a:cubicBezTo>
                        <a:cubicBezTo>
                          <a:pt x="478384" y="4686338"/>
                          <a:pt x="542773" y="4659745"/>
                          <a:pt x="591007" y="4611472"/>
                        </a:cubicBezTo>
                        <a:lnTo>
                          <a:pt x="2678430" y="2524125"/>
                        </a:lnTo>
                        <a:cubicBezTo>
                          <a:pt x="2726779" y="2475700"/>
                          <a:pt x="2753335" y="2411044"/>
                          <a:pt x="2753182" y="2342312"/>
                        </a:cubicBezTo>
                        <a:cubicBezTo>
                          <a:pt x="2753335" y="2273313"/>
                          <a:pt x="2726779" y="2208695"/>
                          <a:pt x="2678430" y="216030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" name="Oval 48">
                    <a:extLst>
                      <a:ext uri="{FF2B5EF4-FFF2-40B4-BE49-F238E27FC236}">
                        <a16:creationId xmlns:a16="http://schemas.microsoft.com/office/drawing/2014/main" id="{D3A3855B-2269-FAD5-6860-B9B01303E4F0}"/>
                      </a:ext>
                    </a:extLst>
                  </p:cNvPr>
                  <p:cNvSpPr/>
                  <p:nvPr/>
                </p:nvSpPr>
                <p:spPr>
                  <a:xfrm>
                    <a:off x="8162724" y="5402252"/>
                    <a:ext cx="596736" cy="606243"/>
                  </a:xfrm>
                  <a:prstGeom prst="ellipse">
                    <a:avLst/>
                  </a:prstGeom>
                  <a:ln>
                    <a:noFill/>
                  </a:ln>
                </p:spPr>
                <p:style>
                  <a:lnRef idx="3">
                    <a:schemeClr val="lt1"/>
                  </a:lnRef>
                  <a:fillRef idx="1">
                    <a:schemeClr val="accent4"/>
                  </a:fillRef>
                  <a:effectRef idx="1">
                    <a:schemeClr val="accent4"/>
                  </a:effectRef>
                  <a:fontRef idx="minor">
                    <a:schemeClr val="lt1"/>
                  </a:fontRef>
                </p:style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D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80516AC3-CEC4-2F1E-A313-C6940575AB68}"/>
                    </a:ext>
                  </a:extLst>
                </p:cNvPr>
                <p:cNvSpPr/>
                <p:nvPr/>
              </p:nvSpPr>
              <p:spPr>
                <a:xfrm>
                  <a:off x="4084480" y="5431700"/>
                  <a:ext cx="288000" cy="288000"/>
                </a:xfrm>
                <a:custGeom>
                  <a:avLst/>
                  <a:gdLst>
                    <a:gd name="connsiteX0" fmla="*/ 334893 w 372596"/>
                    <a:gd name="connsiteY0" fmla="*/ 246799 h 372594"/>
                    <a:gd name="connsiteX1" fmla="*/ 334893 w 372596"/>
                    <a:gd name="connsiteY1" fmla="*/ 178551 h 372594"/>
                    <a:gd name="connsiteX2" fmla="*/ 297225 w 372596"/>
                    <a:gd name="connsiteY2" fmla="*/ 140876 h 372594"/>
                    <a:gd name="connsiteX3" fmla="*/ 276616 w 372596"/>
                    <a:gd name="connsiteY3" fmla="*/ 140876 h 372594"/>
                    <a:gd name="connsiteX4" fmla="*/ 276616 w 372596"/>
                    <a:gd name="connsiteY4" fmla="*/ 110737 h 372594"/>
                    <a:gd name="connsiteX5" fmla="*/ 298981 w 372596"/>
                    <a:gd name="connsiteY5" fmla="*/ 100208 h 372594"/>
                    <a:gd name="connsiteX6" fmla="*/ 275500 w 372596"/>
                    <a:gd name="connsiteY6" fmla="*/ 19980 h 372594"/>
                    <a:gd name="connsiteX7" fmla="*/ 186298 w 372596"/>
                    <a:gd name="connsiteY7" fmla="*/ 8935 h 372594"/>
                    <a:gd name="connsiteX8" fmla="*/ 97096 w 372596"/>
                    <a:gd name="connsiteY8" fmla="*/ 19900 h 372594"/>
                    <a:gd name="connsiteX9" fmla="*/ 73615 w 372596"/>
                    <a:gd name="connsiteY9" fmla="*/ 100128 h 372594"/>
                    <a:gd name="connsiteX10" fmla="*/ 95980 w 372596"/>
                    <a:gd name="connsiteY10" fmla="*/ 110657 h 372594"/>
                    <a:gd name="connsiteX11" fmla="*/ 95980 w 372596"/>
                    <a:gd name="connsiteY11" fmla="*/ 140796 h 372594"/>
                    <a:gd name="connsiteX12" fmla="*/ 75371 w 372596"/>
                    <a:gd name="connsiteY12" fmla="*/ 140796 h 372594"/>
                    <a:gd name="connsiteX13" fmla="*/ 37704 w 372596"/>
                    <a:gd name="connsiteY13" fmla="*/ 178471 h 372594"/>
                    <a:gd name="connsiteX14" fmla="*/ 37704 w 372596"/>
                    <a:gd name="connsiteY14" fmla="*/ 246719 h 372594"/>
                    <a:gd name="connsiteX15" fmla="*/ 0 w 372596"/>
                    <a:gd name="connsiteY15" fmla="*/ 355839 h 372594"/>
                    <a:gd name="connsiteX16" fmla="*/ 0 w 372596"/>
                    <a:gd name="connsiteY16" fmla="*/ 372595 h 372594"/>
                    <a:gd name="connsiteX17" fmla="*/ 372596 w 372596"/>
                    <a:gd name="connsiteY17" fmla="*/ 372595 h 372594"/>
                    <a:gd name="connsiteX18" fmla="*/ 372596 w 372596"/>
                    <a:gd name="connsiteY18" fmla="*/ 355919 h 372594"/>
                    <a:gd name="connsiteX19" fmla="*/ 334893 w 372596"/>
                    <a:gd name="connsiteY19" fmla="*/ 246799 h 372594"/>
                    <a:gd name="connsiteX20" fmla="*/ 197712 w 372596"/>
                    <a:gd name="connsiteY20" fmla="*/ 27692 h 372594"/>
                    <a:gd name="connsiteX21" fmla="*/ 237229 w 372596"/>
                    <a:gd name="connsiteY21" fmla="*/ 23605 h 372594"/>
                    <a:gd name="connsiteX22" fmla="*/ 279491 w 372596"/>
                    <a:gd name="connsiteY22" fmla="*/ 86235 h 372594"/>
                    <a:gd name="connsiteX23" fmla="*/ 197712 w 372596"/>
                    <a:gd name="connsiteY23" fmla="*/ 27692 h 372594"/>
                    <a:gd name="connsiteX24" fmla="*/ 93105 w 372596"/>
                    <a:gd name="connsiteY24" fmla="*/ 86154 h 372594"/>
                    <a:gd name="connsiteX25" fmla="*/ 135367 w 372596"/>
                    <a:gd name="connsiteY25" fmla="*/ 23525 h 372594"/>
                    <a:gd name="connsiteX26" fmla="*/ 174884 w 372596"/>
                    <a:gd name="connsiteY26" fmla="*/ 27612 h 372594"/>
                    <a:gd name="connsiteX27" fmla="*/ 93105 w 372596"/>
                    <a:gd name="connsiteY27" fmla="*/ 86154 h 372594"/>
                    <a:gd name="connsiteX28" fmla="*/ 48798 w 372596"/>
                    <a:gd name="connsiteY28" fmla="*/ 350891 h 372594"/>
                    <a:gd name="connsiteX29" fmla="*/ 22268 w 372596"/>
                    <a:gd name="connsiteY29" fmla="*/ 350891 h 372594"/>
                    <a:gd name="connsiteX30" fmla="*/ 48798 w 372596"/>
                    <a:gd name="connsiteY30" fmla="*/ 268627 h 372594"/>
                    <a:gd name="connsiteX31" fmla="*/ 48798 w 372596"/>
                    <a:gd name="connsiteY31" fmla="*/ 350891 h 372594"/>
                    <a:gd name="connsiteX32" fmla="*/ 59535 w 372596"/>
                    <a:gd name="connsiteY32" fmla="*/ 178471 h 372594"/>
                    <a:gd name="connsiteX33" fmla="*/ 75371 w 372596"/>
                    <a:gd name="connsiteY33" fmla="*/ 162628 h 372594"/>
                    <a:gd name="connsiteX34" fmla="*/ 95996 w 372596"/>
                    <a:gd name="connsiteY34" fmla="*/ 162628 h 372594"/>
                    <a:gd name="connsiteX35" fmla="*/ 102524 w 372596"/>
                    <a:gd name="connsiteY35" fmla="*/ 194717 h 372594"/>
                    <a:gd name="connsiteX36" fmla="*/ 59536 w 372596"/>
                    <a:gd name="connsiteY36" fmla="*/ 223281 h 372594"/>
                    <a:gd name="connsiteX37" fmla="*/ 59536 w 372596"/>
                    <a:gd name="connsiteY37" fmla="*/ 178471 h 372594"/>
                    <a:gd name="connsiteX38" fmla="*/ 106372 w 372596"/>
                    <a:gd name="connsiteY38" fmla="*/ 350891 h 372594"/>
                    <a:gd name="connsiteX39" fmla="*/ 70630 w 372596"/>
                    <a:gd name="connsiteY39" fmla="*/ 350891 h 372594"/>
                    <a:gd name="connsiteX40" fmla="*/ 70630 w 372596"/>
                    <a:gd name="connsiteY40" fmla="*/ 242775 h 372594"/>
                    <a:gd name="connsiteX41" fmla="*/ 106372 w 372596"/>
                    <a:gd name="connsiteY41" fmla="*/ 217194 h 372594"/>
                    <a:gd name="connsiteX42" fmla="*/ 244392 w 372596"/>
                    <a:gd name="connsiteY42" fmla="*/ 350891 h 372594"/>
                    <a:gd name="connsiteX43" fmla="*/ 128204 w 372596"/>
                    <a:gd name="connsiteY43" fmla="*/ 350891 h 372594"/>
                    <a:gd name="connsiteX44" fmla="*/ 128204 w 372596"/>
                    <a:gd name="connsiteY44" fmla="*/ 287733 h 372594"/>
                    <a:gd name="connsiteX45" fmla="*/ 186298 w 372596"/>
                    <a:gd name="connsiteY45" fmla="*/ 283061 h 372594"/>
                    <a:gd name="connsiteX46" fmla="*/ 244392 w 372596"/>
                    <a:gd name="connsiteY46" fmla="*/ 287813 h 372594"/>
                    <a:gd name="connsiteX47" fmla="*/ 128204 w 372596"/>
                    <a:gd name="connsiteY47" fmla="*/ 247619 h 372594"/>
                    <a:gd name="connsiteX48" fmla="*/ 132403 w 372596"/>
                    <a:gd name="connsiteY48" fmla="*/ 233428 h 372594"/>
                    <a:gd name="connsiteX49" fmla="*/ 182104 w 372596"/>
                    <a:gd name="connsiteY49" fmla="*/ 251162 h 372594"/>
                    <a:gd name="connsiteX50" fmla="*/ 176813 w 372596"/>
                    <a:gd name="connsiteY50" fmla="*/ 260455 h 372594"/>
                    <a:gd name="connsiteX51" fmla="*/ 154199 w 372596"/>
                    <a:gd name="connsiteY51" fmla="*/ 273614 h 372594"/>
                    <a:gd name="connsiteX52" fmla="*/ 128204 w 372596"/>
                    <a:gd name="connsiteY52" fmla="*/ 247619 h 372594"/>
                    <a:gd name="connsiteX53" fmla="*/ 218398 w 372596"/>
                    <a:gd name="connsiteY53" fmla="*/ 273694 h 372594"/>
                    <a:gd name="connsiteX54" fmla="*/ 195784 w 372596"/>
                    <a:gd name="connsiteY54" fmla="*/ 260534 h 372594"/>
                    <a:gd name="connsiteX55" fmla="*/ 190493 w 372596"/>
                    <a:gd name="connsiteY55" fmla="*/ 251242 h 372594"/>
                    <a:gd name="connsiteX56" fmla="*/ 240193 w 372596"/>
                    <a:gd name="connsiteY56" fmla="*/ 233507 h 372594"/>
                    <a:gd name="connsiteX57" fmla="*/ 244393 w 372596"/>
                    <a:gd name="connsiteY57" fmla="*/ 247698 h 372594"/>
                    <a:gd name="connsiteX58" fmla="*/ 218398 w 372596"/>
                    <a:gd name="connsiteY58" fmla="*/ 273694 h 372594"/>
                    <a:gd name="connsiteX59" fmla="*/ 254784 w 372596"/>
                    <a:gd name="connsiteY59" fmla="*/ 161020 h 372594"/>
                    <a:gd name="connsiteX60" fmla="*/ 186298 w 372596"/>
                    <a:gd name="connsiteY60" fmla="*/ 229426 h 372594"/>
                    <a:gd name="connsiteX61" fmla="*/ 117812 w 372596"/>
                    <a:gd name="connsiteY61" fmla="*/ 160940 h 372594"/>
                    <a:gd name="connsiteX62" fmla="*/ 117812 w 372596"/>
                    <a:gd name="connsiteY62" fmla="*/ 113914 h 372594"/>
                    <a:gd name="connsiteX63" fmla="*/ 186298 w 372596"/>
                    <a:gd name="connsiteY63" fmla="*/ 75081 h 372594"/>
                    <a:gd name="connsiteX64" fmla="*/ 254784 w 372596"/>
                    <a:gd name="connsiteY64" fmla="*/ 113994 h 372594"/>
                    <a:gd name="connsiteX65" fmla="*/ 301967 w 372596"/>
                    <a:gd name="connsiteY65" fmla="*/ 350971 h 372594"/>
                    <a:gd name="connsiteX66" fmla="*/ 266224 w 372596"/>
                    <a:gd name="connsiteY66" fmla="*/ 350971 h 372594"/>
                    <a:gd name="connsiteX67" fmla="*/ 266224 w 372596"/>
                    <a:gd name="connsiteY67" fmla="*/ 217274 h 372594"/>
                    <a:gd name="connsiteX68" fmla="*/ 301967 w 372596"/>
                    <a:gd name="connsiteY68" fmla="*/ 242855 h 372594"/>
                    <a:gd name="connsiteX69" fmla="*/ 313061 w 372596"/>
                    <a:gd name="connsiteY69" fmla="*/ 223362 h 372594"/>
                    <a:gd name="connsiteX70" fmla="*/ 270072 w 372596"/>
                    <a:gd name="connsiteY70" fmla="*/ 194798 h 372594"/>
                    <a:gd name="connsiteX71" fmla="*/ 276601 w 372596"/>
                    <a:gd name="connsiteY71" fmla="*/ 162709 h 372594"/>
                    <a:gd name="connsiteX72" fmla="*/ 297226 w 372596"/>
                    <a:gd name="connsiteY72" fmla="*/ 162709 h 372594"/>
                    <a:gd name="connsiteX73" fmla="*/ 313061 w 372596"/>
                    <a:gd name="connsiteY73" fmla="*/ 178552 h 372594"/>
                    <a:gd name="connsiteX74" fmla="*/ 313061 w 372596"/>
                    <a:gd name="connsiteY74" fmla="*/ 223362 h 372594"/>
                    <a:gd name="connsiteX75" fmla="*/ 323798 w 372596"/>
                    <a:gd name="connsiteY75" fmla="*/ 350971 h 372594"/>
                    <a:gd name="connsiteX76" fmla="*/ 323798 w 372596"/>
                    <a:gd name="connsiteY76" fmla="*/ 268708 h 372594"/>
                    <a:gd name="connsiteX77" fmla="*/ 350329 w 372596"/>
                    <a:gd name="connsiteY77" fmla="*/ 350971 h 372594"/>
                    <a:gd name="connsiteX78" fmla="*/ 323798 w 372596"/>
                    <a:gd name="connsiteY78" fmla="*/ 350971 h 372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372596" h="372594">
                      <a:moveTo>
                        <a:pt x="334893" y="246799"/>
                      </a:moveTo>
                      <a:lnTo>
                        <a:pt x="334893" y="178551"/>
                      </a:lnTo>
                      <a:cubicBezTo>
                        <a:pt x="334893" y="157777"/>
                        <a:pt x="317995" y="140876"/>
                        <a:pt x="297225" y="140876"/>
                      </a:cubicBezTo>
                      <a:lnTo>
                        <a:pt x="276616" y="140876"/>
                      </a:lnTo>
                      <a:lnTo>
                        <a:pt x="276616" y="110737"/>
                      </a:lnTo>
                      <a:cubicBezTo>
                        <a:pt x="284655" y="108352"/>
                        <a:pt x="291847" y="104506"/>
                        <a:pt x="298981" y="100208"/>
                      </a:cubicBezTo>
                      <a:cubicBezTo>
                        <a:pt x="305442" y="70687"/>
                        <a:pt x="298582" y="40665"/>
                        <a:pt x="275500" y="19980"/>
                      </a:cubicBezTo>
                      <a:cubicBezTo>
                        <a:pt x="251301" y="-1705"/>
                        <a:pt x="215037" y="-6224"/>
                        <a:pt x="186298" y="8935"/>
                      </a:cubicBezTo>
                      <a:cubicBezTo>
                        <a:pt x="157559" y="-6224"/>
                        <a:pt x="121295" y="-1785"/>
                        <a:pt x="97096" y="19900"/>
                      </a:cubicBezTo>
                      <a:cubicBezTo>
                        <a:pt x="74014" y="40585"/>
                        <a:pt x="67154" y="70607"/>
                        <a:pt x="73615" y="100128"/>
                      </a:cubicBezTo>
                      <a:cubicBezTo>
                        <a:pt x="80749" y="104425"/>
                        <a:pt x="87941" y="108272"/>
                        <a:pt x="95980" y="110657"/>
                      </a:cubicBezTo>
                      <a:lnTo>
                        <a:pt x="95980" y="140796"/>
                      </a:lnTo>
                      <a:lnTo>
                        <a:pt x="75371" y="140796"/>
                      </a:lnTo>
                      <a:cubicBezTo>
                        <a:pt x="54601" y="140796"/>
                        <a:pt x="37704" y="157697"/>
                        <a:pt x="37704" y="178471"/>
                      </a:cubicBezTo>
                      <a:lnTo>
                        <a:pt x="37704" y="246719"/>
                      </a:lnTo>
                      <a:cubicBezTo>
                        <a:pt x="13593" y="277794"/>
                        <a:pt x="0" y="316384"/>
                        <a:pt x="0" y="355839"/>
                      </a:cubicBezTo>
                      <a:lnTo>
                        <a:pt x="0" y="372595"/>
                      </a:lnTo>
                      <a:lnTo>
                        <a:pt x="372596" y="372595"/>
                      </a:lnTo>
                      <a:lnTo>
                        <a:pt x="372596" y="355919"/>
                      </a:lnTo>
                      <a:cubicBezTo>
                        <a:pt x="372596" y="316463"/>
                        <a:pt x="359003" y="277873"/>
                        <a:pt x="334893" y="246799"/>
                      </a:cubicBezTo>
                      <a:close/>
                      <a:moveTo>
                        <a:pt x="197712" y="27692"/>
                      </a:moveTo>
                      <a:cubicBezTo>
                        <a:pt x="209969" y="21604"/>
                        <a:pt x="223828" y="20142"/>
                        <a:pt x="237229" y="23605"/>
                      </a:cubicBezTo>
                      <a:cubicBezTo>
                        <a:pt x="265482" y="30900"/>
                        <a:pt x="283303" y="57847"/>
                        <a:pt x="279491" y="86235"/>
                      </a:cubicBezTo>
                      <a:cubicBezTo>
                        <a:pt x="239357" y="106134"/>
                        <a:pt x="191817" y="71986"/>
                        <a:pt x="197712" y="27692"/>
                      </a:cubicBezTo>
                      <a:close/>
                      <a:moveTo>
                        <a:pt x="93105" y="86154"/>
                      </a:moveTo>
                      <a:cubicBezTo>
                        <a:pt x="89294" y="57767"/>
                        <a:pt x="107114" y="30820"/>
                        <a:pt x="135367" y="23525"/>
                      </a:cubicBezTo>
                      <a:cubicBezTo>
                        <a:pt x="148768" y="20062"/>
                        <a:pt x="162627" y="21524"/>
                        <a:pt x="174884" y="27612"/>
                      </a:cubicBezTo>
                      <a:cubicBezTo>
                        <a:pt x="180779" y="71906"/>
                        <a:pt x="133239" y="106054"/>
                        <a:pt x="93105" y="86154"/>
                      </a:cubicBezTo>
                      <a:close/>
                      <a:moveTo>
                        <a:pt x="48798" y="350891"/>
                      </a:moveTo>
                      <a:lnTo>
                        <a:pt x="22268" y="350891"/>
                      </a:lnTo>
                      <a:cubicBezTo>
                        <a:pt x="23206" y="321517"/>
                        <a:pt x="32478" y="292903"/>
                        <a:pt x="48798" y="268627"/>
                      </a:cubicBezTo>
                      <a:lnTo>
                        <a:pt x="48798" y="350891"/>
                      </a:lnTo>
                      <a:close/>
                      <a:moveTo>
                        <a:pt x="59535" y="178471"/>
                      </a:moveTo>
                      <a:cubicBezTo>
                        <a:pt x="59535" y="169735"/>
                        <a:pt x="66639" y="162628"/>
                        <a:pt x="75371" y="162628"/>
                      </a:cubicBezTo>
                      <a:lnTo>
                        <a:pt x="95996" y="162628"/>
                      </a:lnTo>
                      <a:cubicBezTo>
                        <a:pt x="96201" y="173600"/>
                        <a:pt x="98423" y="184538"/>
                        <a:pt x="102524" y="194717"/>
                      </a:cubicBezTo>
                      <a:cubicBezTo>
                        <a:pt x="86913" y="202089"/>
                        <a:pt x="72388" y="211757"/>
                        <a:pt x="59536" y="223281"/>
                      </a:cubicBezTo>
                      <a:lnTo>
                        <a:pt x="59536" y="178471"/>
                      </a:lnTo>
                      <a:close/>
                      <a:moveTo>
                        <a:pt x="106372" y="350891"/>
                      </a:moveTo>
                      <a:lnTo>
                        <a:pt x="70630" y="350891"/>
                      </a:lnTo>
                      <a:lnTo>
                        <a:pt x="70630" y="242775"/>
                      </a:lnTo>
                      <a:cubicBezTo>
                        <a:pt x="81276" y="232626"/>
                        <a:pt x="93327" y="223991"/>
                        <a:pt x="106372" y="217194"/>
                      </a:cubicBezTo>
                      <a:close/>
                      <a:moveTo>
                        <a:pt x="244392" y="350891"/>
                      </a:moveTo>
                      <a:lnTo>
                        <a:pt x="128204" y="350891"/>
                      </a:lnTo>
                      <a:lnTo>
                        <a:pt x="128204" y="287733"/>
                      </a:lnTo>
                      <a:cubicBezTo>
                        <a:pt x="146186" y="299426"/>
                        <a:pt x="170397" y="297427"/>
                        <a:pt x="186298" y="283061"/>
                      </a:cubicBezTo>
                      <a:cubicBezTo>
                        <a:pt x="202199" y="297427"/>
                        <a:pt x="226410" y="299507"/>
                        <a:pt x="244392" y="287813"/>
                      </a:cubicBezTo>
                      <a:close/>
                      <a:moveTo>
                        <a:pt x="128204" y="247619"/>
                      </a:moveTo>
                      <a:cubicBezTo>
                        <a:pt x="128204" y="242481"/>
                        <a:pt x="129684" y="237586"/>
                        <a:pt x="132403" y="233428"/>
                      </a:cubicBezTo>
                      <a:cubicBezTo>
                        <a:pt x="146750" y="244117"/>
                        <a:pt x="164236" y="250341"/>
                        <a:pt x="182104" y="251162"/>
                      </a:cubicBezTo>
                      <a:lnTo>
                        <a:pt x="176813" y="260455"/>
                      </a:lnTo>
                      <a:cubicBezTo>
                        <a:pt x="172190" y="268572"/>
                        <a:pt x="163525" y="273614"/>
                        <a:pt x="154199" y="273614"/>
                      </a:cubicBezTo>
                      <a:cubicBezTo>
                        <a:pt x="139865" y="273613"/>
                        <a:pt x="128204" y="261952"/>
                        <a:pt x="128204" y="247619"/>
                      </a:cubicBezTo>
                      <a:close/>
                      <a:moveTo>
                        <a:pt x="218398" y="273694"/>
                      </a:moveTo>
                      <a:cubicBezTo>
                        <a:pt x="209071" y="273694"/>
                        <a:pt x="200406" y="268651"/>
                        <a:pt x="195784" y="260534"/>
                      </a:cubicBezTo>
                      <a:lnTo>
                        <a:pt x="190493" y="251242"/>
                      </a:lnTo>
                      <a:cubicBezTo>
                        <a:pt x="208360" y="250420"/>
                        <a:pt x="225846" y="244197"/>
                        <a:pt x="240193" y="233507"/>
                      </a:cubicBezTo>
                      <a:cubicBezTo>
                        <a:pt x="242912" y="237666"/>
                        <a:pt x="244393" y="242561"/>
                        <a:pt x="244393" y="247698"/>
                      </a:cubicBezTo>
                      <a:cubicBezTo>
                        <a:pt x="244392" y="262032"/>
                        <a:pt x="232731" y="273694"/>
                        <a:pt x="218398" y="273694"/>
                      </a:cubicBezTo>
                      <a:close/>
                      <a:moveTo>
                        <a:pt x="254784" y="161020"/>
                      </a:moveTo>
                      <a:cubicBezTo>
                        <a:pt x="254784" y="198380"/>
                        <a:pt x="223627" y="229426"/>
                        <a:pt x="186298" y="229426"/>
                      </a:cubicBezTo>
                      <a:cubicBezTo>
                        <a:pt x="149332" y="229259"/>
                        <a:pt x="117812" y="198031"/>
                        <a:pt x="117812" y="160940"/>
                      </a:cubicBezTo>
                      <a:lnTo>
                        <a:pt x="117812" y="113914"/>
                      </a:lnTo>
                      <a:cubicBezTo>
                        <a:pt x="145641" y="114084"/>
                        <a:pt x="172154" y="99075"/>
                        <a:pt x="186298" y="75081"/>
                      </a:cubicBezTo>
                      <a:cubicBezTo>
                        <a:pt x="200441" y="99075"/>
                        <a:pt x="226955" y="114164"/>
                        <a:pt x="254784" y="113994"/>
                      </a:cubicBezTo>
                      <a:close/>
                      <a:moveTo>
                        <a:pt x="301967" y="350971"/>
                      </a:moveTo>
                      <a:lnTo>
                        <a:pt x="266224" y="350971"/>
                      </a:lnTo>
                      <a:lnTo>
                        <a:pt x="266224" y="217274"/>
                      </a:lnTo>
                      <a:cubicBezTo>
                        <a:pt x="279269" y="224072"/>
                        <a:pt x="291319" y="232707"/>
                        <a:pt x="301967" y="242855"/>
                      </a:cubicBezTo>
                      <a:close/>
                      <a:moveTo>
                        <a:pt x="313061" y="223362"/>
                      </a:moveTo>
                      <a:cubicBezTo>
                        <a:pt x="300208" y="211838"/>
                        <a:pt x="285683" y="202170"/>
                        <a:pt x="270072" y="194798"/>
                      </a:cubicBezTo>
                      <a:cubicBezTo>
                        <a:pt x="274174" y="184619"/>
                        <a:pt x="276395" y="173681"/>
                        <a:pt x="276601" y="162709"/>
                      </a:cubicBezTo>
                      <a:lnTo>
                        <a:pt x="297226" y="162709"/>
                      </a:lnTo>
                      <a:cubicBezTo>
                        <a:pt x="305958" y="162709"/>
                        <a:pt x="313061" y="169816"/>
                        <a:pt x="313061" y="178552"/>
                      </a:cubicBezTo>
                      <a:lnTo>
                        <a:pt x="313061" y="223362"/>
                      </a:lnTo>
                      <a:close/>
                      <a:moveTo>
                        <a:pt x="323798" y="350971"/>
                      </a:moveTo>
                      <a:lnTo>
                        <a:pt x="323798" y="268708"/>
                      </a:lnTo>
                      <a:cubicBezTo>
                        <a:pt x="340118" y="292983"/>
                        <a:pt x="349391" y="321598"/>
                        <a:pt x="350329" y="350971"/>
                      </a:cubicBezTo>
                      <a:lnTo>
                        <a:pt x="323798" y="35097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26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ID"/>
                </a:p>
              </p:txBody>
            </p:sp>
          </p:grp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91B2B00C-E223-CE1A-4948-13B3DB11F42A}"/>
                  </a:ext>
                </a:extLst>
              </p:cNvPr>
              <p:cNvSpPr txBox="1"/>
              <p:nvPr/>
            </p:nvSpPr>
            <p:spPr>
              <a:xfrm>
                <a:off x="9119285" y="853016"/>
                <a:ext cx="1978014" cy="30777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rtl="1">
                  <a:tabLst>
                    <a:tab pos="10226675" algn="l"/>
                  </a:tabLst>
                </a:pPr>
                <a:r>
                  <a:rPr lang="fa-IR" sz="1400" b="1" dirty="0">
                    <a:solidFill>
                      <a:srgbClr val="383B61"/>
                    </a:solidFill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1400" b="1" dirty="0">
                  <a:solidFill>
                    <a:srgbClr val="383B61"/>
                  </a:solidFill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B33C0AE0-BE98-384E-C98E-247A3A78D912}"/>
                </a:ext>
              </a:extLst>
            </p:cNvPr>
            <p:cNvGrpSpPr/>
            <p:nvPr/>
          </p:nvGrpSpPr>
          <p:grpSpPr>
            <a:xfrm>
              <a:off x="6052741" y="811714"/>
              <a:ext cx="2634116" cy="1298783"/>
              <a:chOff x="6052741" y="811714"/>
              <a:chExt cx="2634116" cy="1298783"/>
            </a:xfrm>
          </p:grpSpPr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2CCE4975-C8A8-B9E2-D54E-E2D3F94BB2BA}"/>
                  </a:ext>
                </a:extLst>
              </p:cNvPr>
              <p:cNvGrpSpPr/>
              <p:nvPr/>
            </p:nvGrpSpPr>
            <p:grpSpPr>
              <a:xfrm>
                <a:off x="6052741" y="811714"/>
                <a:ext cx="2472340" cy="1298783"/>
                <a:chOff x="3633551" y="4908143"/>
                <a:chExt cx="2732644" cy="1361644"/>
              </a:xfrm>
            </p:grpSpPr>
            <p:grpSp>
              <p:nvGrpSpPr>
                <p:cNvPr id="36" name="Group 35">
                  <a:extLst>
                    <a:ext uri="{FF2B5EF4-FFF2-40B4-BE49-F238E27FC236}">
                      <a16:creationId xmlns:a16="http://schemas.microsoft.com/office/drawing/2014/main" id="{9E329609-BC81-BC22-E6D5-C00778263281}"/>
                    </a:ext>
                  </a:extLst>
                </p:cNvPr>
                <p:cNvGrpSpPr/>
                <p:nvPr/>
              </p:nvGrpSpPr>
              <p:grpSpPr>
                <a:xfrm>
                  <a:off x="3633551" y="4908143"/>
                  <a:ext cx="2732644" cy="1361644"/>
                  <a:chOff x="7920931" y="5044096"/>
                  <a:chExt cx="2527351" cy="1348835"/>
                </a:xfrm>
              </p:grpSpPr>
              <p:sp>
                <p:nvSpPr>
                  <p:cNvPr id="38" name="Rectangle: Rounded Corners 37">
                    <a:extLst>
                      <a:ext uri="{FF2B5EF4-FFF2-40B4-BE49-F238E27FC236}">
                        <a16:creationId xmlns:a16="http://schemas.microsoft.com/office/drawing/2014/main" id="{CCD69B3A-EB81-CD07-7719-C4A2468B1CEF}"/>
                      </a:ext>
                    </a:extLst>
                  </p:cNvPr>
                  <p:cNvSpPr/>
                  <p:nvPr/>
                </p:nvSpPr>
                <p:spPr>
                  <a:xfrm>
                    <a:off x="7920931" y="5044096"/>
                    <a:ext cx="2527351" cy="1348835"/>
                  </a:xfrm>
                  <a:prstGeom prst="roundRect">
                    <a:avLst>
                      <a:gd name="adj" fmla="val 7231"/>
                    </a:avLst>
                  </a:prstGeom>
                  <a:solidFill>
                    <a:schemeClr val="bg1">
                      <a:alpha val="0"/>
                    </a:schemeClr>
                  </a:solidFill>
                  <a:ln w="6350">
                    <a:solidFill>
                      <a:schemeClr val="bg1">
                        <a:lumMod val="65000"/>
                        <a:alpha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ID"/>
                  </a:p>
                </p:txBody>
              </p:sp>
              <p:sp>
                <p:nvSpPr>
                  <p:cNvPr id="39" name="Oval 38">
                    <a:extLst>
                      <a:ext uri="{FF2B5EF4-FFF2-40B4-BE49-F238E27FC236}">
                        <a16:creationId xmlns:a16="http://schemas.microsoft.com/office/drawing/2014/main" id="{517B7205-57B0-92E8-53D8-799909C6F62D}"/>
                      </a:ext>
                    </a:extLst>
                  </p:cNvPr>
                  <p:cNvSpPr/>
                  <p:nvPr/>
                </p:nvSpPr>
                <p:spPr>
                  <a:xfrm>
                    <a:off x="10018669" y="5591058"/>
                    <a:ext cx="233070" cy="249631"/>
                  </a:xfrm>
                  <a:prstGeom prst="ellipse">
                    <a:avLst/>
                  </a:prstGeom>
                  <a:ln>
                    <a:noFill/>
                  </a:ln>
                </p:spPr>
                <p:style>
                  <a:lnRef idx="3">
                    <a:schemeClr val="lt1"/>
                  </a:lnRef>
                  <a:fillRef idx="1">
                    <a:schemeClr val="accent4"/>
                  </a:fillRef>
                  <a:effectRef idx="1">
                    <a:schemeClr val="accent4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ID"/>
                  </a:p>
                </p:txBody>
              </p:sp>
              <p:sp>
                <p:nvSpPr>
                  <p:cNvPr id="40" name="Freeform: Shape 39">
                    <a:extLst>
                      <a:ext uri="{FF2B5EF4-FFF2-40B4-BE49-F238E27FC236}">
                        <a16:creationId xmlns:a16="http://schemas.microsoft.com/office/drawing/2014/main" id="{B3D6756D-4654-47E3-613C-B616602EFD23}"/>
                      </a:ext>
                    </a:extLst>
                  </p:cNvPr>
                  <p:cNvSpPr/>
                  <p:nvPr/>
                </p:nvSpPr>
                <p:spPr>
                  <a:xfrm>
                    <a:off x="10109667" y="5652616"/>
                    <a:ext cx="64793" cy="126517"/>
                  </a:xfrm>
                  <a:custGeom>
                    <a:avLst/>
                    <a:gdLst>
                      <a:gd name="connsiteX0" fmla="*/ 2678430 w 2753182"/>
                      <a:gd name="connsiteY0" fmla="*/ 2160308 h 4686338"/>
                      <a:gd name="connsiteX1" fmla="*/ 592950 w 2753182"/>
                      <a:gd name="connsiteY1" fmla="*/ 74867 h 4686338"/>
                      <a:gd name="connsiteX2" fmla="*/ 411671 w 2753182"/>
                      <a:gd name="connsiteY2" fmla="*/ 0 h 4686338"/>
                      <a:gd name="connsiteX3" fmla="*/ 230391 w 2753182"/>
                      <a:gd name="connsiteY3" fmla="*/ 74867 h 4686338"/>
                      <a:gd name="connsiteX4" fmla="*/ 76810 w 2753182"/>
                      <a:gd name="connsiteY4" fmla="*/ 228410 h 4686338"/>
                      <a:gd name="connsiteX5" fmla="*/ 76810 w 2753182"/>
                      <a:gd name="connsiteY5" fmla="*/ 590969 h 4686338"/>
                      <a:gd name="connsiteX6" fmla="*/ 1828038 w 2753182"/>
                      <a:gd name="connsiteY6" fmla="*/ 2342198 h 4686338"/>
                      <a:gd name="connsiteX7" fmla="*/ 74867 w 2753182"/>
                      <a:gd name="connsiteY7" fmla="*/ 4095369 h 4686338"/>
                      <a:gd name="connsiteX8" fmla="*/ 0 w 2753182"/>
                      <a:gd name="connsiteY8" fmla="*/ 4276611 h 4686338"/>
                      <a:gd name="connsiteX9" fmla="*/ 74867 w 2753182"/>
                      <a:gd name="connsiteY9" fmla="*/ 4457967 h 4686338"/>
                      <a:gd name="connsiteX10" fmla="*/ 228448 w 2753182"/>
                      <a:gd name="connsiteY10" fmla="*/ 4611472 h 4686338"/>
                      <a:gd name="connsiteX11" fmla="*/ 409727 w 2753182"/>
                      <a:gd name="connsiteY11" fmla="*/ 4686338 h 4686338"/>
                      <a:gd name="connsiteX12" fmla="*/ 591007 w 2753182"/>
                      <a:gd name="connsiteY12" fmla="*/ 4611472 h 4686338"/>
                      <a:gd name="connsiteX13" fmla="*/ 2678430 w 2753182"/>
                      <a:gd name="connsiteY13" fmla="*/ 2524125 h 4686338"/>
                      <a:gd name="connsiteX14" fmla="*/ 2753182 w 2753182"/>
                      <a:gd name="connsiteY14" fmla="*/ 2342312 h 4686338"/>
                      <a:gd name="connsiteX15" fmla="*/ 2678430 w 2753182"/>
                      <a:gd name="connsiteY15" fmla="*/ 2160308 h 4686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753182" h="4686338">
                        <a:moveTo>
                          <a:pt x="2678430" y="2160308"/>
                        </a:moveTo>
                        <a:lnTo>
                          <a:pt x="592950" y="74867"/>
                        </a:lnTo>
                        <a:cubicBezTo>
                          <a:pt x="544716" y="26594"/>
                          <a:pt x="480327" y="0"/>
                          <a:pt x="411671" y="0"/>
                        </a:cubicBezTo>
                        <a:cubicBezTo>
                          <a:pt x="343014" y="0"/>
                          <a:pt x="278625" y="26594"/>
                          <a:pt x="230391" y="74867"/>
                        </a:cubicBezTo>
                        <a:lnTo>
                          <a:pt x="76810" y="228410"/>
                        </a:lnTo>
                        <a:cubicBezTo>
                          <a:pt x="-23127" y="328460"/>
                          <a:pt x="-23127" y="491071"/>
                          <a:pt x="76810" y="590969"/>
                        </a:cubicBezTo>
                        <a:lnTo>
                          <a:pt x="1828038" y="2342198"/>
                        </a:lnTo>
                        <a:lnTo>
                          <a:pt x="74867" y="4095369"/>
                        </a:lnTo>
                        <a:cubicBezTo>
                          <a:pt x="26632" y="4143642"/>
                          <a:pt x="0" y="4207993"/>
                          <a:pt x="0" y="4276611"/>
                        </a:cubicBezTo>
                        <a:cubicBezTo>
                          <a:pt x="0" y="4345305"/>
                          <a:pt x="26632" y="4409656"/>
                          <a:pt x="74867" y="4457967"/>
                        </a:cubicBezTo>
                        <a:lnTo>
                          <a:pt x="228448" y="4611472"/>
                        </a:lnTo>
                        <a:cubicBezTo>
                          <a:pt x="276720" y="4659745"/>
                          <a:pt x="341071" y="4686338"/>
                          <a:pt x="409727" y="4686338"/>
                        </a:cubicBezTo>
                        <a:cubicBezTo>
                          <a:pt x="478384" y="4686338"/>
                          <a:pt x="542773" y="4659745"/>
                          <a:pt x="591007" y="4611472"/>
                        </a:cubicBezTo>
                        <a:lnTo>
                          <a:pt x="2678430" y="2524125"/>
                        </a:lnTo>
                        <a:cubicBezTo>
                          <a:pt x="2726779" y="2475700"/>
                          <a:pt x="2753335" y="2411044"/>
                          <a:pt x="2753182" y="2342312"/>
                        </a:cubicBezTo>
                        <a:cubicBezTo>
                          <a:pt x="2753335" y="2273313"/>
                          <a:pt x="2726779" y="2208695"/>
                          <a:pt x="2678430" y="216030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" name="Oval 40">
                    <a:extLst>
                      <a:ext uri="{FF2B5EF4-FFF2-40B4-BE49-F238E27FC236}">
                        <a16:creationId xmlns:a16="http://schemas.microsoft.com/office/drawing/2014/main" id="{547D57B7-5EAA-D8E8-5BF6-1CB289FD09F7}"/>
                      </a:ext>
                    </a:extLst>
                  </p:cNvPr>
                  <p:cNvSpPr/>
                  <p:nvPr/>
                </p:nvSpPr>
                <p:spPr>
                  <a:xfrm>
                    <a:off x="8162724" y="5402252"/>
                    <a:ext cx="596736" cy="606243"/>
                  </a:xfrm>
                  <a:prstGeom prst="ellipse">
                    <a:avLst/>
                  </a:prstGeom>
                  <a:ln>
                    <a:noFill/>
                  </a:ln>
                </p:spPr>
                <p:style>
                  <a:lnRef idx="3">
                    <a:schemeClr val="lt1"/>
                  </a:lnRef>
                  <a:fillRef idx="1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ID"/>
                  </a:p>
                </p:txBody>
              </p:sp>
            </p:grp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D6AAC532-E32F-E8D9-5755-7CDBC0239CFC}"/>
                    </a:ext>
                  </a:extLst>
                </p:cNvPr>
                <p:cNvSpPr/>
                <p:nvPr/>
              </p:nvSpPr>
              <p:spPr>
                <a:xfrm>
                  <a:off x="4074998" y="5424301"/>
                  <a:ext cx="288000" cy="288000"/>
                </a:xfrm>
                <a:custGeom>
                  <a:avLst/>
                  <a:gdLst>
                    <a:gd name="connsiteX0" fmla="*/ 334893 w 372596"/>
                    <a:gd name="connsiteY0" fmla="*/ 246799 h 372594"/>
                    <a:gd name="connsiteX1" fmla="*/ 334893 w 372596"/>
                    <a:gd name="connsiteY1" fmla="*/ 178551 h 372594"/>
                    <a:gd name="connsiteX2" fmla="*/ 297225 w 372596"/>
                    <a:gd name="connsiteY2" fmla="*/ 140876 h 372594"/>
                    <a:gd name="connsiteX3" fmla="*/ 276616 w 372596"/>
                    <a:gd name="connsiteY3" fmla="*/ 140876 h 372594"/>
                    <a:gd name="connsiteX4" fmla="*/ 276616 w 372596"/>
                    <a:gd name="connsiteY4" fmla="*/ 110737 h 372594"/>
                    <a:gd name="connsiteX5" fmla="*/ 298981 w 372596"/>
                    <a:gd name="connsiteY5" fmla="*/ 100208 h 372594"/>
                    <a:gd name="connsiteX6" fmla="*/ 275500 w 372596"/>
                    <a:gd name="connsiteY6" fmla="*/ 19980 h 372594"/>
                    <a:gd name="connsiteX7" fmla="*/ 186298 w 372596"/>
                    <a:gd name="connsiteY7" fmla="*/ 8935 h 372594"/>
                    <a:gd name="connsiteX8" fmla="*/ 97096 w 372596"/>
                    <a:gd name="connsiteY8" fmla="*/ 19900 h 372594"/>
                    <a:gd name="connsiteX9" fmla="*/ 73615 w 372596"/>
                    <a:gd name="connsiteY9" fmla="*/ 100128 h 372594"/>
                    <a:gd name="connsiteX10" fmla="*/ 95980 w 372596"/>
                    <a:gd name="connsiteY10" fmla="*/ 110657 h 372594"/>
                    <a:gd name="connsiteX11" fmla="*/ 95980 w 372596"/>
                    <a:gd name="connsiteY11" fmla="*/ 140796 h 372594"/>
                    <a:gd name="connsiteX12" fmla="*/ 75371 w 372596"/>
                    <a:gd name="connsiteY12" fmla="*/ 140796 h 372594"/>
                    <a:gd name="connsiteX13" fmla="*/ 37704 w 372596"/>
                    <a:gd name="connsiteY13" fmla="*/ 178471 h 372594"/>
                    <a:gd name="connsiteX14" fmla="*/ 37704 w 372596"/>
                    <a:gd name="connsiteY14" fmla="*/ 246719 h 372594"/>
                    <a:gd name="connsiteX15" fmla="*/ 0 w 372596"/>
                    <a:gd name="connsiteY15" fmla="*/ 355839 h 372594"/>
                    <a:gd name="connsiteX16" fmla="*/ 0 w 372596"/>
                    <a:gd name="connsiteY16" fmla="*/ 372595 h 372594"/>
                    <a:gd name="connsiteX17" fmla="*/ 372596 w 372596"/>
                    <a:gd name="connsiteY17" fmla="*/ 372595 h 372594"/>
                    <a:gd name="connsiteX18" fmla="*/ 372596 w 372596"/>
                    <a:gd name="connsiteY18" fmla="*/ 355919 h 372594"/>
                    <a:gd name="connsiteX19" fmla="*/ 334893 w 372596"/>
                    <a:gd name="connsiteY19" fmla="*/ 246799 h 372594"/>
                    <a:gd name="connsiteX20" fmla="*/ 197712 w 372596"/>
                    <a:gd name="connsiteY20" fmla="*/ 27692 h 372594"/>
                    <a:gd name="connsiteX21" fmla="*/ 237229 w 372596"/>
                    <a:gd name="connsiteY21" fmla="*/ 23605 h 372594"/>
                    <a:gd name="connsiteX22" fmla="*/ 279491 w 372596"/>
                    <a:gd name="connsiteY22" fmla="*/ 86235 h 372594"/>
                    <a:gd name="connsiteX23" fmla="*/ 197712 w 372596"/>
                    <a:gd name="connsiteY23" fmla="*/ 27692 h 372594"/>
                    <a:gd name="connsiteX24" fmla="*/ 93105 w 372596"/>
                    <a:gd name="connsiteY24" fmla="*/ 86154 h 372594"/>
                    <a:gd name="connsiteX25" fmla="*/ 135367 w 372596"/>
                    <a:gd name="connsiteY25" fmla="*/ 23525 h 372594"/>
                    <a:gd name="connsiteX26" fmla="*/ 174884 w 372596"/>
                    <a:gd name="connsiteY26" fmla="*/ 27612 h 372594"/>
                    <a:gd name="connsiteX27" fmla="*/ 93105 w 372596"/>
                    <a:gd name="connsiteY27" fmla="*/ 86154 h 372594"/>
                    <a:gd name="connsiteX28" fmla="*/ 48798 w 372596"/>
                    <a:gd name="connsiteY28" fmla="*/ 350891 h 372594"/>
                    <a:gd name="connsiteX29" fmla="*/ 22268 w 372596"/>
                    <a:gd name="connsiteY29" fmla="*/ 350891 h 372594"/>
                    <a:gd name="connsiteX30" fmla="*/ 48798 w 372596"/>
                    <a:gd name="connsiteY30" fmla="*/ 268627 h 372594"/>
                    <a:gd name="connsiteX31" fmla="*/ 48798 w 372596"/>
                    <a:gd name="connsiteY31" fmla="*/ 350891 h 372594"/>
                    <a:gd name="connsiteX32" fmla="*/ 59535 w 372596"/>
                    <a:gd name="connsiteY32" fmla="*/ 178471 h 372594"/>
                    <a:gd name="connsiteX33" fmla="*/ 75371 w 372596"/>
                    <a:gd name="connsiteY33" fmla="*/ 162628 h 372594"/>
                    <a:gd name="connsiteX34" fmla="*/ 95996 w 372596"/>
                    <a:gd name="connsiteY34" fmla="*/ 162628 h 372594"/>
                    <a:gd name="connsiteX35" fmla="*/ 102524 w 372596"/>
                    <a:gd name="connsiteY35" fmla="*/ 194717 h 372594"/>
                    <a:gd name="connsiteX36" fmla="*/ 59536 w 372596"/>
                    <a:gd name="connsiteY36" fmla="*/ 223281 h 372594"/>
                    <a:gd name="connsiteX37" fmla="*/ 59536 w 372596"/>
                    <a:gd name="connsiteY37" fmla="*/ 178471 h 372594"/>
                    <a:gd name="connsiteX38" fmla="*/ 106372 w 372596"/>
                    <a:gd name="connsiteY38" fmla="*/ 350891 h 372594"/>
                    <a:gd name="connsiteX39" fmla="*/ 70630 w 372596"/>
                    <a:gd name="connsiteY39" fmla="*/ 350891 h 372594"/>
                    <a:gd name="connsiteX40" fmla="*/ 70630 w 372596"/>
                    <a:gd name="connsiteY40" fmla="*/ 242775 h 372594"/>
                    <a:gd name="connsiteX41" fmla="*/ 106372 w 372596"/>
                    <a:gd name="connsiteY41" fmla="*/ 217194 h 372594"/>
                    <a:gd name="connsiteX42" fmla="*/ 244392 w 372596"/>
                    <a:gd name="connsiteY42" fmla="*/ 350891 h 372594"/>
                    <a:gd name="connsiteX43" fmla="*/ 128204 w 372596"/>
                    <a:gd name="connsiteY43" fmla="*/ 350891 h 372594"/>
                    <a:gd name="connsiteX44" fmla="*/ 128204 w 372596"/>
                    <a:gd name="connsiteY44" fmla="*/ 287733 h 372594"/>
                    <a:gd name="connsiteX45" fmla="*/ 186298 w 372596"/>
                    <a:gd name="connsiteY45" fmla="*/ 283061 h 372594"/>
                    <a:gd name="connsiteX46" fmla="*/ 244392 w 372596"/>
                    <a:gd name="connsiteY46" fmla="*/ 287813 h 372594"/>
                    <a:gd name="connsiteX47" fmla="*/ 128204 w 372596"/>
                    <a:gd name="connsiteY47" fmla="*/ 247619 h 372594"/>
                    <a:gd name="connsiteX48" fmla="*/ 132403 w 372596"/>
                    <a:gd name="connsiteY48" fmla="*/ 233428 h 372594"/>
                    <a:gd name="connsiteX49" fmla="*/ 182104 w 372596"/>
                    <a:gd name="connsiteY49" fmla="*/ 251162 h 372594"/>
                    <a:gd name="connsiteX50" fmla="*/ 176813 w 372596"/>
                    <a:gd name="connsiteY50" fmla="*/ 260455 h 372594"/>
                    <a:gd name="connsiteX51" fmla="*/ 154199 w 372596"/>
                    <a:gd name="connsiteY51" fmla="*/ 273614 h 372594"/>
                    <a:gd name="connsiteX52" fmla="*/ 128204 w 372596"/>
                    <a:gd name="connsiteY52" fmla="*/ 247619 h 372594"/>
                    <a:gd name="connsiteX53" fmla="*/ 218398 w 372596"/>
                    <a:gd name="connsiteY53" fmla="*/ 273694 h 372594"/>
                    <a:gd name="connsiteX54" fmla="*/ 195784 w 372596"/>
                    <a:gd name="connsiteY54" fmla="*/ 260534 h 372594"/>
                    <a:gd name="connsiteX55" fmla="*/ 190493 w 372596"/>
                    <a:gd name="connsiteY55" fmla="*/ 251242 h 372594"/>
                    <a:gd name="connsiteX56" fmla="*/ 240193 w 372596"/>
                    <a:gd name="connsiteY56" fmla="*/ 233507 h 372594"/>
                    <a:gd name="connsiteX57" fmla="*/ 244393 w 372596"/>
                    <a:gd name="connsiteY57" fmla="*/ 247698 h 372594"/>
                    <a:gd name="connsiteX58" fmla="*/ 218398 w 372596"/>
                    <a:gd name="connsiteY58" fmla="*/ 273694 h 372594"/>
                    <a:gd name="connsiteX59" fmla="*/ 254784 w 372596"/>
                    <a:gd name="connsiteY59" fmla="*/ 161020 h 372594"/>
                    <a:gd name="connsiteX60" fmla="*/ 186298 w 372596"/>
                    <a:gd name="connsiteY60" fmla="*/ 229426 h 372594"/>
                    <a:gd name="connsiteX61" fmla="*/ 117812 w 372596"/>
                    <a:gd name="connsiteY61" fmla="*/ 160940 h 372594"/>
                    <a:gd name="connsiteX62" fmla="*/ 117812 w 372596"/>
                    <a:gd name="connsiteY62" fmla="*/ 113914 h 372594"/>
                    <a:gd name="connsiteX63" fmla="*/ 186298 w 372596"/>
                    <a:gd name="connsiteY63" fmla="*/ 75081 h 372594"/>
                    <a:gd name="connsiteX64" fmla="*/ 254784 w 372596"/>
                    <a:gd name="connsiteY64" fmla="*/ 113994 h 372594"/>
                    <a:gd name="connsiteX65" fmla="*/ 301967 w 372596"/>
                    <a:gd name="connsiteY65" fmla="*/ 350971 h 372594"/>
                    <a:gd name="connsiteX66" fmla="*/ 266224 w 372596"/>
                    <a:gd name="connsiteY66" fmla="*/ 350971 h 372594"/>
                    <a:gd name="connsiteX67" fmla="*/ 266224 w 372596"/>
                    <a:gd name="connsiteY67" fmla="*/ 217274 h 372594"/>
                    <a:gd name="connsiteX68" fmla="*/ 301967 w 372596"/>
                    <a:gd name="connsiteY68" fmla="*/ 242855 h 372594"/>
                    <a:gd name="connsiteX69" fmla="*/ 313061 w 372596"/>
                    <a:gd name="connsiteY69" fmla="*/ 223362 h 372594"/>
                    <a:gd name="connsiteX70" fmla="*/ 270072 w 372596"/>
                    <a:gd name="connsiteY70" fmla="*/ 194798 h 372594"/>
                    <a:gd name="connsiteX71" fmla="*/ 276601 w 372596"/>
                    <a:gd name="connsiteY71" fmla="*/ 162709 h 372594"/>
                    <a:gd name="connsiteX72" fmla="*/ 297226 w 372596"/>
                    <a:gd name="connsiteY72" fmla="*/ 162709 h 372594"/>
                    <a:gd name="connsiteX73" fmla="*/ 313061 w 372596"/>
                    <a:gd name="connsiteY73" fmla="*/ 178552 h 372594"/>
                    <a:gd name="connsiteX74" fmla="*/ 313061 w 372596"/>
                    <a:gd name="connsiteY74" fmla="*/ 223362 h 372594"/>
                    <a:gd name="connsiteX75" fmla="*/ 323798 w 372596"/>
                    <a:gd name="connsiteY75" fmla="*/ 350971 h 372594"/>
                    <a:gd name="connsiteX76" fmla="*/ 323798 w 372596"/>
                    <a:gd name="connsiteY76" fmla="*/ 268708 h 372594"/>
                    <a:gd name="connsiteX77" fmla="*/ 350329 w 372596"/>
                    <a:gd name="connsiteY77" fmla="*/ 350971 h 372594"/>
                    <a:gd name="connsiteX78" fmla="*/ 323798 w 372596"/>
                    <a:gd name="connsiteY78" fmla="*/ 350971 h 372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372596" h="372594">
                      <a:moveTo>
                        <a:pt x="334893" y="246799"/>
                      </a:moveTo>
                      <a:lnTo>
                        <a:pt x="334893" y="178551"/>
                      </a:lnTo>
                      <a:cubicBezTo>
                        <a:pt x="334893" y="157777"/>
                        <a:pt x="317995" y="140876"/>
                        <a:pt x="297225" y="140876"/>
                      </a:cubicBezTo>
                      <a:lnTo>
                        <a:pt x="276616" y="140876"/>
                      </a:lnTo>
                      <a:lnTo>
                        <a:pt x="276616" y="110737"/>
                      </a:lnTo>
                      <a:cubicBezTo>
                        <a:pt x="284655" y="108352"/>
                        <a:pt x="291847" y="104506"/>
                        <a:pt x="298981" y="100208"/>
                      </a:cubicBezTo>
                      <a:cubicBezTo>
                        <a:pt x="305442" y="70687"/>
                        <a:pt x="298582" y="40665"/>
                        <a:pt x="275500" y="19980"/>
                      </a:cubicBezTo>
                      <a:cubicBezTo>
                        <a:pt x="251301" y="-1705"/>
                        <a:pt x="215037" y="-6224"/>
                        <a:pt x="186298" y="8935"/>
                      </a:cubicBezTo>
                      <a:cubicBezTo>
                        <a:pt x="157559" y="-6224"/>
                        <a:pt x="121295" y="-1785"/>
                        <a:pt x="97096" y="19900"/>
                      </a:cubicBezTo>
                      <a:cubicBezTo>
                        <a:pt x="74014" y="40585"/>
                        <a:pt x="67154" y="70607"/>
                        <a:pt x="73615" y="100128"/>
                      </a:cubicBezTo>
                      <a:cubicBezTo>
                        <a:pt x="80749" y="104425"/>
                        <a:pt x="87941" y="108272"/>
                        <a:pt x="95980" y="110657"/>
                      </a:cubicBezTo>
                      <a:lnTo>
                        <a:pt x="95980" y="140796"/>
                      </a:lnTo>
                      <a:lnTo>
                        <a:pt x="75371" y="140796"/>
                      </a:lnTo>
                      <a:cubicBezTo>
                        <a:pt x="54601" y="140796"/>
                        <a:pt x="37704" y="157697"/>
                        <a:pt x="37704" y="178471"/>
                      </a:cubicBezTo>
                      <a:lnTo>
                        <a:pt x="37704" y="246719"/>
                      </a:lnTo>
                      <a:cubicBezTo>
                        <a:pt x="13593" y="277794"/>
                        <a:pt x="0" y="316384"/>
                        <a:pt x="0" y="355839"/>
                      </a:cubicBezTo>
                      <a:lnTo>
                        <a:pt x="0" y="372595"/>
                      </a:lnTo>
                      <a:lnTo>
                        <a:pt x="372596" y="372595"/>
                      </a:lnTo>
                      <a:lnTo>
                        <a:pt x="372596" y="355919"/>
                      </a:lnTo>
                      <a:cubicBezTo>
                        <a:pt x="372596" y="316463"/>
                        <a:pt x="359003" y="277873"/>
                        <a:pt x="334893" y="246799"/>
                      </a:cubicBezTo>
                      <a:close/>
                      <a:moveTo>
                        <a:pt x="197712" y="27692"/>
                      </a:moveTo>
                      <a:cubicBezTo>
                        <a:pt x="209969" y="21604"/>
                        <a:pt x="223828" y="20142"/>
                        <a:pt x="237229" y="23605"/>
                      </a:cubicBezTo>
                      <a:cubicBezTo>
                        <a:pt x="265482" y="30900"/>
                        <a:pt x="283303" y="57847"/>
                        <a:pt x="279491" y="86235"/>
                      </a:cubicBezTo>
                      <a:cubicBezTo>
                        <a:pt x="239357" y="106134"/>
                        <a:pt x="191817" y="71986"/>
                        <a:pt x="197712" y="27692"/>
                      </a:cubicBezTo>
                      <a:close/>
                      <a:moveTo>
                        <a:pt x="93105" y="86154"/>
                      </a:moveTo>
                      <a:cubicBezTo>
                        <a:pt x="89294" y="57767"/>
                        <a:pt x="107114" y="30820"/>
                        <a:pt x="135367" y="23525"/>
                      </a:cubicBezTo>
                      <a:cubicBezTo>
                        <a:pt x="148768" y="20062"/>
                        <a:pt x="162627" y="21524"/>
                        <a:pt x="174884" y="27612"/>
                      </a:cubicBezTo>
                      <a:cubicBezTo>
                        <a:pt x="180779" y="71906"/>
                        <a:pt x="133239" y="106054"/>
                        <a:pt x="93105" y="86154"/>
                      </a:cubicBezTo>
                      <a:close/>
                      <a:moveTo>
                        <a:pt x="48798" y="350891"/>
                      </a:moveTo>
                      <a:lnTo>
                        <a:pt x="22268" y="350891"/>
                      </a:lnTo>
                      <a:cubicBezTo>
                        <a:pt x="23206" y="321517"/>
                        <a:pt x="32478" y="292903"/>
                        <a:pt x="48798" y="268627"/>
                      </a:cubicBezTo>
                      <a:lnTo>
                        <a:pt x="48798" y="350891"/>
                      </a:lnTo>
                      <a:close/>
                      <a:moveTo>
                        <a:pt x="59535" y="178471"/>
                      </a:moveTo>
                      <a:cubicBezTo>
                        <a:pt x="59535" y="169735"/>
                        <a:pt x="66639" y="162628"/>
                        <a:pt x="75371" y="162628"/>
                      </a:cubicBezTo>
                      <a:lnTo>
                        <a:pt x="95996" y="162628"/>
                      </a:lnTo>
                      <a:cubicBezTo>
                        <a:pt x="96201" y="173600"/>
                        <a:pt x="98423" y="184538"/>
                        <a:pt x="102524" y="194717"/>
                      </a:cubicBezTo>
                      <a:cubicBezTo>
                        <a:pt x="86913" y="202089"/>
                        <a:pt x="72388" y="211757"/>
                        <a:pt x="59536" y="223281"/>
                      </a:cubicBezTo>
                      <a:lnTo>
                        <a:pt x="59536" y="178471"/>
                      </a:lnTo>
                      <a:close/>
                      <a:moveTo>
                        <a:pt x="106372" y="350891"/>
                      </a:moveTo>
                      <a:lnTo>
                        <a:pt x="70630" y="350891"/>
                      </a:lnTo>
                      <a:lnTo>
                        <a:pt x="70630" y="242775"/>
                      </a:lnTo>
                      <a:cubicBezTo>
                        <a:pt x="81276" y="232626"/>
                        <a:pt x="93327" y="223991"/>
                        <a:pt x="106372" y="217194"/>
                      </a:cubicBezTo>
                      <a:close/>
                      <a:moveTo>
                        <a:pt x="244392" y="350891"/>
                      </a:moveTo>
                      <a:lnTo>
                        <a:pt x="128204" y="350891"/>
                      </a:lnTo>
                      <a:lnTo>
                        <a:pt x="128204" y="287733"/>
                      </a:lnTo>
                      <a:cubicBezTo>
                        <a:pt x="146186" y="299426"/>
                        <a:pt x="170397" y="297427"/>
                        <a:pt x="186298" y="283061"/>
                      </a:cubicBezTo>
                      <a:cubicBezTo>
                        <a:pt x="202199" y="297427"/>
                        <a:pt x="226410" y="299507"/>
                        <a:pt x="244392" y="287813"/>
                      </a:cubicBezTo>
                      <a:close/>
                      <a:moveTo>
                        <a:pt x="128204" y="247619"/>
                      </a:moveTo>
                      <a:cubicBezTo>
                        <a:pt x="128204" y="242481"/>
                        <a:pt x="129684" y="237586"/>
                        <a:pt x="132403" y="233428"/>
                      </a:cubicBezTo>
                      <a:cubicBezTo>
                        <a:pt x="146750" y="244117"/>
                        <a:pt x="164236" y="250341"/>
                        <a:pt x="182104" y="251162"/>
                      </a:cubicBezTo>
                      <a:lnTo>
                        <a:pt x="176813" y="260455"/>
                      </a:lnTo>
                      <a:cubicBezTo>
                        <a:pt x="172190" y="268572"/>
                        <a:pt x="163525" y="273614"/>
                        <a:pt x="154199" y="273614"/>
                      </a:cubicBezTo>
                      <a:cubicBezTo>
                        <a:pt x="139865" y="273613"/>
                        <a:pt x="128204" y="261952"/>
                        <a:pt x="128204" y="247619"/>
                      </a:cubicBezTo>
                      <a:close/>
                      <a:moveTo>
                        <a:pt x="218398" y="273694"/>
                      </a:moveTo>
                      <a:cubicBezTo>
                        <a:pt x="209071" y="273694"/>
                        <a:pt x="200406" y="268651"/>
                        <a:pt x="195784" y="260534"/>
                      </a:cubicBezTo>
                      <a:lnTo>
                        <a:pt x="190493" y="251242"/>
                      </a:lnTo>
                      <a:cubicBezTo>
                        <a:pt x="208360" y="250420"/>
                        <a:pt x="225846" y="244197"/>
                        <a:pt x="240193" y="233507"/>
                      </a:cubicBezTo>
                      <a:cubicBezTo>
                        <a:pt x="242912" y="237666"/>
                        <a:pt x="244393" y="242561"/>
                        <a:pt x="244393" y="247698"/>
                      </a:cubicBezTo>
                      <a:cubicBezTo>
                        <a:pt x="244392" y="262032"/>
                        <a:pt x="232731" y="273694"/>
                        <a:pt x="218398" y="273694"/>
                      </a:cubicBezTo>
                      <a:close/>
                      <a:moveTo>
                        <a:pt x="254784" y="161020"/>
                      </a:moveTo>
                      <a:cubicBezTo>
                        <a:pt x="254784" y="198380"/>
                        <a:pt x="223627" y="229426"/>
                        <a:pt x="186298" y="229426"/>
                      </a:cubicBezTo>
                      <a:cubicBezTo>
                        <a:pt x="149332" y="229259"/>
                        <a:pt x="117812" y="198031"/>
                        <a:pt x="117812" y="160940"/>
                      </a:cubicBezTo>
                      <a:lnTo>
                        <a:pt x="117812" y="113914"/>
                      </a:lnTo>
                      <a:cubicBezTo>
                        <a:pt x="145641" y="114084"/>
                        <a:pt x="172154" y="99075"/>
                        <a:pt x="186298" y="75081"/>
                      </a:cubicBezTo>
                      <a:cubicBezTo>
                        <a:pt x="200441" y="99075"/>
                        <a:pt x="226955" y="114164"/>
                        <a:pt x="254784" y="113994"/>
                      </a:cubicBezTo>
                      <a:close/>
                      <a:moveTo>
                        <a:pt x="301967" y="350971"/>
                      </a:moveTo>
                      <a:lnTo>
                        <a:pt x="266224" y="350971"/>
                      </a:lnTo>
                      <a:lnTo>
                        <a:pt x="266224" y="217274"/>
                      </a:lnTo>
                      <a:cubicBezTo>
                        <a:pt x="279269" y="224072"/>
                        <a:pt x="291319" y="232707"/>
                        <a:pt x="301967" y="242855"/>
                      </a:cubicBezTo>
                      <a:close/>
                      <a:moveTo>
                        <a:pt x="313061" y="223362"/>
                      </a:moveTo>
                      <a:cubicBezTo>
                        <a:pt x="300208" y="211838"/>
                        <a:pt x="285683" y="202170"/>
                        <a:pt x="270072" y="194798"/>
                      </a:cubicBezTo>
                      <a:cubicBezTo>
                        <a:pt x="274174" y="184619"/>
                        <a:pt x="276395" y="173681"/>
                        <a:pt x="276601" y="162709"/>
                      </a:cubicBezTo>
                      <a:lnTo>
                        <a:pt x="297226" y="162709"/>
                      </a:lnTo>
                      <a:cubicBezTo>
                        <a:pt x="305958" y="162709"/>
                        <a:pt x="313061" y="169816"/>
                        <a:pt x="313061" y="178552"/>
                      </a:cubicBezTo>
                      <a:lnTo>
                        <a:pt x="313061" y="223362"/>
                      </a:lnTo>
                      <a:close/>
                      <a:moveTo>
                        <a:pt x="323798" y="350971"/>
                      </a:moveTo>
                      <a:lnTo>
                        <a:pt x="323798" y="268708"/>
                      </a:lnTo>
                      <a:cubicBezTo>
                        <a:pt x="340118" y="292983"/>
                        <a:pt x="349391" y="321598"/>
                        <a:pt x="350329" y="350971"/>
                      </a:cubicBezTo>
                      <a:lnTo>
                        <a:pt x="323798" y="35097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26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ID"/>
                </a:p>
              </p:txBody>
            </p:sp>
          </p:grp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9C451A25-D602-45A3-C5CA-DD28F7DB0A86}"/>
                  </a:ext>
                </a:extLst>
              </p:cNvPr>
              <p:cNvSpPr txBox="1"/>
              <p:nvPr/>
            </p:nvSpPr>
            <p:spPr>
              <a:xfrm>
                <a:off x="6708843" y="956122"/>
                <a:ext cx="1978014" cy="30777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rtl="1">
                  <a:tabLst>
                    <a:tab pos="10226675" algn="l"/>
                  </a:tabLst>
                </a:pPr>
                <a:r>
                  <a:rPr lang="fa-IR" sz="1400" b="1" dirty="0">
                    <a:solidFill>
                      <a:srgbClr val="383B61"/>
                    </a:solidFill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1400" b="1" dirty="0">
                  <a:solidFill>
                    <a:srgbClr val="383B61"/>
                  </a:solidFill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</p:grp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FAE605C6-6C7C-728A-FF5C-636C6A1F8F7D}"/>
              </a:ext>
            </a:extLst>
          </p:cNvPr>
          <p:cNvSpPr txBox="1"/>
          <p:nvPr/>
        </p:nvSpPr>
        <p:spPr>
          <a:xfrm>
            <a:off x="731184" y="865016"/>
            <a:ext cx="5028849" cy="15081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sz="16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6556660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75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0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ECC5ECB6-2CC9-0DE1-0A37-FA924CFBD93E}"/>
              </a:ext>
            </a:extLst>
          </p:cNvPr>
          <p:cNvSpPr txBox="1"/>
          <p:nvPr/>
        </p:nvSpPr>
        <p:spPr>
          <a:xfrm>
            <a:off x="1613648" y="3800706"/>
            <a:ext cx="893781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66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66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Freeform 119">
            <a:extLst>
              <a:ext uri="{FF2B5EF4-FFF2-40B4-BE49-F238E27FC236}">
                <a16:creationId xmlns:a16="http://schemas.microsoft.com/office/drawing/2014/main" id="{4E9651F7-341C-7845-1EAA-5323DB6DA1FB}"/>
              </a:ext>
            </a:extLst>
          </p:cNvPr>
          <p:cNvSpPr>
            <a:spLocks noEditPoints="1"/>
          </p:cNvSpPr>
          <p:nvPr/>
        </p:nvSpPr>
        <p:spPr bwMode="auto">
          <a:xfrm>
            <a:off x="5493936" y="1443316"/>
            <a:ext cx="1276650" cy="1180901"/>
          </a:xfrm>
          <a:custGeom>
            <a:avLst/>
            <a:gdLst>
              <a:gd name="T0" fmla="*/ 97 w 160"/>
              <a:gd name="T1" fmla="*/ 8 h 148"/>
              <a:gd name="T2" fmla="*/ 92 w 160"/>
              <a:gd name="T3" fmla="*/ 0 h 148"/>
              <a:gd name="T4" fmla="*/ 61 w 160"/>
              <a:gd name="T5" fmla="*/ 6 h 148"/>
              <a:gd name="T6" fmla="*/ 6 w 160"/>
              <a:gd name="T7" fmla="*/ 8 h 148"/>
              <a:gd name="T8" fmla="*/ 6 w 160"/>
              <a:gd name="T9" fmla="*/ 22 h 148"/>
              <a:gd name="T10" fmla="*/ 15 w 160"/>
              <a:gd name="T11" fmla="*/ 114 h 148"/>
              <a:gd name="T12" fmla="*/ 67 w 160"/>
              <a:gd name="T13" fmla="*/ 119 h 148"/>
              <a:gd name="T14" fmla="*/ 51 w 160"/>
              <a:gd name="T15" fmla="*/ 144 h 148"/>
              <a:gd name="T16" fmla="*/ 76 w 160"/>
              <a:gd name="T17" fmla="*/ 127 h 148"/>
              <a:gd name="T18" fmla="*/ 80 w 160"/>
              <a:gd name="T19" fmla="*/ 148 h 148"/>
              <a:gd name="T20" fmla="*/ 84 w 160"/>
              <a:gd name="T21" fmla="*/ 128 h 148"/>
              <a:gd name="T22" fmla="*/ 104 w 160"/>
              <a:gd name="T23" fmla="*/ 147 h 148"/>
              <a:gd name="T24" fmla="*/ 107 w 160"/>
              <a:gd name="T25" fmla="*/ 138 h 148"/>
              <a:gd name="T26" fmla="*/ 139 w 160"/>
              <a:gd name="T27" fmla="*/ 119 h 148"/>
              <a:gd name="T28" fmla="*/ 145 w 160"/>
              <a:gd name="T29" fmla="*/ 22 h 148"/>
              <a:gd name="T30" fmla="*/ 160 w 160"/>
              <a:gd name="T31" fmla="*/ 15 h 148"/>
              <a:gd name="T32" fmla="*/ 134 w 160"/>
              <a:gd name="T33" fmla="*/ 108 h 148"/>
              <a:gd name="T34" fmla="*/ 24 w 160"/>
              <a:gd name="T35" fmla="*/ 22 h 148"/>
              <a:gd name="T36" fmla="*/ 134 w 160"/>
              <a:gd name="T37" fmla="*/ 108 h 148"/>
              <a:gd name="T38" fmla="*/ 36 w 160"/>
              <a:gd name="T39" fmla="*/ 92 h 148"/>
              <a:gd name="T40" fmla="*/ 67 w 160"/>
              <a:gd name="T41" fmla="*/ 88 h 148"/>
              <a:gd name="T42" fmla="*/ 75 w 160"/>
              <a:gd name="T43" fmla="*/ 86 h 148"/>
              <a:gd name="T44" fmla="*/ 103 w 160"/>
              <a:gd name="T45" fmla="*/ 69 h 148"/>
              <a:gd name="T46" fmla="*/ 119 w 160"/>
              <a:gd name="T47" fmla="*/ 54 h 148"/>
              <a:gd name="T48" fmla="*/ 124 w 160"/>
              <a:gd name="T49" fmla="*/ 66 h 148"/>
              <a:gd name="T50" fmla="*/ 130 w 160"/>
              <a:gd name="T51" fmla="*/ 38 h 148"/>
              <a:gd name="T52" fmla="*/ 130 w 160"/>
              <a:gd name="T53" fmla="*/ 36 h 148"/>
              <a:gd name="T54" fmla="*/ 127 w 160"/>
              <a:gd name="T55" fmla="*/ 34 h 148"/>
              <a:gd name="T56" fmla="*/ 124 w 160"/>
              <a:gd name="T57" fmla="*/ 33 h 148"/>
              <a:gd name="T58" fmla="*/ 100 w 160"/>
              <a:gd name="T59" fmla="*/ 38 h 148"/>
              <a:gd name="T60" fmla="*/ 112 w 160"/>
              <a:gd name="T61" fmla="*/ 44 h 148"/>
              <a:gd name="T62" fmla="*/ 94 w 160"/>
              <a:gd name="T63" fmla="*/ 50 h 148"/>
              <a:gd name="T64" fmla="*/ 70 w 160"/>
              <a:gd name="T65" fmla="*/ 75 h 148"/>
              <a:gd name="T66" fmla="*/ 49 w 160"/>
              <a:gd name="T67" fmla="*/ 63 h 148"/>
              <a:gd name="T68" fmla="*/ 28 w 160"/>
              <a:gd name="T69" fmla="*/ 9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8">
                <a:moveTo>
                  <a:pt x="153" y="8"/>
                </a:moveTo>
                <a:cubicBezTo>
                  <a:pt x="97" y="8"/>
                  <a:pt x="97" y="8"/>
                  <a:pt x="97" y="8"/>
                </a:cubicBezTo>
                <a:cubicBezTo>
                  <a:pt x="97" y="6"/>
                  <a:pt x="97" y="6"/>
                  <a:pt x="97" y="6"/>
                </a:cubicBezTo>
                <a:cubicBezTo>
                  <a:pt x="97" y="3"/>
                  <a:pt x="95" y="0"/>
                  <a:pt x="9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3"/>
                  <a:pt x="61" y="6"/>
                </a:cubicBezTo>
                <a:cubicBezTo>
                  <a:pt x="61" y="8"/>
                  <a:pt x="61" y="8"/>
                  <a:pt x="61" y="8"/>
                </a:cubicBezTo>
                <a:cubicBezTo>
                  <a:pt x="6" y="8"/>
                  <a:pt x="6" y="8"/>
                  <a:pt x="6" y="8"/>
                </a:cubicBezTo>
                <a:cubicBezTo>
                  <a:pt x="2" y="8"/>
                  <a:pt x="0" y="11"/>
                  <a:pt x="0" y="15"/>
                </a:cubicBezTo>
                <a:cubicBezTo>
                  <a:pt x="0" y="19"/>
                  <a:pt x="2" y="22"/>
                  <a:pt x="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5" y="117"/>
                  <a:pt x="17" y="119"/>
                  <a:pt x="20" y="119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50" y="140"/>
                  <a:pt x="50" y="143"/>
                  <a:pt x="51" y="144"/>
                </a:cubicBezTo>
                <a:cubicBezTo>
                  <a:pt x="54" y="147"/>
                  <a:pt x="57" y="147"/>
                  <a:pt x="58" y="144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6" y="146"/>
                  <a:pt x="77" y="148"/>
                  <a:pt x="80" y="148"/>
                </a:cubicBezTo>
                <a:cubicBezTo>
                  <a:pt x="81" y="148"/>
                  <a:pt x="84" y="146"/>
                  <a:pt x="84" y="144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100" y="146"/>
                  <a:pt x="100" y="146"/>
                  <a:pt x="100" y="146"/>
                </a:cubicBezTo>
                <a:cubicBezTo>
                  <a:pt x="101" y="147"/>
                  <a:pt x="103" y="147"/>
                  <a:pt x="104" y="147"/>
                </a:cubicBezTo>
                <a:cubicBezTo>
                  <a:pt x="105" y="147"/>
                  <a:pt x="107" y="147"/>
                  <a:pt x="107" y="146"/>
                </a:cubicBezTo>
                <a:cubicBezTo>
                  <a:pt x="110" y="144"/>
                  <a:pt x="110" y="141"/>
                  <a:pt x="107" y="138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42" y="119"/>
                  <a:pt x="145" y="117"/>
                  <a:pt x="145" y="114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6" y="22"/>
                  <a:pt x="160" y="19"/>
                  <a:pt x="160" y="15"/>
                </a:cubicBezTo>
                <a:cubicBezTo>
                  <a:pt x="160" y="11"/>
                  <a:pt x="156" y="8"/>
                  <a:pt x="153" y="8"/>
                </a:cubicBezTo>
                <a:close/>
                <a:moveTo>
                  <a:pt x="134" y="108"/>
                </a:moveTo>
                <a:cubicBezTo>
                  <a:pt x="24" y="108"/>
                  <a:pt x="24" y="108"/>
                  <a:pt x="24" y="108"/>
                </a:cubicBezTo>
                <a:cubicBezTo>
                  <a:pt x="24" y="22"/>
                  <a:pt x="24" y="22"/>
                  <a:pt x="24" y="22"/>
                </a:cubicBezTo>
                <a:cubicBezTo>
                  <a:pt x="134" y="22"/>
                  <a:pt x="134" y="22"/>
                  <a:pt x="134" y="22"/>
                </a:cubicBezTo>
                <a:lnTo>
                  <a:pt x="134" y="108"/>
                </a:lnTo>
                <a:close/>
                <a:moveTo>
                  <a:pt x="32" y="94"/>
                </a:moveTo>
                <a:cubicBezTo>
                  <a:pt x="33" y="94"/>
                  <a:pt x="34" y="94"/>
                  <a:pt x="36" y="92"/>
                </a:cubicBezTo>
                <a:cubicBezTo>
                  <a:pt x="53" y="75"/>
                  <a:pt x="53" y="75"/>
                  <a:pt x="53" y="75"/>
                </a:cubicBezTo>
                <a:cubicBezTo>
                  <a:pt x="67" y="88"/>
                  <a:pt x="67" y="88"/>
                  <a:pt x="67" y="88"/>
                </a:cubicBezTo>
                <a:cubicBezTo>
                  <a:pt x="69" y="89"/>
                  <a:pt x="70" y="89"/>
                  <a:pt x="71" y="89"/>
                </a:cubicBezTo>
                <a:cubicBezTo>
                  <a:pt x="73" y="89"/>
                  <a:pt x="74" y="88"/>
                  <a:pt x="75" y="86"/>
                </a:cubicBezTo>
                <a:cubicBezTo>
                  <a:pt x="93" y="62"/>
                  <a:pt x="93" y="62"/>
                  <a:pt x="93" y="62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4" y="70"/>
                  <a:pt x="108" y="69"/>
                  <a:pt x="109" y="68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19" y="59"/>
                  <a:pt x="119" y="59"/>
                  <a:pt x="119" y="59"/>
                </a:cubicBezTo>
                <a:cubicBezTo>
                  <a:pt x="119" y="63"/>
                  <a:pt x="122" y="66"/>
                  <a:pt x="124" y="66"/>
                </a:cubicBezTo>
                <a:cubicBezTo>
                  <a:pt x="127" y="66"/>
                  <a:pt x="130" y="63"/>
                  <a:pt x="130" y="59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0" y="37"/>
                  <a:pt x="130" y="37"/>
                  <a:pt x="130" y="36"/>
                </a:cubicBezTo>
                <a:cubicBezTo>
                  <a:pt x="130" y="36"/>
                  <a:pt x="130" y="36"/>
                  <a:pt x="129" y="34"/>
                </a:cubicBezTo>
                <a:cubicBezTo>
                  <a:pt x="129" y="34"/>
                  <a:pt x="129" y="34"/>
                  <a:pt x="127" y="34"/>
                </a:cubicBezTo>
                <a:cubicBezTo>
                  <a:pt x="127" y="33"/>
                  <a:pt x="127" y="33"/>
                  <a:pt x="126" y="33"/>
                </a:cubicBezTo>
                <a:cubicBezTo>
                  <a:pt x="126" y="33"/>
                  <a:pt x="126" y="33"/>
                  <a:pt x="124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3" y="33"/>
                  <a:pt x="100" y="36"/>
                  <a:pt x="100" y="38"/>
                </a:cubicBezTo>
                <a:cubicBezTo>
                  <a:pt x="100" y="41"/>
                  <a:pt x="103" y="44"/>
                  <a:pt x="105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94" y="50"/>
                  <a:pt x="94" y="50"/>
                  <a:pt x="94" y="50"/>
                </a:cubicBezTo>
                <a:cubicBezTo>
                  <a:pt x="93" y="47"/>
                  <a:pt x="89" y="49"/>
                  <a:pt x="88" y="50"/>
                </a:cubicBezTo>
                <a:cubicBezTo>
                  <a:pt x="70" y="75"/>
                  <a:pt x="70" y="75"/>
                  <a:pt x="70" y="75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0"/>
                  <a:pt x="51" y="60"/>
                  <a:pt x="49" y="63"/>
                </a:cubicBezTo>
                <a:cubicBezTo>
                  <a:pt x="29" y="84"/>
                  <a:pt x="29" y="84"/>
                  <a:pt x="29" y="84"/>
                </a:cubicBezTo>
                <a:cubicBezTo>
                  <a:pt x="26" y="86"/>
                  <a:pt x="26" y="89"/>
                  <a:pt x="28" y="92"/>
                </a:cubicBezTo>
                <a:cubicBezTo>
                  <a:pt x="29" y="94"/>
                  <a:pt x="30" y="94"/>
                  <a:pt x="32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853007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ECD92C9-7D74-3809-5D60-07312A0E9F3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37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3565DC7-9B55-B856-9AB7-FF658BB9255F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F97E59-BFC3-E5B7-996A-61B85FBA7E2C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7035A26-3D01-F001-F40C-DED209F39984}"/>
              </a:ext>
            </a:extLst>
          </p:cNvPr>
          <p:cNvSpPr/>
          <p:nvPr/>
        </p:nvSpPr>
        <p:spPr>
          <a:xfrm>
            <a:off x="10527239" y="1045026"/>
            <a:ext cx="524115" cy="214420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بنویسید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76AAE33-4D80-AB55-03E4-CBA632D9D8C7}"/>
              </a:ext>
            </a:extLst>
          </p:cNvPr>
          <p:cNvSpPr/>
          <p:nvPr/>
        </p:nvSpPr>
        <p:spPr>
          <a:xfrm>
            <a:off x="6254625" y="1045028"/>
            <a:ext cx="4100667" cy="214451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63038F9-3925-F2B8-D6BA-948BC9231C12}"/>
              </a:ext>
            </a:extLst>
          </p:cNvPr>
          <p:cNvSpPr txBox="1"/>
          <p:nvPr/>
        </p:nvSpPr>
        <p:spPr>
          <a:xfrm>
            <a:off x="6708715" y="1335082"/>
            <a:ext cx="3377682" cy="15081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6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D90D08B-DF47-B8F5-4A91-A01454DB2214}"/>
              </a:ext>
            </a:extLst>
          </p:cNvPr>
          <p:cNvSpPr/>
          <p:nvPr/>
        </p:nvSpPr>
        <p:spPr>
          <a:xfrm>
            <a:off x="5461615" y="1045026"/>
            <a:ext cx="524115" cy="2144204"/>
          </a:xfrm>
          <a:prstGeom prst="rect">
            <a:avLst/>
          </a:prstGeom>
          <a:ln>
            <a:noFill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بنویسید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A651BF7-9E3B-9924-DD3D-6470E0BDDA3A}"/>
              </a:ext>
            </a:extLst>
          </p:cNvPr>
          <p:cNvSpPr/>
          <p:nvPr/>
        </p:nvSpPr>
        <p:spPr>
          <a:xfrm>
            <a:off x="1189001" y="1045028"/>
            <a:ext cx="4100667" cy="214451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21E3C24-A82B-E7B4-3455-0C3C48DFA2AB}"/>
              </a:ext>
            </a:extLst>
          </p:cNvPr>
          <p:cNvSpPr txBox="1"/>
          <p:nvPr/>
        </p:nvSpPr>
        <p:spPr>
          <a:xfrm>
            <a:off x="1643091" y="1335082"/>
            <a:ext cx="3377682" cy="15081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6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001DD4EF-1C22-D97F-70B8-F8986627B39B}"/>
              </a:ext>
            </a:extLst>
          </p:cNvPr>
          <p:cNvSpPr/>
          <p:nvPr/>
        </p:nvSpPr>
        <p:spPr>
          <a:xfrm>
            <a:off x="10527239" y="3428998"/>
            <a:ext cx="524115" cy="2144204"/>
          </a:xfrm>
          <a:prstGeom prst="rect">
            <a:avLst/>
          </a:prstGeom>
          <a:ln>
            <a:noFill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بنویسید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DDEB565-6E5A-64BF-2694-5F9BF9C192A9}"/>
              </a:ext>
            </a:extLst>
          </p:cNvPr>
          <p:cNvSpPr/>
          <p:nvPr/>
        </p:nvSpPr>
        <p:spPr>
          <a:xfrm>
            <a:off x="6254625" y="3429000"/>
            <a:ext cx="4100667" cy="214451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FC375B9-F98A-FDE4-8826-31B9CA76235F}"/>
              </a:ext>
            </a:extLst>
          </p:cNvPr>
          <p:cNvSpPr txBox="1"/>
          <p:nvPr/>
        </p:nvSpPr>
        <p:spPr>
          <a:xfrm>
            <a:off x="6708715" y="3719054"/>
            <a:ext cx="3377682" cy="15081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6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B6E8B6E-17A5-D56C-914B-8935D0E71E89}"/>
              </a:ext>
            </a:extLst>
          </p:cNvPr>
          <p:cNvSpPr/>
          <p:nvPr/>
        </p:nvSpPr>
        <p:spPr>
          <a:xfrm>
            <a:off x="5461615" y="3428998"/>
            <a:ext cx="524115" cy="214420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بنویسید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4B63303-C6D9-2D2B-3924-05FACC48B081}"/>
              </a:ext>
            </a:extLst>
          </p:cNvPr>
          <p:cNvSpPr/>
          <p:nvPr/>
        </p:nvSpPr>
        <p:spPr>
          <a:xfrm>
            <a:off x="1189001" y="3429000"/>
            <a:ext cx="4100667" cy="214451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27EBC56-7464-E429-91C0-0170B61FA516}"/>
              </a:ext>
            </a:extLst>
          </p:cNvPr>
          <p:cNvSpPr txBox="1"/>
          <p:nvPr/>
        </p:nvSpPr>
        <p:spPr>
          <a:xfrm>
            <a:off x="1643091" y="3719054"/>
            <a:ext cx="3377682" cy="15081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6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5990634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75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25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75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25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75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25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750"/>
                            </p:stCondLst>
                            <p:childTnLst>
                              <p:par>
                                <p:cTn id="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25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6" grpId="0" animBg="1"/>
      <p:bldP spid="7" grpId="0"/>
      <p:bldP spid="8" grpId="0" animBg="1"/>
      <p:bldP spid="9" grpId="0" animBg="1"/>
      <p:bldP spid="10" grpId="0"/>
      <p:bldP spid="11" grpId="0" animBg="1"/>
      <p:bldP spid="12" grpId="0" animBg="1"/>
      <p:bldP spid="13" grpId="0"/>
      <p:bldP spid="14" grpId="0" animBg="1"/>
      <p:bldP spid="15" grpId="0" animBg="1"/>
      <p:bldP spid="16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ECD92C9-7D74-3809-5D60-07312A0E9F3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3565DC7-9B55-B856-9AB7-FF658BB9255F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F97E59-BFC3-E5B7-996A-61B85FBA7E2C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3C7149C-E3C7-B12D-D7FA-23A4E7AA8D58}"/>
              </a:ext>
            </a:extLst>
          </p:cNvPr>
          <p:cNvGrpSpPr/>
          <p:nvPr/>
        </p:nvGrpSpPr>
        <p:grpSpPr>
          <a:xfrm>
            <a:off x="2188038" y="1705459"/>
            <a:ext cx="7355353" cy="3305616"/>
            <a:chOff x="2255620" y="2435225"/>
            <a:chExt cx="19682303" cy="8845550"/>
          </a:xfrm>
        </p:grpSpPr>
        <p:sp>
          <p:nvSpPr>
            <p:cNvPr id="6" name="Partial Circle 5">
              <a:extLst>
                <a:ext uri="{FF2B5EF4-FFF2-40B4-BE49-F238E27FC236}">
                  <a16:creationId xmlns:a16="http://schemas.microsoft.com/office/drawing/2014/main" id="{996A4B26-58DD-7A74-856F-243C607D590A}"/>
                </a:ext>
              </a:extLst>
            </p:cNvPr>
            <p:cNvSpPr/>
            <p:nvPr/>
          </p:nvSpPr>
          <p:spPr>
            <a:xfrm flipV="1">
              <a:off x="7846768" y="2435225"/>
              <a:ext cx="8845547" cy="8845550"/>
            </a:xfrm>
            <a:prstGeom prst="pie">
              <a:avLst>
                <a:gd name="adj1" fmla="val 10802289"/>
                <a:gd name="adj2" fmla="val 10801020"/>
              </a:avLst>
            </a:pr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7" name="Partial Circle 6">
              <a:extLst>
                <a:ext uri="{FF2B5EF4-FFF2-40B4-BE49-F238E27FC236}">
                  <a16:creationId xmlns:a16="http://schemas.microsoft.com/office/drawing/2014/main" id="{B4C00C20-2BF6-C387-521B-E517E82DC938}"/>
                </a:ext>
              </a:extLst>
            </p:cNvPr>
            <p:cNvSpPr/>
            <p:nvPr/>
          </p:nvSpPr>
          <p:spPr>
            <a:xfrm rot="5400000" flipV="1">
              <a:off x="7846767" y="2435227"/>
              <a:ext cx="8845547" cy="8845550"/>
            </a:xfrm>
            <a:prstGeom prst="pie">
              <a:avLst>
                <a:gd name="adj1" fmla="val 21597215"/>
                <a:gd name="adj2" fmla="val 1080102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9426AD48-7ACB-C6F3-CF3A-8E38F87F5237}"/>
                </a:ext>
              </a:extLst>
            </p:cNvPr>
            <p:cNvSpPr/>
            <p:nvPr/>
          </p:nvSpPr>
          <p:spPr>
            <a:xfrm>
              <a:off x="8768848" y="3357308"/>
              <a:ext cx="7001383" cy="700138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699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857869F5-FC62-BE42-96D1-CD6CE7FEF288}"/>
                </a:ext>
              </a:extLst>
            </p:cNvPr>
            <p:cNvGrpSpPr/>
            <p:nvPr/>
          </p:nvGrpSpPr>
          <p:grpSpPr>
            <a:xfrm>
              <a:off x="11580565" y="4343400"/>
              <a:ext cx="1298575" cy="1420138"/>
              <a:chOff x="16105188" y="3740150"/>
              <a:chExt cx="1441450" cy="1576388"/>
            </a:xfrm>
            <a:solidFill>
              <a:schemeClr val="tx1"/>
            </a:solidFill>
          </p:grpSpPr>
          <p:sp>
            <p:nvSpPr>
              <p:cNvPr id="12" name="Freeform 78">
                <a:extLst>
                  <a:ext uri="{FF2B5EF4-FFF2-40B4-BE49-F238E27FC236}">
                    <a16:creationId xmlns:a16="http://schemas.microsoft.com/office/drawing/2014/main" id="{B75A43A2-0B62-EDE8-3A88-99131037E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325850" y="3740150"/>
                <a:ext cx="1220788" cy="1287463"/>
              </a:xfrm>
              <a:custGeom>
                <a:avLst/>
                <a:gdLst>
                  <a:gd name="T0" fmla="*/ 386 w 1115"/>
                  <a:gd name="T1" fmla="*/ 1187 h 1187"/>
                  <a:gd name="T2" fmla="*/ 372 w 1115"/>
                  <a:gd name="T3" fmla="*/ 1182 h 1187"/>
                  <a:gd name="T4" fmla="*/ 9 w 1115"/>
                  <a:gd name="T5" fmla="*/ 851 h 1187"/>
                  <a:gd name="T6" fmla="*/ 3 w 1115"/>
                  <a:gd name="T7" fmla="*/ 828 h 1187"/>
                  <a:gd name="T8" fmla="*/ 280 w 1115"/>
                  <a:gd name="T9" fmla="*/ 404 h 1187"/>
                  <a:gd name="T10" fmla="*/ 1092 w 1115"/>
                  <a:gd name="T11" fmla="*/ 1 h 1187"/>
                  <a:gd name="T12" fmla="*/ 1115 w 1115"/>
                  <a:gd name="T13" fmla="*/ 22 h 1187"/>
                  <a:gd name="T14" fmla="*/ 792 w 1115"/>
                  <a:gd name="T15" fmla="*/ 869 h 1187"/>
                  <a:gd name="T16" fmla="*/ 396 w 1115"/>
                  <a:gd name="T17" fmla="*/ 1185 h 1187"/>
                  <a:gd name="T18" fmla="*/ 386 w 1115"/>
                  <a:gd name="T19" fmla="*/ 1187 h 1187"/>
                  <a:gd name="T20" fmla="*/ 47 w 1115"/>
                  <a:gd name="T21" fmla="*/ 830 h 1187"/>
                  <a:gd name="T22" fmla="*/ 389 w 1115"/>
                  <a:gd name="T23" fmla="*/ 1141 h 1187"/>
                  <a:gd name="T24" fmla="*/ 761 w 1115"/>
                  <a:gd name="T25" fmla="*/ 841 h 1187"/>
                  <a:gd name="T26" fmla="*/ 1072 w 1115"/>
                  <a:gd name="T27" fmla="*/ 46 h 1187"/>
                  <a:gd name="T28" fmla="*/ 310 w 1115"/>
                  <a:gd name="T29" fmla="*/ 432 h 1187"/>
                  <a:gd name="T30" fmla="*/ 47 w 1115"/>
                  <a:gd name="T31" fmla="*/ 830 h 1187"/>
                  <a:gd name="T32" fmla="*/ 47 w 1115"/>
                  <a:gd name="T33" fmla="*/ 830 h 1187"/>
                  <a:gd name="T34" fmla="*/ 47 w 1115"/>
                  <a:gd name="T35" fmla="*/ 830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5" h="1187">
                    <a:moveTo>
                      <a:pt x="386" y="1187"/>
                    </a:moveTo>
                    <a:cubicBezTo>
                      <a:pt x="381" y="1187"/>
                      <a:pt x="376" y="1185"/>
                      <a:pt x="372" y="1182"/>
                    </a:cubicBezTo>
                    <a:cubicBezTo>
                      <a:pt x="9" y="851"/>
                      <a:pt x="9" y="851"/>
                      <a:pt x="9" y="851"/>
                    </a:cubicBezTo>
                    <a:cubicBezTo>
                      <a:pt x="2" y="846"/>
                      <a:pt x="0" y="836"/>
                      <a:pt x="3" y="828"/>
                    </a:cubicBezTo>
                    <a:cubicBezTo>
                      <a:pt x="70" y="672"/>
                      <a:pt x="164" y="528"/>
                      <a:pt x="280" y="404"/>
                    </a:cubicBezTo>
                    <a:cubicBezTo>
                      <a:pt x="597" y="54"/>
                      <a:pt x="1087" y="2"/>
                      <a:pt x="1092" y="1"/>
                    </a:cubicBezTo>
                    <a:cubicBezTo>
                      <a:pt x="1104" y="0"/>
                      <a:pt x="1115" y="10"/>
                      <a:pt x="1115" y="22"/>
                    </a:cubicBezTo>
                    <a:cubicBezTo>
                      <a:pt x="1115" y="27"/>
                      <a:pt x="1109" y="520"/>
                      <a:pt x="792" y="869"/>
                    </a:cubicBezTo>
                    <a:cubicBezTo>
                      <a:pt x="679" y="996"/>
                      <a:pt x="545" y="1103"/>
                      <a:pt x="396" y="1185"/>
                    </a:cubicBezTo>
                    <a:cubicBezTo>
                      <a:pt x="393" y="1186"/>
                      <a:pt x="389" y="1187"/>
                      <a:pt x="386" y="1187"/>
                    </a:cubicBezTo>
                    <a:close/>
                    <a:moveTo>
                      <a:pt x="47" y="830"/>
                    </a:moveTo>
                    <a:cubicBezTo>
                      <a:pt x="389" y="1141"/>
                      <a:pt x="389" y="1141"/>
                      <a:pt x="389" y="1141"/>
                    </a:cubicBezTo>
                    <a:cubicBezTo>
                      <a:pt x="529" y="1063"/>
                      <a:pt x="655" y="961"/>
                      <a:pt x="761" y="841"/>
                    </a:cubicBezTo>
                    <a:cubicBezTo>
                      <a:pt x="1028" y="547"/>
                      <a:pt x="1067" y="147"/>
                      <a:pt x="1072" y="46"/>
                    </a:cubicBezTo>
                    <a:cubicBezTo>
                      <a:pt x="972" y="61"/>
                      <a:pt x="577" y="138"/>
                      <a:pt x="310" y="432"/>
                    </a:cubicBezTo>
                    <a:cubicBezTo>
                      <a:pt x="201" y="549"/>
                      <a:pt x="112" y="684"/>
                      <a:pt x="47" y="830"/>
                    </a:cubicBezTo>
                    <a:close/>
                    <a:moveTo>
                      <a:pt x="47" y="830"/>
                    </a:moveTo>
                    <a:cubicBezTo>
                      <a:pt x="47" y="830"/>
                      <a:pt x="47" y="830"/>
                      <a:pt x="47" y="83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" name="Freeform 79">
                <a:extLst>
                  <a:ext uri="{FF2B5EF4-FFF2-40B4-BE49-F238E27FC236}">
                    <a16:creationId xmlns:a16="http://schemas.microsoft.com/office/drawing/2014/main" id="{E563A480-CE4A-0140-D2DD-3A1B22A0D3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268700" y="4657725"/>
                <a:ext cx="465138" cy="431800"/>
              </a:xfrm>
              <a:custGeom>
                <a:avLst/>
                <a:gdLst>
                  <a:gd name="T0" fmla="*/ 366 w 425"/>
                  <a:gd name="T1" fmla="*/ 398 h 398"/>
                  <a:gd name="T2" fmla="*/ 353 w 425"/>
                  <a:gd name="T3" fmla="*/ 393 h 398"/>
                  <a:gd name="T4" fmla="*/ 11 w 425"/>
                  <a:gd name="T5" fmla="*/ 82 h 398"/>
                  <a:gd name="T6" fmla="*/ 15 w 425"/>
                  <a:gd name="T7" fmla="*/ 48 h 398"/>
                  <a:gd name="T8" fmla="*/ 101 w 425"/>
                  <a:gd name="T9" fmla="*/ 4 h 398"/>
                  <a:gd name="T10" fmla="*/ 124 w 425"/>
                  <a:gd name="T11" fmla="*/ 7 h 398"/>
                  <a:gd name="T12" fmla="*/ 416 w 425"/>
                  <a:gd name="T13" fmla="*/ 272 h 398"/>
                  <a:gd name="T14" fmla="*/ 422 w 425"/>
                  <a:gd name="T15" fmla="*/ 295 h 398"/>
                  <a:gd name="T16" fmla="*/ 386 w 425"/>
                  <a:gd name="T17" fmla="*/ 385 h 398"/>
                  <a:gd name="T18" fmla="*/ 366 w 425"/>
                  <a:gd name="T19" fmla="*/ 398 h 398"/>
                  <a:gd name="T20" fmla="*/ 61 w 425"/>
                  <a:gd name="T21" fmla="*/ 72 h 398"/>
                  <a:gd name="T22" fmla="*/ 358 w 425"/>
                  <a:gd name="T23" fmla="*/ 342 h 398"/>
                  <a:gd name="T24" fmla="*/ 378 w 425"/>
                  <a:gd name="T25" fmla="*/ 293 h 398"/>
                  <a:gd name="T26" fmla="*/ 107 w 425"/>
                  <a:gd name="T27" fmla="*/ 48 h 398"/>
                  <a:gd name="T28" fmla="*/ 61 w 425"/>
                  <a:gd name="T29" fmla="*/ 72 h 398"/>
                  <a:gd name="T30" fmla="*/ 61 w 425"/>
                  <a:gd name="T31" fmla="*/ 72 h 398"/>
                  <a:gd name="T32" fmla="*/ 61 w 425"/>
                  <a:gd name="T33" fmla="*/ 72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5" h="398">
                    <a:moveTo>
                      <a:pt x="366" y="398"/>
                    </a:moveTo>
                    <a:cubicBezTo>
                      <a:pt x="361" y="398"/>
                      <a:pt x="356" y="396"/>
                      <a:pt x="353" y="393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0" y="72"/>
                      <a:pt x="2" y="55"/>
                      <a:pt x="15" y="48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9" y="0"/>
                      <a:pt x="118" y="1"/>
                      <a:pt x="124" y="7"/>
                    </a:cubicBezTo>
                    <a:cubicBezTo>
                      <a:pt x="416" y="272"/>
                      <a:pt x="416" y="272"/>
                      <a:pt x="416" y="272"/>
                    </a:cubicBezTo>
                    <a:cubicBezTo>
                      <a:pt x="423" y="278"/>
                      <a:pt x="425" y="287"/>
                      <a:pt x="422" y="295"/>
                    </a:cubicBezTo>
                    <a:cubicBezTo>
                      <a:pt x="386" y="385"/>
                      <a:pt x="386" y="385"/>
                      <a:pt x="386" y="385"/>
                    </a:cubicBezTo>
                    <a:cubicBezTo>
                      <a:pt x="383" y="393"/>
                      <a:pt x="375" y="398"/>
                      <a:pt x="366" y="398"/>
                    </a:cubicBezTo>
                    <a:close/>
                    <a:moveTo>
                      <a:pt x="61" y="72"/>
                    </a:moveTo>
                    <a:cubicBezTo>
                      <a:pt x="358" y="342"/>
                      <a:pt x="358" y="342"/>
                      <a:pt x="358" y="342"/>
                    </a:cubicBezTo>
                    <a:cubicBezTo>
                      <a:pt x="378" y="293"/>
                      <a:pt x="378" y="293"/>
                      <a:pt x="378" y="293"/>
                    </a:cubicBezTo>
                    <a:cubicBezTo>
                      <a:pt x="107" y="48"/>
                      <a:pt x="107" y="48"/>
                      <a:pt x="107" y="48"/>
                    </a:cubicBezTo>
                    <a:lnTo>
                      <a:pt x="61" y="72"/>
                    </a:lnTo>
                    <a:close/>
                    <a:moveTo>
                      <a:pt x="61" y="72"/>
                    </a:moveTo>
                    <a:cubicBezTo>
                      <a:pt x="61" y="72"/>
                      <a:pt x="61" y="72"/>
                      <a:pt x="61" y="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" name="Freeform 80">
                <a:extLst>
                  <a:ext uri="{FF2B5EF4-FFF2-40B4-BE49-F238E27FC236}">
                    <a16:creationId xmlns:a16="http://schemas.microsoft.com/office/drawing/2014/main" id="{E63F2A85-14D1-6E69-5ECB-7EDAC1A35F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105188" y="4183063"/>
                <a:ext cx="520700" cy="369888"/>
              </a:xfrm>
              <a:custGeom>
                <a:avLst/>
                <a:gdLst>
                  <a:gd name="T0" fmla="*/ 23 w 475"/>
                  <a:gd name="T1" fmla="*/ 340 h 340"/>
                  <a:gd name="T2" fmla="*/ 2 w 475"/>
                  <a:gd name="T3" fmla="*/ 316 h 340"/>
                  <a:gd name="T4" fmla="*/ 49 w 475"/>
                  <a:gd name="T5" fmla="*/ 199 h 340"/>
                  <a:gd name="T6" fmla="*/ 457 w 475"/>
                  <a:gd name="T7" fmla="*/ 40 h 340"/>
                  <a:gd name="T8" fmla="*/ 472 w 475"/>
                  <a:gd name="T9" fmla="*/ 65 h 340"/>
                  <a:gd name="T10" fmla="*/ 446 w 475"/>
                  <a:gd name="T11" fmla="*/ 80 h 340"/>
                  <a:gd name="T12" fmla="*/ 83 w 475"/>
                  <a:gd name="T13" fmla="*/ 222 h 340"/>
                  <a:gd name="T14" fmla="*/ 56 w 475"/>
                  <a:gd name="T15" fmla="*/ 277 h 340"/>
                  <a:gd name="T16" fmla="*/ 300 w 475"/>
                  <a:gd name="T17" fmla="*/ 264 h 340"/>
                  <a:gd name="T18" fmla="*/ 288 w 475"/>
                  <a:gd name="T19" fmla="*/ 303 h 340"/>
                  <a:gd name="T20" fmla="*/ 34 w 475"/>
                  <a:gd name="T21" fmla="*/ 337 h 340"/>
                  <a:gd name="T22" fmla="*/ 23 w 475"/>
                  <a:gd name="T23" fmla="*/ 340 h 340"/>
                  <a:gd name="T24" fmla="*/ 23 w 475"/>
                  <a:gd name="T25" fmla="*/ 340 h 340"/>
                  <a:gd name="T26" fmla="*/ 23 w 475"/>
                  <a:gd name="T27" fmla="*/ 34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5" h="340">
                    <a:moveTo>
                      <a:pt x="23" y="340"/>
                    </a:moveTo>
                    <a:cubicBezTo>
                      <a:pt x="10" y="340"/>
                      <a:pt x="0" y="328"/>
                      <a:pt x="2" y="316"/>
                    </a:cubicBezTo>
                    <a:cubicBezTo>
                      <a:pt x="10" y="274"/>
                      <a:pt x="25" y="235"/>
                      <a:pt x="49" y="199"/>
                    </a:cubicBezTo>
                    <a:cubicBezTo>
                      <a:pt x="133" y="70"/>
                      <a:pt x="313" y="0"/>
                      <a:pt x="457" y="40"/>
                    </a:cubicBezTo>
                    <a:cubicBezTo>
                      <a:pt x="468" y="43"/>
                      <a:pt x="475" y="54"/>
                      <a:pt x="472" y="65"/>
                    </a:cubicBezTo>
                    <a:cubicBezTo>
                      <a:pt x="469" y="77"/>
                      <a:pt x="457" y="83"/>
                      <a:pt x="446" y="80"/>
                    </a:cubicBezTo>
                    <a:cubicBezTo>
                      <a:pt x="318" y="44"/>
                      <a:pt x="159" y="107"/>
                      <a:pt x="83" y="222"/>
                    </a:cubicBezTo>
                    <a:cubicBezTo>
                      <a:pt x="72" y="239"/>
                      <a:pt x="63" y="258"/>
                      <a:pt x="56" y="277"/>
                    </a:cubicBezTo>
                    <a:cubicBezTo>
                      <a:pt x="133" y="243"/>
                      <a:pt x="220" y="238"/>
                      <a:pt x="300" y="264"/>
                    </a:cubicBezTo>
                    <a:cubicBezTo>
                      <a:pt x="325" y="273"/>
                      <a:pt x="313" y="310"/>
                      <a:pt x="288" y="303"/>
                    </a:cubicBezTo>
                    <a:cubicBezTo>
                      <a:pt x="203" y="276"/>
                      <a:pt x="109" y="288"/>
                      <a:pt x="34" y="337"/>
                    </a:cubicBezTo>
                    <a:cubicBezTo>
                      <a:pt x="31" y="339"/>
                      <a:pt x="27" y="340"/>
                      <a:pt x="23" y="340"/>
                    </a:cubicBezTo>
                    <a:close/>
                    <a:moveTo>
                      <a:pt x="23" y="340"/>
                    </a:moveTo>
                    <a:cubicBezTo>
                      <a:pt x="23" y="340"/>
                      <a:pt x="23" y="340"/>
                      <a:pt x="23" y="34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" name="Freeform 81">
                <a:extLst>
                  <a:ext uri="{FF2B5EF4-FFF2-40B4-BE49-F238E27FC236}">
                    <a16:creationId xmlns:a16="http://schemas.microsoft.com/office/drawing/2014/main" id="{F3AA30E5-E43F-6532-A44D-915EAB6521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859250" y="4695825"/>
                <a:ext cx="346075" cy="538163"/>
              </a:xfrm>
              <a:custGeom>
                <a:avLst/>
                <a:gdLst>
                  <a:gd name="T0" fmla="*/ 26 w 316"/>
                  <a:gd name="T1" fmla="*/ 496 h 496"/>
                  <a:gd name="T2" fmla="*/ 7 w 316"/>
                  <a:gd name="T3" fmla="*/ 465 h 496"/>
                  <a:gd name="T4" fmla="*/ 16 w 316"/>
                  <a:gd name="T5" fmla="*/ 210 h 496"/>
                  <a:gd name="T6" fmla="*/ 54 w 316"/>
                  <a:gd name="T7" fmla="*/ 193 h 496"/>
                  <a:gd name="T8" fmla="*/ 64 w 316"/>
                  <a:gd name="T9" fmla="*/ 438 h 496"/>
                  <a:gd name="T10" fmla="*/ 116 w 316"/>
                  <a:gd name="T11" fmla="*/ 405 h 496"/>
                  <a:gd name="T12" fmla="*/ 223 w 316"/>
                  <a:gd name="T13" fmla="*/ 31 h 496"/>
                  <a:gd name="T14" fmla="*/ 235 w 316"/>
                  <a:gd name="T15" fmla="*/ 4 h 496"/>
                  <a:gd name="T16" fmla="*/ 262 w 316"/>
                  <a:gd name="T17" fmla="*/ 16 h 496"/>
                  <a:gd name="T18" fmla="*/ 143 w 316"/>
                  <a:gd name="T19" fmla="*/ 438 h 496"/>
                  <a:gd name="T20" fmla="*/ 31 w 316"/>
                  <a:gd name="T21" fmla="*/ 495 h 496"/>
                  <a:gd name="T22" fmla="*/ 26 w 316"/>
                  <a:gd name="T23" fmla="*/ 496 h 496"/>
                  <a:gd name="T24" fmla="*/ 26 w 316"/>
                  <a:gd name="T25" fmla="*/ 496 h 496"/>
                  <a:gd name="T26" fmla="*/ 26 w 316"/>
                  <a:gd name="T2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6" h="496">
                    <a:moveTo>
                      <a:pt x="26" y="496"/>
                    </a:moveTo>
                    <a:cubicBezTo>
                      <a:pt x="10" y="496"/>
                      <a:pt x="0" y="479"/>
                      <a:pt x="7" y="465"/>
                    </a:cubicBezTo>
                    <a:cubicBezTo>
                      <a:pt x="49" y="386"/>
                      <a:pt x="52" y="292"/>
                      <a:pt x="16" y="210"/>
                    </a:cubicBezTo>
                    <a:cubicBezTo>
                      <a:pt x="5" y="184"/>
                      <a:pt x="44" y="168"/>
                      <a:pt x="54" y="193"/>
                    </a:cubicBezTo>
                    <a:cubicBezTo>
                      <a:pt x="88" y="271"/>
                      <a:pt x="91" y="358"/>
                      <a:pt x="64" y="438"/>
                    </a:cubicBezTo>
                    <a:cubicBezTo>
                      <a:pt x="83" y="429"/>
                      <a:pt x="100" y="418"/>
                      <a:pt x="116" y="405"/>
                    </a:cubicBezTo>
                    <a:cubicBezTo>
                      <a:pt x="224" y="319"/>
                      <a:pt x="271" y="154"/>
                      <a:pt x="223" y="31"/>
                    </a:cubicBezTo>
                    <a:cubicBezTo>
                      <a:pt x="219" y="20"/>
                      <a:pt x="225" y="8"/>
                      <a:pt x="235" y="4"/>
                    </a:cubicBezTo>
                    <a:cubicBezTo>
                      <a:pt x="246" y="0"/>
                      <a:pt x="258" y="5"/>
                      <a:pt x="262" y="16"/>
                    </a:cubicBezTo>
                    <a:cubicBezTo>
                      <a:pt x="316" y="156"/>
                      <a:pt x="263" y="341"/>
                      <a:pt x="143" y="438"/>
                    </a:cubicBezTo>
                    <a:cubicBezTo>
                      <a:pt x="110" y="464"/>
                      <a:pt x="72" y="484"/>
                      <a:pt x="31" y="495"/>
                    </a:cubicBezTo>
                    <a:cubicBezTo>
                      <a:pt x="29" y="495"/>
                      <a:pt x="27" y="496"/>
                      <a:pt x="26" y="496"/>
                    </a:cubicBezTo>
                    <a:close/>
                    <a:moveTo>
                      <a:pt x="26" y="496"/>
                    </a:moveTo>
                    <a:cubicBezTo>
                      <a:pt x="26" y="496"/>
                      <a:pt x="26" y="496"/>
                      <a:pt x="26" y="4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" name="Freeform 82">
                <a:extLst>
                  <a:ext uri="{FF2B5EF4-FFF2-40B4-BE49-F238E27FC236}">
                    <a16:creationId xmlns:a16="http://schemas.microsoft.com/office/drawing/2014/main" id="{8493897F-2C2F-E7FE-201D-F385B47583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183100" y="3813175"/>
                <a:ext cx="325438" cy="290513"/>
              </a:xfrm>
              <a:custGeom>
                <a:avLst/>
                <a:gdLst>
                  <a:gd name="T0" fmla="*/ 269 w 297"/>
                  <a:gd name="T1" fmla="*/ 268 h 268"/>
                  <a:gd name="T2" fmla="*/ 267 w 297"/>
                  <a:gd name="T3" fmla="*/ 268 h 268"/>
                  <a:gd name="T4" fmla="*/ 97 w 297"/>
                  <a:gd name="T5" fmla="*/ 190 h 268"/>
                  <a:gd name="T6" fmla="*/ 3 w 297"/>
                  <a:gd name="T7" fmla="*/ 29 h 268"/>
                  <a:gd name="T8" fmla="*/ 19 w 297"/>
                  <a:gd name="T9" fmla="*/ 3 h 268"/>
                  <a:gd name="T10" fmla="*/ 44 w 297"/>
                  <a:gd name="T11" fmla="*/ 20 h 268"/>
                  <a:gd name="T12" fmla="*/ 272 w 297"/>
                  <a:gd name="T13" fmla="*/ 227 h 268"/>
                  <a:gd name="T14" fmla="*/ 269 w 297"/>
                  <a:gd name="T15" fmla="*/ 268 h 268"/>
                  <a:gd name="T16" fmla="*/ 269 w 297"/>
                  <a:gd name="T17" fmla="*/ 268 h 268"/>
                  <a:gd name="T18" fmla="*/ 269 w 297"/>
                  <a:gd name="T19" fmla="*/ 26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7" h="268">
                    <a:moveTo>
                      <a:pt x="269" y="268"/>
                    </a:moveTo>
                    <a:cubicBezTo>
                      <a:pt x="268" y="268"/>
                      <a:pt x="268" y="268"/>
                      <a:pt x="267" y="268"/>
                    </a:cubicBezTo>
                    <a:cubicBezTo>
                      <a:pt x="204" y="260"/>
                      <a:pt x="144" y="233"/>
                      <a:pt x="97" y="190"/>
                    </a:cubicBezTo>
                    <a:cubicBezTo>
                      <a:pt x="50" y="147"/>
                      <a:pt x="17" y="91"/>
                      <a:pt x="3" y="29"/>
                    </a:cubicBezTo>
                    <a:cubicBezTo>
                      <a:pt x="0" y="17"/>
                      <a:pt x="7" y="5"/>
                      <a:pt x="19" y="3"/>
                    </a:cubicBezTo>
                    <a:cubicBezTo>
                      <a:pt x="31" y="0"/>
                      <a:pt x="42" y="8"/>
                      <a:pt x="44" y="20"/>
                    </a:cubicBezTo>
                    <a:cubicBezTo>
                      <a:pt x="69" y="130"/>
                      <a:pt x="160" y="213"/>
                      <a:pt x="272" y="227"/>
                    </a:cubicBezTo>
                    <a:cubicBezTo>
                      <a:pt x="297" y="230"/>
                      <a:pt x="295" y="268"/>
                      <a:pt x="269" y="268"/>
                    </a:cubicBezTo>
                    <a:close/>
                    <a:moveTo>
                      <a:pt x="269" y="268"/>
                    </a:moveTo>
                    <a:cubicBezTo>
                      <a:pt x="269" y="268"/>
                      <a:pt x="269" y="268"/>
                      <a:pt x="269" y="26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" name="Freeform 83">
                <a:extLst>
                  <a:ext uri="{FF2B5EF4-FFF2-40B4-BE49-F238E27FC236}">
                    <a16:creationId xmlns:a16="http://schemas.microsoft.com/office/drawing/2014/main" id="{B2A9A1DC-CED8-9611-45F1-45F191FA74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995775" y="4037013"/>
                <a:ext cx="290513" cy="285750"/>
              </a:xfrm>
              <a:custGeom>
                <a:avLst/>
                <a:gdLst>
                  <a:gd name="T0" fmla="*/ 132 w 265"/>
                  <a:gd name="T1" fmla="*/ 263 h 263"/>
                  <a:gd name="T2" fmla="*/ 1 w 265"/>
                  <a:gd name="T3" fmla="*/ 134 h 263"/>
                  <a:gd name="T4" fmla="*/ 128 w 265"/>
                  <a:gd name="T5" fmla="*/ 2 h 263"/>
                  <a:gd name="T6" fmla="*/ 262 w 265"/>
                  <a:gd name="T7" fmla="*/ 127 h 263"/>
                  <a:gd name="T8" fmla="*/ 138 w 265"/>
                  <a:gd name="T9" fmla="*/ 262 h 263"/>
                  <a:gd name="T10" fmla="*/ 132 w 265"/>
                  <a:gd name="T11" fmla="*/ 263 h 263"/>
                  <a:gd name="T12" fmla="*/ 132 w 265"/>
                  <a:gd name="T13" fmla="*/ 45 h 263"/>
                  <a:gd name="T14" fmla="*/ 67 w 265"/>
                  <a:gd name="T15" fmla="*/ 73 h 263"/>
                  <a:gd name="T16" fmla="*/ 61 w 265"/>
                  <a:gd name="T17" fmla="*/ 185 h 263"/>
                  <a:gd name="T18" fmla="*/ 168 w 265"/>
                  <a:gd name="T19" fmla="*/ 214 h 263"/>
                  <a:gd name="T20" fmla="*/ 219 w 265"/>
                  <a:gd name="T21" fmla="*/ 115 h 263"/>
                  <a:gd name="T22" fmla="*/ 132 w 265"/>
                  <a:gd name="T23" fmla="*/ 45 h 263"/>
                  <a:gd name="T24" fmla="*/ 132 w 265"/>
                  <a:gd name="T25" fmla="*/ 45 h 263"/>
                  <a:gd name="T26" fmla="*/ 132 w 265"/>
                  <a:gd name="T27" fmla="*/ 45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5" h="263">
                    <a:moveTo>
                      <a:pt x="132" y="263"/>
                    </a:moveTo>
                    <a:cubicBezTo>
                      <a:pt x="61" y="263"/>
                      <a:pt x="2" y="205"/>
                      <a:pt x="1" y="134"/>
                    </a:cubicBezTo>
                    <a:cubicBezTo>
                      <a:pt x="0" y="62"/>
                      <a:pt x="57" y="3"/>
                      <a:pt x="128" y="2"/>
                    </a:cubicBezTo>
                    <a:cubicBezTo>
                      <a:pt x="200" y="0"/>
                      <a:pt x="260" y="56"/>
                      <a:pt x="262" y="127"/>
                    </a:cubicBezTo>
                    <a:cubicBezTo>
                      <a:pt x="265" y="198"/>
                      <a:pt x="210" y="259"/>
                      <a:pt x="138" y="262"/>
                    </a:cubicBezTo>
                    <a:cubicBezTo>
                      <a:pt x="136" y="262"/>
                      <a:pt x="134" y="263"/>
                      <a:pt x="132" y="263"/>
                    </a:cubicBezTo>
                    <a:close/>
                    <a:moveTo>
                      <a:pt x="132" y="45"/>
                    </a:moveTo>
                    <a:cubicBezTo>
                      <a:pt x="107" y="45"/>
                      <a:pt x="84" y="55"/>
                      <a:pt x="67" y="73"/>
                    </a:cubicBezTo>
                    <a:cubicBezTo>
                      <a:pt x="39" y="104"/>
                      <a:pt x="36" y="151"/>
                      <a:pt x="61" y="185"/>
                    </a:cubicBezTo>
                    <a:cubicBezTo>
                      <a:pt x="85" y="218"/>
                      <a:pt x="130" y="231"/>
                      <a:pt x="168" y="214"/>
                    </a:cubicBezTo>
                    <a:cubicBezTo>
                      <a:pt x="206" y="197"/>
                      <a:pt x="227" y="156"/>
                      <a:pt x="219" y="115"/>
                    </a:cubicBezTo>
                    <a:cubicBezTo>
                      <a:pt x="210" y="74"/>
                      <a:pt x="174" y="45"/>
                      <a:pt x="132" y="45"/>
                    </a:cubicBezTo>
                    <a:close/>
                    <a:moveTo>
                      <a:pt x="132" y="45"/>
                    </a:moveTo>
                    <a:cubicBezTo>
                      <a:pt x="132" y="45"/>
                      <a:pt x="132" y="45"/>
                      <a:pt x="132" y="4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" name="Freeform 84">
                <a:extLst>
                  <a:ext uri="{FF2B5EF4-FFF2-40B4-BE49-F238E27FC236}">
                    <a16:creationId xmlns:a16="http://schemas.microsoft.com/office/drawing/2014/main" id="{29491AEE-F1BA-52D8-C39C-23D2EEDC16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541750" y="4375150"/>
                <a:ext cx="230188" cy="239713"/>
              </a:xfrm>
              <a:custGeom>
                <a:avLst/>
                <a:gdLst>
                  <a:gd name="T0" fmla="*/ 27 w 211"/>
                  <a:gd name="T1" fmla="*/ 221 h 221"/>
                  <a:gd name="T2" fmla="*/ 12 w 211"/>
                  <a:gd name="T3" fmla="*/ 186 h 221"/>
                  <a:gd name="T4" fmla="*/ 173 w 211"/>
                  <a:gd name="T5" fmla="*/ 9 h 221"/>
                  <a:gd name="T6" fmla="*/ 202 w 211"/>
                  <a:gd name="T7" fmla="*/ 8 h 221"/>
                  <a:gd name="T8" fmla="*/ 203 w 211"/>
                  <a:gd name="T9" fmla="*/ 37 h 221"/>
                  <a:gd name="T10" fmla="*/ 43 w 211"/>
                  <a:gd name="T11" fmla="*/ 214 h 221"/>
                  <a:gd name="T12" fmla="*/ 27 w 211"/>
                  <a:gd name="T13" fmla="*/ 221 h 221"/>
                  <a:gd name="T14" fmla="*/ 27 w 211"/>
                  <a:gd name="T15" fmla="*/ 221 h 221"/>
                  <a:gd name="T16" fmla="*/ 27 w 211"/>
                  <a:gd name="T17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221">
                    <a:moveTo>
                      <a:pt x="27" y="221"/>
                    </a:moveTo>
                    <a:cubicBezTo>
                      <a:pt x="9" y="221"/>
                      <a:pt x="0" y="200"/>
                      <a:pt x="12" y="186"/>
                    </a:cubicBezTo>
                    <a:cubicBezTo>
                      <a:pt x="173" y="9"/>
                      <a:pt x="173" y="9"/>
                      <a:pt x="173" y="9"/>
                    </a:cubicBezTo>
                    <a:cubicBezTo>
                      <a:pt x="180" y="1"/>
                      <a:pt x="194" y="0"/>
                      <a:pt x="202" y="8"/>
                    </a:cubicBezTo>
                    <a:cubicBezTo>
                      <a:pt x="211" y="16"/>
                      <a:pt x="211" y="29"/>
                      <a:pt x="203" y="37"/>
                    </a:cubicBezTo>
                    <a:cubicBezTo>
                      <a:pt x="43" y="214"/>
                      <a:pt x="43" y="214"/>
                      <a:pt x="43" y="214"/>
                    </a:cubicBezTo>
                    <a:cubicBezTo>
                      <a:pt x="39" y="219"/>
                      <a:pt x="33" y="221"/>
                      <a:pt x="27" y="221"/>
                    </a:cubicBezTo>
                    <a:close/>
                    <a:moveTo>
                      <a:pt x="27" y="221"/>
                    </a:moveTo>
                    <a:cubicBezTo>
                      <a:pt x="27" y="221"/>
                      <a:pt x="27" y="221"/>
                      <a:pt x="27" y="22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" name="Freeform 85">
                <a:extLst>
                  <a:ext uri="{FF2B5EF4-FFF2-40B4-BE49-F238E27FC236}">
                    <a16:creationId xmlns:a16="http://schemas.microsoft.com/office/drawing/2014/main" id="{2C2D055C-DA7B-785D-5C76-B861DFD4B9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751300" y="4565650"/>
                <a:ext cx="231775" cy="239713"/>
              </a:xfrm>
              <a:custGeom>
                <a:avLst/>
                <a:gdLst>
                  <a:gd name="T0" fmla="*/ 27 w 211"/>
                  <a:gd name="T1" fmla="*/ 221 h 221"/>
                  <a:gd name="T2" fmla="*/ 12 w 211"/>
                  <a:gd name="T3" fmla="*/ 186 h 221"/>
                  <a:gd name="T4" fmla="*/ 173 w 211"/>
                  <a:gd name="T5" fmla="*/ 9 h 221"/>
                  <a:gd name="T6" fmla="*/ 202 w 211"/>
                  <a:gd name="T7" fmla="*/ 7 h 221"/>
                  <a:gd name="T8" fmla="*/ 203 w 211"/>
                  <a:gd name="T9" fmla="*/ 37 h 221"/>
                  <a:gd name="T10" fmla="*/ 43 w 211"/>
                  <a:gd name="T11" fmla="*/ 214 h 221"/>
                  <a:gd name="T12" fmla="*/ 27 w 211"/>
                  <a:gd name="T13" fmla="*/ 221 h 221"/>
                  <a:gd name="T14" fmla="*/ 27 w 211"/>
                  <a:gd name="T15" fmla="*/ 221 h 221"/>
                  <a:gd name="T16" fmla="*/ 27 w 211"/>
                  <a:gd name="T17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221">
                    <a:moveTo>
                      <a:pt x="27" y="221"/>
                    </a:moveTo>
                    <a:cubicBezTo>
                      <a:pt x="9" y="221"/>
                      <a:pt x="0" y="199"/>
                      <a:pt x="12" y="186"/>
                    </a:cubicBezTo>
                    <a:cubicBezTo>
                      <a:pt x="173" y="9"/>
                      <a:pt x="173" y="9"/>
                      <a:pt x="173" y="9"/>
                    </a:cubicBezTo>
                    <a:cubicBezTo>
                      <a:pt x="180" y="0"/>
                      <a:pt x="194" y="0"/>
                      <a:pt x="202" y="7"/>
                    </a:cubicBezTo>
                    <a:cubicBezTo>
                      <a:pt x="211" y="15"/>
                      <a:pt x="211" y="28"/>
                      <a:pt x="203" y="37"/>
                    </a:cubicBezTo>
                    <a:cubicBezTo>
                      <a:pt x="43" y="214"/>
                      <a:pt x="43" y="214"/>
                      <a:pt x="43" y="214"/>
                    </a:cubicBezTo>
                    <a:cubicBezTo>
                      <a:pt x="39" y="218"/>
                      <a:pt x="33" y="221"/>
                      <a:pt x="27" y="221"/>
                    </a:cubicBezTo>
                    <a:close/>
                    <a:moveTo>
                      <a:pt x="27" y="221"/>
                    </a:moveTo>
                    <a:cubicBezTo>
                      <a:pt x="27" y="221"/>
                      <a:pt x="27" y="221"/>
                      <a:pt x="27" y="22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" name="Freeform 86">
                <a:extLst>
                  <a:ext uri="{FF2B5EF4-FFF2-40B4-BE49-F238E27FC236}">
                    <a16:creationId xmlns:a16="http://schemas.microsoft.com/office/drawing/2014/main" id="{70B9B449-AE0E-34AB-8FB0-8101BD948E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690975" y="4422775"/>
                <a:ext cx="230188" cy="239713"/>
              </a:xfrm>
              <a:custGeom>
                <a:avLst/>
                <a:gdLst>
                  <a:gd name="T0" fmla="*/ 27 w 211"/>
                  <a:gd name="T1" fmla="*/ 221 h 221"/>
                  <a:gd name="T2" fmla="*/ 12 w 211"/>
                  <a:gd name="T3" fmla="*/ 186 h 221"/>
                  <a:gd name="T4" fmla="*/ 173 w 211"/>
                  <a:gd name="T5" fmla="*/ 10 h 221"/>
                  <a:gd name="T6" fmla="*/ 202 w 211"/>
                  <a:gd name="T7" fmla="*/ 8 h 221"/>
                  <a:gd name="T8" fmla="*/ 203 w 211"/>
                  <a:gd name="T9" fmla="*/ 37 h 221"/>
                  <a:gd name="T10" fmla="*/ 43 w 211"/>
                  <a:gd name="T11" fmla="*/ 214 h 221"/>
                  <a:gd name="T12" fmla="*/ 27 w 211"/>
                  <a:gd name="T13" fmla="*/ 221 h 221"/>
                  <a:gd name="T14" fmla="*/ 27 w 211"/>
                  <a:gd name="T15" fmla="*/ 221 h 221"/>
                  <a:gd name="T16" fmla="*/ 27 w 211"/>
                  <a:gd name="T17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221">
                    <a:moveTo>
                      <a:pt x="27" y="221"/>
                    </a:moveTo>
                    <a:cubicBezTo>
                      <a:pt x="9" y="221"/>
                      <a:pt x="0" y="200"/>
                      <a:pt x="12" y="186"/>
                    </a:cubicBezTo>
                    <a:cubicBezTo>
                      <a:pt x="173" y="10"/>
                      <a:pt x="173" y="10"/>
                      <a:pt x="173" y="10"/>
                    </a:cubicBezTo>
                    <a:cubicBezTo>
                      <a:pt x="180" y="1"/>
                      <a:pt x="194" y="0"/>
                      <a:pt x="202" y="8"/>
                    </a:cubicBezTo>
                    <a:cubicBezTo>
                      <a:pt x="211" y="16"/>
                      <a:pt x="211" y="29"/>
                      <a:pt x="203" y="37"/>
                    </a:cubicBezTo>
                    <a:cubicBezTo>
                      <a:pt x="43" y="214"/>
                      <a:pt x="43" y="214"/>
                      <a:pt x="43" y="214"/>
                    </a:cubicBezTo>
                    <a:cubicBezTo>
                      <a:pt x="39" y="219"/>
                      <a:pt x="33" y="221"/>
                      <a:pt x="27" y="221"/>
                    </a:cubicBezTo>
                    <a:close/>
                    <a:moveTo>
                      <a:pt x="27" y="221"/>
                    </a:moveTo>
                    <a:cubicBezTo>
                      <a:pt x="27" y="221"/>
                      <a:pt x="27" y="221"/>
                      <a:pt x="27" y="22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Freeform 87">
                <a:extLst>
                  <a:ext uri="{FF2B5EF4-FFF2-40B4-BE49-F238E27FC236}">
                    <a16:creationId xmlns:a16="http://schemas.microsoft.com/office/drawing/2014/main" id="{D8802320-8DC1-8E4B-FAA2-7D218D538E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116300" y="4751388"/>
                <a:ext cx="534988" cy="565150"/>
              </a:xfrm>
              <a:custGeom>
                <a:avLst/>
                <a:gdLst>
                  <a:gd name="T0" fmla="*/ 278 w 490"/>
                  <a:gd name="T1" fmla="*/ 521 h 521"/>
                  <a:gd name="T2" fmla="*/ 259 w 490"/>
                  <a:gd name="T3" fmla="*/ 510 h 521"/>
                  <a:gd name="T4" fmla="*/ 229 w 490"/>
                  <a:gd name="T5" fmla="*/ 383 h 521"/>
                  <a:gd name="T6" fmla="*/ 184 w 490"/>
                  <a:gd name="T7" fmla="*/ 390 h 521"/>
                  <a:gd name="T8" fmla="*/ 90 w 490"/>
                  <a:gd name="T9" fmla="*/ 498 h 521"/>
                  <a:gd name="T10" fmla="*/ 89 w 490"/>
                  <a:gd name="T11" fmla="*/ 500 h 521"/>
                  <a:gd name="T12" fmla="*/ 69 w 490"/>
                  <a:gd name="T13" fmla="*/ 513 h 521"/>
                  <a:gd name="T14" fmla="*/ 51 w 490"/>
                  <a:gd name="T15" fmla="*/ 499 h 521"/>
                  <a:gd name="T16" fmla="*/ 121 w 490"/>
                  <a:gd name="T17" fmla="*/ 266 h 521"/>
                  <a:gd name="T18" fmla="*/ 142 w 490"/>
                  <a:gd name="T19" fmla="*/ 233 h 521"/>
                  <a:gd name="T20" fmla="*/ 137 w 490"/>
                  <a:gd name="T21" fmla="*/ 231 h 521"/>
                  <a:gd name="T22" fmla="*/ 58 w 490"/>
                  <a:gd name="T23" fmla="*/ 255 h 521"/>
                  <a:gd name="T24" fmla="*/ 26 w 490"/>
                  <a:gd name="T25" fmla="*/ 234 h 521"/>
                  <a:gd name="T26" fmla="*/ 137 w 490"/>
                  <a:gd name="T27" fmla="*/ 47 h 521"/>
                  <a:gd name="T28" fmla="*/ 206 w 490"/>
                  <a:gd name="T29" fmla="*/ 4 h 521"/>
                  <a:gd name="T30" fmla="*/ 232 w 490"/>
                  <a:gd name="T31" fmla="*/ 16 h 521"/>
                  <a:gd name="T32" fmla="*/ 220 w 490"/>
                  <a:gd name="T33" fmla="*/ 43 h 521"/>
                  <a:gd name="T34" fmla="*/ 165 w 490"/>
                  <a:gd name="T35" fmla="*/ 77 h 521"/>
                  <a:gd name="T36" fmla="*/ 83 w 490"/>
                  <a:gd name="T37" fmla="*/ 198 h 521"/>
                  <a:gd name="T38" fmla="*/ 147 w 490"/>
                  <a:gd name="T39" fmla="*/ 190 h 521"/>
                  <a:gd name="T40" fmla="*/ 179 w 490"/>
                  <a:gd name="T41" fmla="*/ 215 h 521"/>
                  <a:gd name="T42" fmla="*/ 181 w 490"/>
                  <a:gd name="T43" fmla="*/ 218 h 521"/>
                  <a:gd name="T44" fmla="*/ 140 w 490"/>
                  <a:gd name="T45" fmla="*/ 303 h 521"/>
                  <a:gd name="T46" fmla="*/ 81 w 490"/>
                  <a:gd name="T47" fmla="*/ 423 h 521"/>
                  <a:gd name="T48" fmla="*/ 183 w 490"/>
                  <a:gd name="T49" fmla="*/ 349 h 521"/>
                  <a:gd name="T50" fmla="*/ 249 w 490"/>
                  <a:gd name="T51" fmla="*/ 329 h 521"/>
                  <a:gd name="T52" fmla="*/ 277 w 490"/>
                  <a:gd name="T53" fmla="*/ 359 h 521"/>
                  <a:gd name="T54" fmla="*/ 276 w 490"/>
                  <a:gd name="T55" fmla="*/ 429 h 521"/>
                  <a:gd name="T56" fmla="*/ 349 w 490"/>
                  <a:gd name="T57" fmla="*/ 362 h 521"/>
                  <a:gd name="T58" fmla="*/ 353 w 490"/>
                  <a:gd name="T59" fmla="*/ 360 h 521"/>
                  <a:gd name="T60" fmla="*/ 447 w 490"/>
                  <a:gd name="T61" fmla="*/ 250 h 521"/>
                  <a:gd name="T62" fmla="*/ 473 w 490"/>
                  <a:gd name="T63" fmla="*/ 235 h 521"/>
                  <a:gd name="T64" fmla="*/ 487 w 490"/>
                  <a:gd name="T65" fmla="*/ 260 h 521"/>
                  <a:gd name="T66" fmla="*/ 370 w 490"/>
                  <a:gd name="T67" fmla="*/ 398 h 521"/>
                  <a:gd name="T68" fmla="*/ 366 w 490"/>
                  <a:gd name="T69" fmla="*/ 400 h 521"/>
                  <a:gd name="T70" fmla="*/ 298 w 490"/>
                  <a:gd name="T71" fmla="*/ 500 h 521"/>
                  <a:gd name="T72" fmla="*/ 278 w 490"/>
                  <a:gd name="T73" fmla="*/ 521 h 521"/>
                  <a:gd name="T74" fmla="*/ 278 w 490"/>
                  <a:gd name="T75" fmla="*/ 521 h 521"/>
                  <a:gd name="T76" fmla="*/ 278 w 490"/>
                  <a:gd name="T77" fmla="*/ 521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90" h="521">
                    <a:moveTo>
                      <a:pt x="278" y="521"/>
                    </a:moveTo>
                    <a:cubicBezTo>
                      <a:pt x="270" y="521"/>
                      <a:pt x="263" y="517"/>
                      <a:pt x="259" y="510"/>
                    </a:cubicBezTo>
                    <a:cubicBezTo>
                      <a:pt x="242" y="470"/>
                      <a:pt x="232" y="427"/>
                      <a:pt x="229" y="383"/>
                    </a:cubicBezTo>
                    <a:cubicBezTo>
                      <a:pt x="215" y="388"/>
                      <a:pt x="199" y="390"/>
                      <a:pt x="184" y="390"/>
                    </a:cubicBezTo>
                    <a:cubicBezTo>
                      <a:pt x="145" y="392"/>
                      <a:pt x="110" y="447"/>
                      <a:pt x="90" y="498"/>
                    </a:cubicBezTo>
                    <a:cubicBezTo>
                      <a:pt x="90" y="498"/>
                      <a:pt x="89" y="500"/>
                      <a:pt x="89" y="500"/>
                    </a:cubicBezTo>
                    <a:cubicBezTo>
                      <a:pt x="86" y="508"/>
                      <a:pt x="78" y="513"/>
                      <a:pt x="69" y="513"/>
                    </a:cubicBezTo>
                    <a:cubicBezTo>
                      <a:pt x="61" y="512"/>
                      <a:pt x="53" y="507"/>
                      <a:pt x="51" y="499"/>
                    </a:cubicBezTo>
                    <a:cubicBezTo>
                      <a:pt x="50" y="497"/>
                      <a:pt x="0" y="325"/>
                      <a:pt x="121" y="266"/>
                    </a:cubicBezTo>
                    <a:cubicBezTo>
                      <a:pt x="121" y="265"/>
                      <a:pt x="146" y="252"/>
                      <a:pt x="142" y="233"/>
                    </a:cubicBezTo>
                    <a:cubicBezTo>
                      <a:pt x="141" y="232"/>
                      <a:pt x="139" y="231"/>
                      <a:pt x="137" y="231"/>
                    </a:cubicBezTo>
                    <a:cubicBezTo>
                      <a:pt x="118" y="226"/>
                      <a:pt x="75" y="244"/>
                      <a:pt x="58" y="255"/>
                    </a:cubicBezTo>
                    <a:cubicBezTo>
                      <a:pt x="43" y="264"/>
                      <a:pt x="24" y="251"/>
                      <a:pt x="26" y="234"/>
                    </a:cubicBezTo>
                    <a:cubicBezTo>
                      <a:pt x="45" y="163"/>
                      <a:pt x="84" y="98"/>
                      <a:pt x="137" y="47"/>
                    </a:cubicBezTo>
                    <a:cubicBezTo>
                      <a:pt x="157" y="28"/>
                      <a:pt x="180" y="14"/>
                      <a:pt x="206" y="4"/>
                    </a:cubicBezTo>
                    <a:cubicBezTo>
                      <a:pt x="216" y="0"/>
                      <a:pt x="228" y="6"/>
                      <a:pt x="232" y="16"/>
                    </a:cubicBezTo>
                    <a:cubicBezTo>
                      <a:pt x="236" y="27"/>
                      <a:pt x="231" y="39"/>
                      <a:pt x="220" y="43"/>
                    </a:cubicBezTo>
                    <a:cubicBezTo>
                      <a:pt x="200" y="51"/>
                      <a:pt x="181" y="62"/>
                      <a:pt x="165" y="77"/>
                    </a:cubicBezTo>
                    <a:cubicBezTo>
                      <a:pt x="130" y="111"/>
                      <a:pt x="102" y="152"/>
                      <a:pt x="83" y="198"/>
                    </a:cubicBezTo>
                    <a:cubicBezTo>
                      <a:pt x="103" y="189"/>
                      <a:pt x="125" y="187"/>
                      <a:pt x="147" y="190"/>
                    </a:cubicBezTo>
                    <a:cubicBezTo>
                      <a:pt x="161" y="194"/>
                      <a:pt x="173" y="203"/>
                      <a:pt x="179" y="215"/>
                    </a:cubicBezTo>
                    <a:cubicBezTo>
                      <a:pt x="180" y="216"/>
                      <a:pt x="180" y="217"/>
                      <a:pt x="181" y="218"/>
                    </a:cubicBezTo>
                    <a:cubicBezTo>
                      <a:pt x="195" y="260"/>
                      <a:pt x="160" y="292"/>
                      <a:pt x="140" y="303"/>
                    </a:cubicBezTo>
                    <a:cubicBezTo>
                      <a:pt x="90" y="327"/>
                      <a:pt x="80" y="380"/>
                      <a:pt x="81" y="423"/>
                    </a:cubicBezTo>
                    <a:cubicBezTo>
                      <a:pt x="104" y="386"/>
                      <a:pt x="138" y="351"/>
                      <a:pt x="183" y="349"/>
                    </a:cubicBezTo>
                    <a:cubicBezTo>
                      <a:pt x="206" y="349"/>
                      <a:pt x="229" y="342"/>
                      <a:pt x="249" y="329"/>
                    </a:cubicBezTo>
                    <a:cubicBezTo>
                      <a:pt x="268" y="318"/>
                      <a:pt x="289" y="340"/>
                      <a:pt x="277" y="359"/>
                    </a:cubicBezTo>
                    <a:cubicBezTo>
                      <a:pt x="267" y="372"/>
                      <a:pt x="270" y="401"/>
                      <a:pt x="276" y="429"/>
                    </a:cubicBezTo>
                    <a:cubicBezTo>
                      <a:pt x="292" y="399"/>
                      <a:pt x="318" y="375"/>
                      <a:pt x="349" y="362"/>
                    </a:cubicBezTo>
                    <a:cubicBezTo>
                      <a:pt x="353" y="360"/>
                      <a:pt x="353" y="360"/>
                      <a:pt x="353" y="360"/>
                    </a:cubicBezTo>
                    <a:cubicBezTo>
                      <a:pt x="399" y="340"/>
                      <a:pt x="434" y="299"/>
                      <a:pt x="447" y="250"/>
                    </a:cubicBezTo>
                    <a:cubicBezTo>
                      <a:pt x="450" y="239"/>
                      <a:pt x="462" y="232"/>
                      <a:pt x="473" y="235"/>
                    </a:cubicBezTo>
                    <a:cubicBezTo>
                      <a:pt x="484" y="238"/>
                      <a:pt x="490" y="249"/>
                      <a:pt x="487" y="260"/>
                    </a:cubicBezTo>
                    <a:cubicBezTo>
                      <a:pt x="471" y="322"/>
                      <a:pt x="428" y="372"/>
                      <a:pt x="370" y="398"/>
                    </a:cubicBezTo>
                    <a:cubicBezTo>
                      <a:pt x="366" y="400"/>
                      <a:pt x="366" y="400"/>
                      <a:pt x="366" y="400"/>
                    </a:cubicBezTo>
                    <a:cubicBezTo>
                      <a:pt x="326" y="418"/>
                      <a:pt x="300" y="457"/>
                      <a:pt x="298" y="500"/>
                    </a:cubicBezTo>
                    <a:cubicBezTo>
                      <a:pt x="298" y="512"/>
                      <a:pt x="289" y="521"/>
                      <a:pt x="278" y="521"/>
                    </a:cubicBezTo>
                    <a:close/>
                    <a:moveTo>
                      <a:pt x="278" y="521"/>
                    </a:moveTo>
                    <a:cubicBezTo>
                      <a:pt x="278" y="521"/>
                      <a:pt x="278" y="521"/>
                      <a:pt x="278" y="52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0" name="Rectangle 21">
              <a:extLst>
                <a:ext uri="{FF2B5EF4-FFF2-40B4-BE49-F238E27FC236}">
                  <a16:creationId xmlns:a16="http://schemas.microsoft.com/office/drawing/2014/main" id="{E5E5FD74-D0F2-DB34-2F2C-516D335E5BA6}"/>
                </a:ext>
              </a:extLst>
            </p:cNvPr>
            <p:cNvSpPr/>
            <p:nvPr/>
          </p:nvSpPr>
          <p:spPr>
            <a:xfrm>
              <a:off x="2255620" y="4114800"/>
              <a:ext cx="7001383" cy="2652777"/>
            </a:xfrm>
            <a:custGeom>
              <a:avLst/>
              <a:gdLst>
                <a:gd name="connsiteX0" fmla="*/ 0 w 7001383"/>
                <a:gd name="connsiteY0" fmla="*/ 0 h 2652777"/>
                <a:gd name="connsiteX1" fmla="*/ 7001383 w 7001383"/>
                <a:gd name="connsiteY1" fmla="*/ 0 h 2652777"/>
                <a:gd name="connsiteX2" fmla="*/ 7001383 w 7001383"/>
                <a:gd name="connsiteY2" fmla="*/ 2652777 h 2652777"/>
                <a:gd name="connsiteX3" fmla="*/ 0 w 7001383"/>
                <a:gd name="connsiteY3" fmla="*/ 2652777 h 2652777"/>
                <a:gd name="connsiteX4" fmla="*/ 0 w 7001383"/>
                <a:gd name="connsiteY4" fmla="*/ 0 h 2652777"/>
                <a:gd name="connsiteX0" fmla="*/ 7001383 w 7092823"/>
                <a:gd name="connsiteY0" fmla="*/ 2652777 h 2744217"/>
                <a:gd name="connsiteX1" fmla="*/ 0 w 7092823"/>
                <a:gd name="connsiteY1" fmla="*/ 2652777 h 2744217"/>
                <a:gd name="connsiteX2" fmla="*/ 0 w 7092823"/>
                <a:gd name="connsiteY2" fmla="*/ 0 h 2744217"/>
                <a:gd name="connsiteX3" fmla="*/ 7001383 w 7092823"/>
                <a:gd name="connsiteY3" fmla="*/ 0 h 2744217"/>
                <a:gd name="connsiteX4" fmla="*/ 7092823 w 7092823"/>
                <a:gd name="connsiteY4" fmla="*/ 2744217 h 2744217"/>
                <a:gd name="connsiteX0" fmla="*/ 7001383 w 7001383"/>
                <a:gd name="connsiteY0" fmla="*/ 2652777 h 2652777"/>
                <a:gd name="connsiteX1" fmla="*/ 0 w 7001383"/>
                <a:gd name="connsiteY1" fmla="*/ 2652777 h 2652777"/>
                <a:gd name="connsiteX2" fmla="*/ 0 w 7001383"/>
                <a:gd name="connsiteY2" fmla="*/ 0 h 2652777"/>
                <a:gd name="connsiteX3" fmla="*/ 7001383 w 7001383"/>
                <a:gd name="connsiteY3" fmla="*/ 0 h 2652777"/>
                <a:gd name="connsiteX0" fmla="*/ 0 w 7001383"/>
                <a:gd name="connsiteY0" fmla="*/ 2652777 h 2652777"/>
                <a:gd name="connsiteX1" fmla="*/ 0 w 7001383"/>
                <a:gd name="connsiteY1" fmla="*/ 0 h 2652777"/>
                <a:gd name="connsiteX2" fmla="*/ 7001383 w 7001383"/>
                <a:gd name="connsiteY2" fmla="*/ 0 h 26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01383" h="2652777">
                  <a:moveTo>
                    <a:pt x="0" y="2652777"/>
                  </a:moveTo>
                  <a:lnTo>
                    <a:pt x="0" y="0"/>
                  </a:lnTo>
                  <a:lnTo>
                    <a:pt x="7001383" y="0"/>
                  </a:lnTo>
                </a:path>
              </a:pathLst>
            </a:custGeom>
            <a:ln w="57150">
              <a:headEnd type="oval" w="med" len="med"/>
              <a:tailEnd type="oval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Rectangle 21">
              <a:extLst>
                <a:ext uri="{FF2B5EF4-FFF2-40B4-BE49-F238E27FC236}">
                  <a16:creationId xmlns:a16="http://schemas.microsoft.com/office/drawing/2014/main" id="{15621136-4F8E-DACF-7215-C87D539D1D2A}"/>
                </a:ext>
              </a:extLst>
            </p:cNvPr>
            <p:cNvSpPr/>
            <p:nvPr/>
          </p:nvSpPr>
          <p:spPr>
            <a:xfrm rot="10800000">
              <a:off x="14936540" y="7405622"/>
              <a:ext cx="7001383" cy="2652777"/>
            </a:xfrm>
            <a:custGeom>
              <a:avLst/>
              <a:gdLst>
                <a:gd name="connsiteX0" fmla="*/ 0 w 7001383"/>
                <a:gd name="connsiteY0" fmla="*/ 0 h 2652777"/>
                <a:gd name="connsiteX1" fmla="*/ 7001383 w 7001383"/>
                <a:gd name="connsiteY1" fmla="*/ 0 h 2652777"/>
                <a:gd name="connsiteX2" fmla="*/ 7001383 w 7001383"/>
                <a:gd name="connsiteY2" fmla="*/ 2652777 h 2652777"/>
                <a:gd name="connsiteX3" fmla="*/ 0 w 7001383"/>
                <a:gd name="connsiteY3" fmla="*/ 2652777 h 2652777"/>
                <a:gd name="connsiteX4" fmla="*/ 0 w 7001383"/>
                <a:gd name="connsiteY4" fmla="*/ 0 h 2652777"/>
                <a:gd name="connsiteX0" fmla="*/ 7001383 w 7092823"/>
                <a:gd name="connsiteY0" fmla="*/ 2652777 h 2744217"/>
                <a:gd name="connsiteX1" fmla="*/ 0 w 7092823"/>
                <a:gd name="connsiteY1" fmla="*/ 2652777 h 2744217"/>
                <a:gd name="connsiteX2" fmla="*/ 0 w 7092823"/>
                <a:gd name="connsiteY2" fmla="*/ 0 h 2744217"/>
                <a:gd name="connsiteX3" fmla="*/ 7001383 w 7092823"/>
                <a:gd name="connsiteY3" fmla="*/ 0 h 2744217"/>
                <a:gd name="connsiteX4" fmla="*/ 7092823 w 7092823"/>
                <a:gd name="connsiteY4" fmla="*/ 2744217 h 2744217"/>
                <a:gd name="connsiteX0" fmla="*/ 7001383 w 7001383"/>
                <a:gd name="connsiteY0" fmla="*/ 2652777 h 2652777"/>
                <a:gd name="connsiteX1" fmla="*/ 0 w 7001383"/>
                <a:gd name="connsiteY1" fmla="*/ 2652777 h 2652777"/>
                <a:gd name="connsiteX2" fmla="*/ 0 w 7001383"/>
                <a:gd name="connsiteY2" fmla="*/ 0 h 2652777"/>
                <a:gd name="connsiteX3" fmla="*/ 7001383 w 7001383"/>
                <a:gd name="connsiteY3" fmla="*/ 0 h 2652777"/>
                <a:gd name="connsiteX0" fmla="*/ 0 w 7001383"/>
                <a:gd name="connsiteY0" fmla="*/ 2652777 h 2652777"/>
                <a:gd name="connsiteX1" fmla="*/ 0 w 7001383"/>
                <a:gd name="connsiteY1" fmla="*/ 0 h 2652777"/>
                <a:gd name="connsiteX2" fmla="*/ 7001383 w 7001383"/>
                <a:gd name="connsiteY2" fmla="*/ 0 h 26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01383" h="2652777">
                  <a:moveTo>
                    <a:pt x="0" y="2652777"/>
                  </a:moveTo>
                  <a:lnTo>
                    <a:pt x="0" y="0"/>
                  </a:lnTo>
                  <a:lnTo>
                    <a:pt x="7001383" y="0"/>
                  </a:lnTo>
                </a:path>
              </a:pathLst>
            </a:custGeom>
            <a:ln w="57150">
              <a:headEnd type="oval" w="med" len="med"/>
              <a:tailEnd type="oval" w="med" len="med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2CDB2133-D3E4-6FED-BEF0-5ACE9A3E27A4}"/>
              </a:ext>
            </a:extLst>
          </p:cNvPr>
          <p:cNvSpPr txBox="1"/>
          <p:nvPr/>
        </p:nvSpPr>
        <p:spPr>
          <a:xfrm>
            <a:off x="1576686" y="3495793"/>
            <a:ext cx="2522509" cy="12772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E10993B-83CA-4986-B9CE-02EAB298B2CF}"/>
              </a:ext>
            </a:extLst>
          </p:cNvPr>
          <p:cNvSpPr txBox="1"/>
          <p:nvPr/>
        </p:nvSpPr>
        <p:spPr>
          <a:xfrm>
            <a:off x="7675343" y="1999328"/>
            <a:ext cx="2650653" cy="13388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516A9C8-38A1-5DE1-8083-D85F8D20F76D}"/>
              </a:ext>
            </a:extLst>
          </p:cNvPr>
          <p:cNvSpPr txBox="1"/>
          <p:nvPr/>
        </p:nvSpPr>
        <p:spPr>
          <a:xfrm>
            <a:off x="4654273" y="3038733"/>
            <a:ext cx="2601265" cy="12195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6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0640611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25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2" grpId="0"/>
      <p:bldP spid="23" grpId="0"/>
      <p:bldP spid="24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6C78079-75DE-3C59-2FA7-A71E623000E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39</a:t>
            </a:fld>
            <a:endParaRPr lang="en-US" dirty="0"/>
          </a:p>
        </p:txBody>
      </p:sp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13193DF2-F15B-6D11-44E6-36F2FECC4605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072" b="4072"/>
          <a:stretch>
            <a:fillRect/>
          </a:stretch>
        </p:blipFill>
        <p:spPr>
          <a:xfrm>
            <a:off x="6923901" y="1138334"/>
            <a:ext cx="4663286" cy="4663286"/>
          </a:xfr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3D7B966-924B-F363-946A-81D512B03212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AF65B62-2B2E-B7FE-2771-D7CECDE70A38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B0790DB9-917D-73CE-7D03-55C1EADC83F1}"/>
              </a:ext>
            </a:extLst>
          </p:cNvPr>
          <p:cNvSpPr/>
          <p:nvPr/>
        </p:nvSpPr>
        <p:spPr>
          <a:xfrm>
            <a:off x="7068525" y="1310952"/>
            <a:ext cx="4336713" cy="4336712"/>
          </a:xfrm>
          <a:prstGeom prst="ellipse">
            <a:avLst/>
          </a:prstGeom>
          <a:noFill/>
          <a:ln w="762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4589F90-A0B9-93FC-0E26-B41AF8504931}"/>
              </a:ext>
            </a:extLst>
          </p:cNvPr>
          <p:cNvGrpSpPr/>
          <p:nvPr/>
        </p:nvGrpSpPr>
        <p:grpSpPr>
          <a:xfrm>
            <a:off x="7103157" y="4640680"/>
            <a:ext cx="857061" cy="857061"/>
            <a:chOff x="8139066" y="1447804"/>
            <a:chExt cx="1443084" cy="1443084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1BE44828-6ACF-766A-50BC-23089C79DAED}"/>
                </a:ext>
              </a:extLst>
            </p:cNvPr>
            <p:cNvSpPr/>
            <p:nvPr/>
          </p:nvSpPr>
          <p:spPr>
            <a:xfrm>
              <a:off x="8139066" y="1447804"/>
              <a:ext cx="1443084" cy="1443084"/>
            </a:xfrm>
            <a:prstGeom prst="ellipse">
              <a:avLst/>
            </a:prstGeom>
            <a:ln/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dirty="0"/>
            </a:p>
          </p:txBody>
        </p:sp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4E2369FA-B137-2CB5-39EE-36B9E325D38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8458176" y="1747068"/>
              <a:ext cx="804863" cy="844555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5B4CE52F-28BC-DA94-DAD4-6274671CC1B7}"/>
              </a:ext>
            </a:extLst>
          </p:cNvPr>
          <p:cNvGrpSpPr/>
          <p:nvPr/>
        </p:nvGrpSpPr>
        <p:grpSpPr>
          <a:xfrm>
            <a:off x="7103156" y="1447916"/>
            <a:ext cx="857061" cy="857061"/>
            <a:chOff x="10880394" y="2117784"/>
            <a:chExt cx="936566" cy="936566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4605033-2EEB-E4C5-EEE5-B72C3C9ED891}"/>
                </a:ext>
              </a:extLst>
            </p:cNvPr>
            <p:cNvSpPr/>
            <p:nvPr/>
          </p:nvSpPr>
          <p:spPr>
            <a:xfrm>
              <a:off x="10880394" y="2117784"/>
              <a:ext cx="936566" cy="936566"/>
            </a:xfrm>
            <a:prstGeom prst="ellipse">
              <a:avLst/>
            </a:prstGeom>
            <a:ln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dirty="0"/>
            </a:p>
          </p:txBody>
        </p:sp>
        <p:pic>
          <p:nvPicPr>
            <p:cNvPr id="22" name="Graphic 21">
              <a:extLst>
                <a:ext uri="{FF2B5EF4-FFF2-40B4-BE49-F238E27FC236}">
                  <a16:creationId xmlns:a16="http://schemas.microsoft.com/office/drawing/2014/main" id="{55BC4273-991C-780A-6700-0C1995D72E3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1062401" y="2366315"/>
              <a:ext cx="572552" cy="439504"/>
            </a:xfrm>
            <a:prstGeom prst="rect">
              <a:avLst/>
            </a:prstGeom>
          </p:spPr>
        </p:pic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756D5C70-D376-9861-0D94-5548F267303C}"/>
              </a:ext>
            </a:extLst>
          </p:cNvPr>
          <p:cNvSpPr txBox="1"/>
          <p:nvPr/>
        </p:nvSpPr>
        <p:spPr>
          <a:xfrm>
            <a:off x="3774453" y="970696"/>
            <a:ext cx="2875808" cy="213904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sz="2800" b="1" dirty="0">
                <a:solidFill>
                  <a:srgbClr val="D4CB9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01</a:t>
            </a:r>
            <a:endParaRPr lang="fa-IR" sz="1400" b="1" dirty="0">
              <a:solidFill>
                <a:srgbClr val="D4CB92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600" b="1" dirty="0">
                <a:solidFill>
                  <a:srgbClr val="D4CB9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D4CB92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2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E5058F2-2776-B929-8A1E-14C303DEAD9E}"/>
              </a:ext>
            </a:extLst>
          </p:cNvPr>
          <p:cNvSpPr txBox="1"/>
          <p:nvPr/>
        </p:nvSpPr>
        <p:spPr>
          <a:xfrm>
            <a:off x="495989" y="970696"/>
            <a:ext cx="2875808" cy="213904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sz="28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02</a:t>
            </a:r>
            <a:endParaRPr lang="fa-IR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6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2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E9320E8-93AE-1D95-7AC0-E61D542BA059}"/>
              </a:ext>
            </a:extLst>
          </p:cNvPr>
          <p:cNvSpPr txBox="1"/>
          <p:nvPr/>
        </p:nvSpPr>
        <p:spPr>
          <a:xfrm>
            <a:off x="3774453" y="3409825"/>
            <a:ext cx="2875808" cy="213904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sz="28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03</a:t>
            </a:r>
            <a:endParaRPr lang="fa-IR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6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2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BA09A94-BDAE-C51E-A9BF-819E28BFBB7C}"/>
              </a:ext>
            </a:extLst>
          </p:cNvPr>
          <p:cNvSpPr txBox="1"/>
          <p:nvPr/>
        </p:nvSpPr>
        <p:spPr>
          <a:xfrm>
            <a:off x="495989" y="3409825"/>
            <a:ext cx="2875808" cy="213904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sz="2800" b="1" dirty="0">
                <a:solidFill>
                  <a:srgbClr val="D4CB9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04</a:t>
            </a:r>
            <a:endParaRPr lang="fa-IR" sz="1400" b="1" dirty="0">
              <a:solidFill>
                <a:srgbClr val="D4CB92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600" b="1" dirty="0">
                <a:solidFill>
                  <a:srgbClr val="D4CB9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D4CB92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2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105287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75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250"/>
                            </p:stCondLst>
                            <p:childTnLst>
                              <p:par>
                                <p:cTn id="3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750"/>
                            </p:stCondLst>
                            <p:childTnLst>
                              <p:par>
                                <p:cTn id="4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250"/>
                            </p:stCondLst>
                            <p:childTnLst>
                              <p:par>
                                <p:cTn id="4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6" grpId="0" animBg="1"/>
      <p:bldP spid="23" grpId="0"/>
      <p:bldP spid="24" grpId="0"/>
      <p:bldP spid="25" grpId="0"/>
      <p:bldP spid="2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9069F7EB-115C-78C8-385F-DD093A3CF4EF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35" name="Slide Number Placeholder 34">
            <a:extLst>
              <a:ext uri="{FF2B5EF4-FFF2-40B4-BE49-F238E27FC236}">
                <a16:creationId xmlns:a16="http://schemas.microsoft.com/office/drawing/2014/main" id="{B79CEE43-E5F3-FD43-80F7-DDE71E92F05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85206D4-553C-2B0B-72B0-10045B72A1A5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9DD6779-0B4E-4853-9067-C0CF6AF1372A}"/>
              </a:ext>
            </a:extLst>
          </p:cNvPr>
          <p:cNvGrpSpPr/>
          <p:nvPr/>
        </p:nvGrpSpPr>
        <p:grpSpPr>
          <a:xfrm>
            <a:off x="1117145" y="1089393"/>
            <a:ext cx="9957710" cy="3248180"/>
            <a:chOff x="1727657" y="1120011"/>
            <a:chExt cx="8229217" cy="2684350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369B49E3-19BA-DB59-85DD-D95BD2AC68C2}"/>
                </a:ext>
              </a:extLst>
            </p:cNvPr>
            <p:cNvSpPr/>
            <p:nvPr/>
          </p:nvSpPr>
          <p:spPr>
            <a:xfrm rot="16200000">
              <a:off x="2939031" y="227313"/>
              <a:ext cx="433137" cy="2534271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rtlCol="0" anchor="ctr"/>
            <a:lstStyle/>
            <a:p>
              <a:pPr algn="ctr" rtl="1"/>
              <a:r>
                <a:rPr lang="fa-IR" sz="20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9C18A7B8-26D5-EDC7-9210-FA7E2D4B9845}"/>
                </a:ext>
              </a:extLst>
            </p:cNvPr>
            <p:cNvSpPr/>
            <p:nvPr/>
          </p:nvSpPr>
          <p:spPr>
            <a:xfrm>
              <a:off x="1888464" y="1716455"/>
              <a:ext cx="2534268" cy="195713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FB68A485-0F60-B0CD-D4E8-B04C3928D5C9}"/>
                </a:ext>
              </a:extLst>
            </p:cNvPr>
            <p:cNvSpPr/>
            <p:nvPr/>
          </p:nvSpPr>
          <p:spPr>
            <a:xfrm rot="16200000">
              <a:off x="5626085" y="221875"/>
              <a:ext cx="433137" cy="2534271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rtlCol="0" anchor="ctr"/>
            <a:lstStyle/>
            <a:p>
              <a:pPr algn="ctr" rtl="1"/>
              <a:r>
                <a:rPr lang="fa-IR" sz="20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FA63C5B-606F-0E49-B6DD-9A4D94968D2C}"/>
                </a:ext>
              </a:extLst>
            </p:cNvPr>
            <p:cNvSpPr/>
            <p:nvPr/>
          </p:nvSpPr>
          <p:spPr>
            <a:xfrm>
              <a:off x="4575518" y="1711017"/>
              <a:ext cx="2534268" cy="195713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910764DA-C4C8-627C-B9B3-4F31D0661457}"/>
                </a:ext>
              </a:extLst>
            </p:cNvPr>
            <p:cNvSpPr/>
            <p:nvPr/>
          </p:nvSpPr>
          <p:spPr>
            <a:xfrm rot="16200000">
              <a:off x="8329175" y="231275"/>
              <a:ext cx="433137" cy="2534271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rtlCol="0" anchor="ctr"/>
            <a:lstStyle/>
            <a:p>
              <a:pPr algn="ctr" rtl="1"/>
              <a:r>
                <a:rPr lang="fa-IR" sz="20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5320C46-C7F2-6DC4-7A98-F8F5EC7D7D20}"/>
                </a:ext>
              </a:extLst>
            </p:cNvPr>
            <p:cNvSpPr/>
            <p:nvPr/>
          </p:nvSpPr>
          <p:spPr>
            <a:xfrm>
              <a:off x="7278608" y="1720417"/>
              <a:ext cx="2534268" cy="195713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5ADFA873-3625-A7BA-FD5F-5EB85119521C}"/>
                </a:ext>
              </a:extLst>
            </p:cNvPr>
            <p:cNvSpPr/>
            <p:nvPr/>
          </p:nvSpPr>
          <p:spPr>
            <a:xfrm>
              <a:off x="1727657" y="1120011"/>
              <a:ext cx="8229217" cy="2684350"/>
            </a:xfrm>
            <a:prstGeom prst="roundRect">
              <a:avLst>
                <a:gd name="adj" fmla="val 6097"/>
              </a:avLst>
            </a:prstGeom>
            <a:noFill/>
            <a:ln w="9525" cap="flat" cmpd="sng" algn="ctr">
              <a:solidFill>
                <a:schemeClr val="accent1"/>
              </a:solidFill>
              <a:prstDash val="sys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697A80FD-B900-450B-373B-ABB5EE3B1264}"/>
              </a:ext>
            </a:extLst>
          </p:cNvPr>
          <p:cNvSpPr txBox="1"/>
          <p:nvPr/>
        </p:nvSpPr>
        <p:spPr>
          <a:xfrm>
            <a:off x="4621286" y="1997475"/>
            <a:ext cx="2953894" cy="16927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fa-IR" sz="16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.</a:t>
            </a:r>
            <a:endParaRPr lang="en-US" sz="16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19BC53E-ED29-482A-33D1-1E453ECF5682}"/>
              </a:ext>
            </a:extLst>
          </p:cNvPr>
          <p:cNvSpPr txBox="1"/>
          <p:nvPr/>
        </p:nvSpPr>
        <p:spPr>
          <a:xfrm>
            <a:off x="7926378" y="1997475"/>
            <a:ext cx="2953894" cy="13311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008D613-7BCB-7533-7082-63C3B6469554}"/>
              </a:ext>
            </a:extLst>
          </p:cNvPr>
          <p:cNvSpPr txBox="1"/>
          <p:nvPr/>
        </p:nvSpPr>
        <p:spPr>
          <a:xfrm>
            <a:off x="1291389" y="1997475"/>
            <a:ext cx="2953894" cy="16927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fa-IR" sz="16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.</a:t>
            </a:r>
            <a:endParaRPr lang="en-US" sz="16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4F9F5E4-635A-3490-7F4C-CFF934BC2EA0}"/>
              </a:ext>
            </a:extLst>
          </p:cNvPr>
          <p:cNvSpPr txBox="1"/>
          <p:nvPr/>
        </p:nvSpPr>
        <p:spPr>
          <a:xfrm>
            <a:off x="892520" y="4586030"/>
            <a:ext cx="10182335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6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2878668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250"/>
                            </p:stCondLst>
                            <p:childTnLst>
                              <p:par>
                                <p:cTn id="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2" grpId="0"/>
      <p:bldP spid="13" grpId="0"/>
      <p:bldP spid="14" grpId="0"/>
      <p:bldP spid="15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ECD92C9-7D74-3809-5D60-07312A0E9F3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40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3565DC7-9B55-B856-9AB7-FF658BB9255F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F97E59-BFC3-E5B7-996A-61B85FBA7E2C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83E0F949-BBB0-FF5A-65A2-DBFAB7CD45CA}"/>
              </a:ext>
            </a:extLst>
          </p:cNvPr>
          <p:cNvGrpSpPr/>
          <p:nvPr/>
        </p:nvGrpSpPr>
        <p:grpSpPr>
          <a:xfrm>
            <a:off x="5567141" y="3699852"/>
            <a:ext cx="585636" cy="585437"/>
            <a:chOff x="5408516" y="3823396"/>
            <a:chExt cx="975415" cy="975085"/>
          </a:xfrm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8C4EC8F-40D4-3EFA-2664-C62DF42E2A44}"/>
                </a:ext>
              </a:extLst>
            </p:cNvPr>
            <p:cNvSpPr/>
            <p:nvPr/>
          </p:nvSpPr>
          <p:spPr>
            <a:xfrm>
              <a:off x="5408516" y="4118873"/>
              <a:ext cx="796567" cy="679608"/>
            </a:xfrm>
            <a:custGeom>
              <a:avLst/>
              <a:gdLst>
                <a:gd name="connsiteX0" fmla="*/ 41913 w 796567"/>
                <a:gd name="connsiteY0" fmla="*/ 679608 h 679608"/>
                <a:gd name="connsiteX1" fmla="*/ 35169 w 796567"/>
                <a:gd name="connsiteY1" fmla="*/ 676631 h 679608"/>
                <a:gd name="connsiteX2" fmla="*/ 124 w 796567"/>
                <a:gd name="connsiteY2" fmla="*/ 627029 h 679608"/>
                <a:gd name="connsiteX3" fmla="*/ 124 w 796567"/>
                <a:gd name="connsiteY3" fmla="*/ 284168 h 679608"/>
                <a:gd name="connsiteX4" fmla="*/ 52576 w 796567"/>
                <a:gd name="connsiteY4" fmla="*/ 231436 h 679608"/>
                <a:gd name="connsiteX5" fmla="*/ 217339 w 796567"/>
                <a:gd name="connsiteY5" fmla="*/ 231385 h 679608"/>
                <a:gd name="connsiteX6" fmla="*/ 262462 w 796567"/>
                <a:gd name="connsiteY6" fmla="*/ 256071 h 679608"/>
                <a:gd name="connsiteX7" fmla="*/ 371158 w 796567"/>
                <a:gd name="connsiteY7" fmla="*/ 194661 h 679608"/>
                <a:gd name="connsiteX8" fmla="*/ 386657 w 796567"/>
                <a:gd name="connsiteY8" fmla="*/ 176566 h 679608"/>
                <a:gd name="connsiteX9" fmla="*/ 391391 w 796567"/>
                <a:gd name="connsiteY9" fmla="*/ 116326 h 679608"/>
                <a:gd name="connsiteX10" fmla="*/ 386352 w 796567"/>
                <a:gd name="connsiteY10" fmla="*/ 70923 h 679608"/>
                <a:gd name="connsiteX11" fmla="*/ 421066 w 796567"/>
                <a:gd name="connsiteY11" fmla="*/ 6408 h 679608"/>
                <a:gd name="connsiteX12" fmla="*/ 493649 w 796567"/>
                <a:gd name="connsiteY12" fmla="*/ 17631 h 679608"/>
                <a:gd name="connsiteX13" fmla="*/ 531416 w 796567"/>
                <a:gd name="connsiteY13" fmla="*/ 89858 h 679608"/>
                <a:gd name="connsiteX14" fmla="*/ 538491 w 796567"/>
                <a:gd name="connsiteY14" fmla="*/ 227695 h 679608"/>
                <a:gd name="connsiteX15" fmla="*/ 537804 w 796567"/>
                <a:gd name="connsiteY15" fmla="*/ 234439 h 679608"/>
                <a:gd name="connsiteX16" fmla="*/ 549511 w 796567"/>
                <a:gd name="connsiteY16" fmla="*/ 234439 h 679608"/>
                <a:gd name="connsiteX17" fmla="*/ 689511 w 796567"/>
                <a:gd name="connsiteY17" fmla="*/ 234515 h 679608"/>
                <a:gd name="connsiteX18" fmla="*/ 786246 w 796567"/>
                <a:gd name="connsiteY18" fmla="*/ 288113 h 679608"/>
                <a:gd name="connsiteX19" fmla="*/ 794339 w 796567"/>
                <a:gd name="connsiteY19" fmla="*/ 355580 h 679608"/>
                <a:gd name="connsiteX20" fmla="*/ 766217 w 796567"/>
                <a:gd name="connsiteY20" fmla="*/ 561088 h 679608"/>
                <a:gd name="connsiteX21" fmla="*/ 674368 w 796567"/>
                <a:gd name="connsiteY21" fmla="*/ 641357 h 679608"/>
                <a:gd name="connsiteX22" fmla="*/ 485810 w 796567"/>
                <a:gd name="connsiteY22" fmla="*/ 641612 h 679608"/>
                <a:gd name="connsiteX23" fmla="*/ 379150 w 796567"/>
                <a:gd name="connsiteY23" fmla="*/ 641663 h 679608"/>
                <a:gd name="connsiteX24" fmla="*/ 268061 w 796567"/>
                <a:gd name="connsiteY24" fmla="*/ 589185 h 679608"/>
                <a:gd name="connsiteX25" fmla="*/ 264803 w 796567"/>
                <a:gd name="connsiteY25" fmla="*/ 585698 h 679608"/>
                <a:gd name="connsiteX26" fmla="*/ 261546 w 796567"/>
                <a:gd name="connsiteY26" fmla="*/ 592366 h 679608"/>
                <a:gd name="connsiteX27" fmla="*/ 156819 w 796567"/>
                <a:gd name="connsiteY27" fmla="*/ 677954 h 679608"/>
                <a:gd name="connsiteX28" fmla="*/ 152467 w 796567"/>
                <a:gd name="connsiteY28" fmla="*/ 679558 h 679608"/>
                <a:gd name="connsiteX29" fmla="*/ 41913 w 796567"/>
                <a:gd name="connsiteY29" fmla="*/ 679608 h 679608"/>
                <a:gd name="connsiteX30" fmla="*/ 524723 w 796567"/>
                <a:gd name="connsiteY30" fmla="*/ 610767 h 679608"/>
                <a:gd name="connsiteX31" fmla="*/ 508333 w 796567"/>
                <a:gd name="connsiteY31" fmla="*/ 542764 h 679608"/>
                <a:gd name="connsiteX32" fmla="*/ 508511 w 796567"/>
                <a:gd name="connsiteY32" fmla="*/ 398947 h 679608"/>
                <a:gd name="connsiteX33" fmla="*/ 509708 w 796567"/>
                <a:gd name="connsiteY33" fmla="*/ 379987 h 679608"/>
                <a:gd name="connsiteX34" fmla="*/ 590435 w 796567"/>
                <a:gd name="connsiteY34" fmla="*/ 314733 h 679608"/>
                <a:gd name="connsiteX35" fmla="*/ 704730 w 796567"/>
                <a:gd name="connsiteY35" fmla="*/ 314810 h 679608"/>
                <a:gd name="connsiteX36" fmla="*/ 725981 w 796567"/>
                <a:gd name="connsiteY36" fmla="*/ 302034 h 679608"/>
                <a:gd name="connsiteX37" fmla="*/ 723283 w 796567"/>
                <a:gd name="connsiteY37" fmla="*/ 275337 h 679608"/>
                <a:gd name="connsiteX38" fmla="*/ 691089 w 796567"/>
                <a:gd name="connsiteY38" fmla="*/ 265106 h 679608"/>
                <a:gd name="connsiteX39" fmla="*/ 539637 w 796567"/>
                <a:gd name="connsiteY39" fmla="*/ 264750 h 679608"/>
                <a:gd name="connsiteX40" fmla="*/ 527752 w 796567"/>
                <a:gd name="connsiteY40" fmla="*/ 273657 h 679608"/>
                <a:gd name="connsiteX41" fmla="*/ 486294 w 796567"/>
                <a:gd name="connsiteY41" fmla="*/ 367313 h 679608"/>
                <a:gd name="connsiteX42" fmla="*/ 427352 w 796567"/>
                <a:gd name="connsiteY42" fmla="*/ 428316 h 679608"/>
                <a:gd name="connsiteX43" fmla="*/ 404141 w 796567"/>
                <a:gd name="connsiteY43" fmla="*/ 424219 h 679608"/>
                <a:gd name="connsiteX44" fmla="*/ 411369 w 796567"/>
                <a:gd name="connsiteY44" fmla="*/ 402586 h 679608"/>
                <a:gd name="connsiteX45" fmla="*/ 462778 w 796567"/>
                <a:gd name="connsiteY45" fmla="*/ 350007 h 679608"/>
                <a:gd name="connsiteX46" fmla="*/ 506119 w 796567"/>
                <a:gd name="connsiteY46" fmla="*/ 230952 h 679608"/>
                <a:gd name="connsiteX47" fmla="*/ 493394 w 796567"/>
                <a:gd name="connsiteY47" fmla="*/ 71814 h 679608"/>
                <a:gd name="connsiteX48" fmla="*/ 473569 w 796567"/>
                <a:gd name="connsiteY48" fmla="*/ 41020 h 679608"/>
                <a:gd name="connsiteX49" fmla="*/ 434299 w 796567"/>
                <a:gd name="connsiteY49" fmla="*/ 33716 h 679608"/>
                <a:gd name="connsiteX50" fmla="*/ 416790 w 796567"/>
                <a:gd name="connsiteY50" fmla="*/ 69804 h 679608"/>
                <a:gd name="connsiteX51" fmla="*/ 422033 w 796567"/>
                <a:gd name="connsiteY51" fmla="*/ 115181 h 679608"/>
                <a:gd name="connsiteX52" fmla="*/ 412896 w 796567"/>
                <a:gd name="connsiteY52" fmla="*/ 192905 h 679608"/>
                <a:gd name="connsiteX53" fmla="*/ 391213 w 796567"/>
                <a:gd name="connsiteY53" fmla="*/ 218202 h 679608"/>
                <a:gd name="connsiteX54" fmla="*/ 359553 w 796567"/>
                <a:gd name="connsiteY54" fmla="*/ 235660 h 679608"/>
                <a:gd name="connsiteX55" fmla="*/ 291526 w 796567"/>
                <a:gd name="connsiteY55" fmla="*/ 275668 h 679608"/>
                <a:gd name="connsiteX56" fmla="*/ 270300 w 796567"/>
                <a:gd name="connsiteY56" fmla="*/ 316642 h 679608"/>
                <a:gd name="connsiteX57" fmla="*/ 270555 w 796567"/>
                <a:gd name="connsiteY57" fmla="*/ 506193 h 679608"/>
                <a:gd name="connsiteX58" fmla="*/ 271497 w 796567"/>
                <a:gd name="connsiteY58" fmla="*/ 522303 h 679608"/>
                <a:gd name="connsiteX59" fmla="*/ 375765 w 796567"/>
                <a:gd name="connsiteY59" fmla="*/ 611097 h 679608"/>
                <a:gd name="connsiteX60" fmla="*/ 516732 w 796567"/>
                <a:gd name="connsiteY60" fmla="*/ 611174 h 679608"/>
                <a:gd name="connsiteX61" fmla="*/ 524723 w 796567"/>
                <a:gd name="connsiteY61" fmla="*/ 610767 h 679608"/>
                <a:gd name="connsiteX62" fmla="*/ 30511 w 796567"/>
                <a:gd name="connsiteY62" fmla="*/ 454810 h 679608"/>
                <a:gd name="connsiteX63" fmla="*/ 30537 w 796567"/>
                <a:gd name="connsiteY63" fmla="*/ 623313 h 679608"/>
                <a:gd name="connsiteX64" fmla="*/ 56216 w 796567"/>
                <a:gd name="connsiteY64" fmla="*/ 649170 h 679608"/>
                <a:gd name="connsiteX65" fmla="*/ 137121 w 796567"/>
                <a:gd name="connsiteY65" fmla="*/ 649120 h 679608"/>
                <a:gd name="connsiteX66" fmla="*/ 238259 w 796567"/>
                <a:gd name="connsiteY66" fmla="*/ 556584 h 679608"/>
                <a:gd name="connsiteX67" fmla="*/ 238844 w 796567"/>
                <a:gd name="connsiteY67" fmla="*/ 486215 h 679608"/>
                <a:gd name="connsiteX68" fmla="*/ 239506 w 796567"/>
                <a:gd name="connsiteY68" fmla="*/ 289182 h 679608"/>
                <a:gd name="connsiteX69" fmla="*/ 212555 w 796567"/>
                <a:gd name="connsiteY69" fmla="*/ 261619 h 679608"/>
                <a:gd name="connsiteX70" fmla="*/ 57387 w 796567"/>
                <a:gd name="connsiteY70" fmla="*/ 261619 h 679608"/>
                <a:gd name="connsiteX71" fmla="*/ 30511 w 796567"/>
                <a:gd name="connsiteY71" fmla="*/ 289156 h 679608"/>
                <a:gd name="connsiteX72" fmla="*/ 30511 w 796567"/>
                <a:gd name="connsiteY72" fmla="*/ 454810 h 679608"/>
                <a:gd name="connsiteX73" fmla="*/ 540095 w 796567"/>
                <a:gd name="connsiteY73" fmla="*/ 394926 h 679608"/>
                <a:gd name="connsiteX74" fmla="*/ 551242 w 796567"/>
                <a:gd name="connsiteY74" fmla="*/ 394926 h 679608"/>
                <a:gd name="connsiteX75" fmla="*/ 697884 w 796567"/>
                <a:gd name="connsiteY75" fmla="*/ 394977 h 679608"/>
                <a:gd name="connsiteX76" fmla="*/ 716692 w 796567"/>
                <a:gd name="connsiteY76" fmla="*/ 410145 h 679608"/>
                <a:gd name="connsiteX77" fmla="*/ 697833 w 796567"/>
                <a:gd name="connsiteY77" fmla="*/ 425390 h 679608"/>
                <a:gd name="connsiteX78" fmla="*/ 690224 w 796567"/>
                <a:gd name="connsiteY78" fmla="*/ 425415 h 679608"/>
                <a:gd name="connsiteX79" fmla="*/ 551191 w 796567"/>
                <a:gd name="connsiteY79" fmla="*/ 425415 h 679608"/>
                <a:gd name="connsiteX80" fmla="*/ 539738 w 796567"/>
                <a:gd name="connsiteY80" fmla="*/ 425415 h 679608"/>
                <a:gd name="connsiteX81" fmla="*/ 539738 w 796567"/>
                <a:gd name="connsiteY81" fmla="*/ 465168 h 679608"/>
                <a:gd name="connsiteX82" fmla="*/ 551929 w 796567"/>
                <a:gd name="connsiteY82" fmla="*/ 465168 h 679608"/>
                <a:gd name="connsiteX83" fmla="*/ 684294 w 796567"/>
                <a:gd name="connsiteY83" fmla="*/ 465193 h 679608"/>
                <a:gd name="connsiteX84" fmla="*/ 695670 w 796567"/>
                <a:gd name="connsiteY84" fmla="*/ 465906 h 679608"/>
                <a:gd name="connsiteX85" fmla="*/ 707682 w 796567"/>
                <a:gd name="connsiteY85" fmla="*/ 480718 h 679608"/>
                <a:gd name="connsiteX86" fmla="*/ 695136 w 796567"/>
                <a:gd name="connsiteY86" fmla="*/ 495148 h 679608"/>
                <a:gd name="connsiteX87" fmla="*/ 684701 w 796567"/>
                <a:gd name="connsiteY87" fmla="*/ 495631 h 679608"/>
                <a:gd name="connsiteX88" fmla="*/ 550427 w 796567"/>
                <a:gd name="connsiteY88" fmla="*/ 495657 h 679608"/>
                <a:gd name="connsiteX89" fmla="*/ 539688 w 796567"/>
                <a:gd name="connsiteY89" fmla="*/ 495657 h 679608"/>
                <a:gd name="connsiteX90" fmla="*/ 539688 w 796567"/>
                <a:gd name="connsiteY90" fmla="*/ 535308 h 679608"/>
                <a:gd name="connsiteX91" fmla="*/ 550860 w 796567"/>
                <a:gd name="connsiteY91" fmla="*/ 535308 h 679608"/>
                <a:gd name="connsiteX92" fmla="*/ 646094 w 796567"/>
                <a:gd name="connsiteY92" fmla="*/ 535333 h 679608"/>
                <a:gd name="connsiteX93" fmla="*/ 665003 w 796567"/>
                <a:gd name="connsiteY93" fmla="*/ 547447 h 679608"/>
                <a:gd name="connsiteX94" fmla="*/ 647850 w 796567"/>
                <a:gd name="connsiteY94" fmla="*/ 565720 h 679608"/>
                <a:gd name="connsiteX95" fmla="*/ 549766 w 796567"/>
                <a:gd name="connsiteY95" fmla="*/ 565771 h 679608"/>
                <a:gd name="connsiteX96" fmla="*/ 539738 w 796567"/>
                <a:gd name="connsiteY96" fmla="*/ 565771 h 679608"/>
                <a:gd name="connsiteX97" fmla="*/ 583080 w 796567"/>
                <a:gd name="connsiteY97" fmla="*/ 610792 h 679608"/>
                <a:gd name="connsiteX98" fmla="*/ 679229 w 796567"/>
                <a:gd name="connsiteY98" fmla="*/ 610588 h 679608"/>
                <a:gd name="connsiteX99" fmla="*/ 735728 w 796567"/>
                <a:gd name="connsiteY99" fmla="*/ 558849 h 679608"/>
                <a:gd name="connsiteX100" fmla="*/ 765657 w 796567"/>
                <a:gd name="connsiteY100" fmla="*/ 340183 h 679608"/>
                <a:gd name="connsiteX101" fmla="*/ 758913 w 796567"/>
                <a:gd name="connsiteY101" fmla="*/ 302314 h 679608"/>
                <a:gd name="connsiteX102" fmla="*/ 756648 w 796567"/>
                <a:gd name="connsiteY102" fmla="*/ 307124 h 679608"/>
                <a:gd name="connsiteX103" fmla="*/ 701142 w 796567"/>
                <a:gd name="connsiteY103" fmla="*/ 345375 h 679608"/>
                <a:gd name="connsiteX104" fmla="*/ 625912 w 796567"/>
                <a:gd name="connsiteY104" fmla="*/ 345400 h 679608"/>
                <a:gd name="connsiteX105" fmla="*/ 581196 w 796567"/>
                <a:gd name="connsiteY105" fmla="*/ 346113 h 679608"/>
                <a:gd name="connsiteX106" fmla="*/ 540095 w 796567"/>
                <a:gd name="connsiteY106" fmla="*/ 394926 h 67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796567" h="679608">
                  <a:moveTo>
                    <a:pt x="41913" y="679608"/>
                  </a:moveTo>
                  <a:cubicBezTo>
                    <a:pt x="39673" y="678616"/>
                    <a:pt x="37459" y="677496"/>
                    <a:pt x="35169" y="676631"/>
                  </a:cubicBezTo>
                  <a:cubicBezTo>
                    <a:pt x="13893" y="668589"/>
                    <a:pt x="150" y="649781"/>
                    <a:pt x="124" y="627029"/>
                  </a:cubicBezTo>
                  <a:cubicBezTo>
                    <a:pt x="-28" y="512733"/>
                    <a:pt x="-54" y="398463"/>
                    <a:pt x="124" y="284168"/>
                  </a:cubicBezTo>
                  <a:cubicBezTo>
                    <a:pt x="175" y="254366"/>
                    <a:pt x="22647" y="231665"/>
                    <a:pt x="52576" y="231436"/>
                  </a:cubicBezTo>
                  <a:cubicBezTo>
                    <a:pt x="107497" y="231029"/>
                    <a:pt x="162418" y="231181"/>
                    <a:pt x="217339" y="231385"/>
                  </a:cubicBezTo>
                  <a:cubicBezTo>
                    <a:pt x="237037" y="231461"/>
                    <a:pt x="247472" y="237849"/>
                    <a:pt x="262462" y="256071"/>
                  </a:cubicBezTo>
                  <a:cubicBezTo>
                    <a:pt x="298906" y="235406"/>
                    <a:pt x="334841" y="214690"/>
                    <a:pt x="371158" y="194661"/>
                  </a:cubicBezTo>
                  <a:cubicBezTo>
                    <a:pt x="379022" y="190334"/>
                    <a:pt x="383781" y="184633"/>
                    <a:pt x="386657" y="176566"/>
                  </a:cubicBezTo>
                  <a:cubicBezTo>
                    <a:pt x="393631" y="156893"/>
                    <a:pt x="393249" y="136635"/>
                    <a:pt x="391391" y="116326"/>
                  </a:cubicBezTo>
                  <a:cubicBezTo>
                    <a:pt x="389991" y="101158"/>
                    <a:pt x="387675" y="86091"/>
                    <a:pt x="386352" y="70923"/>
                  </a:cubicBezTo>
                  <a:cubicBezTo>
                    <a:pt x="383883" y="42674"/>
                    <a:pt x="397244" y="18166"/>
                    <a:pt x="421066" y="6408"/>
                  </a:cubicBezTo>
                  <a:cubicBezTo>
                    <a:pt x="444556" y="-5197"/>
                    <a:pt x="472805" y="-794"/>
                    <a:pt x="493649" y="17631"/>
                  </a:cubicBezTo>
                  <a:cubicBezTo>
                    <a:pt x="515434" y="36897"/>
                    <a:pt x="524138" y="63034"/>
                    <a:pt x="531416" y="89858"/>
                  </a:cubicBezTo>
                  <a:cubicBezTo>
                    <a:pt x="543734" y="135286"/>
                    <a:pt x="544752" y="181300"/>
                    <a:pt x="538491" y="227695"/>
                  </a:cubicBezTo>
                  <a:cubicBezTo>
                    <a:pt x="538237" y="229502"/>
                    <a:pt x="538110" y="231334"/>
                    <a:pt x="537804" y="234439"/>
                  </a:cubicBezTo>
                  <a:cubicBezTo>
                    <a:pt x="542080" y="234439"/>
                    <a:pt x="545796" y="234439"/>
                    <a:pt x="549511" y="234439"/>
                  </a:cubicBezTo>
                  <a:cubicBezTo>
                    <a:pt x="596186" y="234439"/>
                    <a:pt x="642836" y="234159"/>
                    <a:pt x="689511" y="234515"/>
                  </a:cubicBezTo>
                  <a:cubicBezTo>
                    <a:pt x="731300" y="234846"/>
                    <a:pt x="764359" y="251668"/>
                    <a:pt x="786246" y="288113"/>
                  </a:cubicBezTo>
                  <a:cubicBezTo>
                    <a:pt x="798971" y="309313"/>
                    <a:pt x="797597" y="332243"/>
                    <a:pt x="794339" y="355580"/>
                  </a:cubicBezTo>
                  <a:cubicBezTo>
                    <a:pt x="784770" y="424066"/>
                    <a:pt x="775939" y="492628"/>
                    <a:pt x="766217" y="561088"/>
                  </a:cubicBezTo>
                  <a:cubicBezTo>
                    <a:pt x="758887" y="612701"/>
                    <a:pt x="726846" y="640848"/>
                    <a:pt x="674368" y="641357"/>
                  </a:cubicBezTo>
                  <a:cubicBezTo>
                    <a:pt x="611507" y="641968"/>
                    <a:pt x="548646" y="641586"/>
                    <a:pt x="485810" y="641612"/>
                  </a:cubicBezTo>
                  <a:cubicBezTo>
                    <a:pt x="450257" y="641637"/>
                    <a:pt x="414703" y="641408"/>
                    <a:pt x="379150" y="641663"/>
                  </a:cubicBezTo>
                  <a:cubicBezTo>
                    <a:pt x="333620" y="641994"/>
                    <a:pt x="296666" y="624484"/>
                    <a:pt x="268061" y="589185"/>
                  </a:cubicBezTo>
                  <a:cubicBezTo>
                    <a:pt x="267272" y="588218"/>
                    <a:pt x="266356" y="587353"/>
                    <a:pt x="264803" y="585698"/>
                  </a:cubicBezTo>
                  <a:cubicBezTo>
                    <a:pt x="263556" y="588243"/>
                    <a:pt x="262411" y="590254"/>
                    <a:pt x="261546" y="592366"/>
                  </a:cubicBezTo>
                  <a:cubicBezTo>
                    <a:pt x="242102" y="639856"/>
                    <a:pt x="207414" y="668589"/>
                    <a:pt x="156819" y="677954"/>
                  </a:cubicBezTo>
                  <a:cubicBezTo>
                    <a:pt x="155318" y="678234"/>
                    <a:pt x="153918" y="679023"/>
                    <a:pt x="152467" y="679558"/>
                  </a:cubicBezTo>
                  <a:cubicBezTo>
                    <a:pt x="115590" y="679608"/>
                    <a:pt x="78739" y="679608"/>
                    <a:pt x="41913" y="679608"/>
                  </a:cubicBezTo>
                  <a:close/>
                  <a:moveTo>
                    <a:pt x="524723" y="610767"/>
                  </a:moveTo>
                  <a:cubicBezTo>
                    <a:pt x="508155" y="589770"/>
                    <a:pt x="508130" y="566433"/>
                    <a:pt x="508333" y="542764"/>
                  </a:cubicBezTo>
                  <a:cubicBezTo>
                    <a:pt x="508740" y="494817"/>
                    <a:pt x="508410" y="446869"/>
                    <a:pt x="508511" y="398947"/>
                  </a:cubicBezTo>
                  <a:cubicBezTo>
                    <a:pt x="508511" y="392610"/>
                    <a:pt x="508537" y="386171"/>
                    <a:pt x="509708" y="379987"/>
                  </a:cubicBezTo>
                  <a:cubicBezTo>
                    <a:pt x="517113" y="340590"/>
                    <a:pt x="548697" y="314988"/>
                    <a:pt x="590435" y="314733"/>
                  </a:cubicBezTo>
                  <a:cubicBezTo>
                    <a:pt x="628533" y="314479"/>
                    <a:pt x="666632" y="314479"/>
                    <a:pt x="704730" y="314810"/>
                  </a:cubicBezTo>
                  <a:cubicBezTo>
                    <a:pt x="714910" y="314912"/>
                    <a:pt x="721680" y="311018"/>
                    <a:pt x="725981" y="302034"/>
                  </a:cubicBezTo>
                  <a:cubicBezTo>
                    <a:pt x="730511" y="292541"/>
                    <a:pt x="729798" y="283786"/>
                    <a:pt x="723283" y="275337"/>
                  </a:cubicBezTo>
                  <a:cubicBezTo>
                    <a:pt x="714859" y="264393"/>
                    <a:pt x="702567" y="265208"/>
                    <a:pt x="691089" y="265106"/>
                  </a:cubicBezTo>
                  <a:cubicBezTo>
                    <a:pt x="640622" y="264750"/>
                    <a:pt x="590129" y="265106"/>
                    <a:pt x="539637" y="264750"/>
                  </a:cubicBezTo>
                  <a:cubicBezTo>
                    <a:pt x="532485" y="264699"/>
                    <a:pt x="529762" y="267295"/>
                    <a:pt x="527752" y="273657"/>
                  </a:cubicBezTo>
                  <a:cubicBezTo>
                    <a:pt x="517419" y="306411"/>
                    <a:pt x="504490" y="338045"/>
                    <a:pt x="486294" y="367313"/>
                  </a:cubicBezTo>
                  <a:cubicBezTo>
                    <a:pt x="471024" y="391846"/>
                    <a:pt x="452623" y="413479"/>
                    <a:pt x="427352" y="428316"/>
                  </a:cubicBezTo>
                  <a:cubicBezTo>
                    <a:pt x="417808" y="433915"/>
                    <a:pt x="408773" y="432134"/>
                    <a:pt x="404141" y="424219"/>
                  </a:cubicBezTo>
                  <a:cubicBezTo>
                    <a:pt x="399637" y="416507"/>
                    <a:pt x="402131" y="408033"/>
                    <a:pt x="411369" y="402586"/>
                  </a:cubicBezTo>
                  <a:cubicBezTo>
                    <a:pt x="433281" y="389658"/>
                    <a:pt x="449569" y="371308"/>
                    <a:pt x="462778" y="350007"/>
                  </a:cubicBezTo>
                  <a:cubicBezTo>
                    <a:pt x="485479" y="313359"/>
                    <a:pt x="498408" y="273072"/>
                    <a:pt x="506119" y="230952"/>
                  </a:cubicBezTo>
                  <a:cubicBezTo>
                    <a:pt x="516019" y="176795"/>
                    <a:pt x="513729" y="123401"/>
                    <a:pt x="493394" y="71814"/>
                  </a:cubicBezTo>
                  <a:cubicBezTo>
                    <a:pt x="488991" y="60642"/>
                    <a:pt x="481789" y="49851"/>
                    <a:pt x="473569" y="41020"/>
                  </a:cubicBezTo>
                  <a:cubicBezTo>
                    <a:pt x="462447" y="29033"/>
                    <a:pt x="446948" y="27353"/>
                    <a:pt x="434299" y="33716"/>
                  </a:cubicBezTo>
                  <a:cubicBezTo>
                    <a:pt x="421676" y="40078"/>
                    <a:pt x="415110" y="53261"/>
                    <a:pt x="416790" y="69804"/>
                  </a:cubicBezTo>
                  <a:cubicBezTo>
                    <a:pt x="418342" y="84946"/>
                    <a:pt x="420429" y="100038"/>
                    <a:pt x="422033" y="115181"/>
                  </a:cubicBezTo>
                  <a:cubicBezTo>
                    <a:pt x="424832" y="141750"/>
                    <a:pt x="422465" y="167735"/>
                    <a:pt x="412896" y="192905"/>
                  </a:cubicBezTo>
                  <a:cubicBezTo>
                    <a:pt x="408671" y="203975"/>
                    <a:pt x="402207" y="212756"/>
                    <a:pt x="391213" y="218202"/>
                  </a:cubicBezTo>
                  <a:cubicBezTo>
                    <a:pt x="380422" y="223546"/>
                    <a:pt x="369988" y="229629"/>
                    <a:pt x="359553" y="235660"/>
                  </a:cubicBezTo>
                  <a:cubicBezTo>
                    <a:pt x="336775" y="248844"/>
                    <a:pt x="313794" y="261670"/>
                    <a:pt x="291526" y="275668"/>
                  </a:cubicBezTo>
                  <a:cubicBezTo>
                    <a:pt x="276917" y="284855"/>
                    <a:pt x="270148" y="298573"/>
                    <a:pt x="270300" y="316642"/>
                  </a:cubicBezTo>
                  <a:cubicBezTo>
                    <a:pt x="270860" y="379809"/>
                    <a:pt x="270504" y="443001"/>
                    <a:pt x="270555" y="506193"/>
                  </a:cubicBezTo>
                  <a:cubicBezTo>
                    <a:pt x="270555" y="511563"/>
                    <a:pt x="270580" y="517035"/>
                    <a:pt x="271497" y="522303"/>
                  </a:cubicBezTo>
                  <a:cubicBezTo>
                    <a:pt x="280557" y="574908"/>
                    <a:pt x="322396" y="610716"/>
                    <a:pt x="375765" y="611097"/>
                  </a:cubicBezTo>
                  <a:cubicBezTo>
                    <a:pt x="422745" y="611428"/>
                    <a:pt x="469751" y="611174"/>
                    <a:pt x="516732" y="611174"/>
                  </a:cubicBezTo>
                  <a:cubicBezTo>
                    <a:pt x="518768" y="611148"/>
                    <a:pt x="520855" y="610945"/>
                    <a:pt x="524723" y="610767"/>
                  </a:cubicBezTo>
                  <a:close/>
                  <a:moveTo>
                    <a:pt x="30511" y="454810"/>
                  </a:moveTo>
                  <a:cubicBezTo>
                    <a:pt x="30511" y="510977"/>
                    <a:pt x="30461" y="567145"/>
                    <a:pt x="30537" y="623313"/>
                  </a:cubicBezTo>
                  <a:cubicBezTo>
                    <a:pt x="30562" y="640441"/>
                    <a:pt x="39241" y="649120"/>
                    <a:pt x="56216" y="649170"/>
                  </a:cubicBezTo>
                  <a:cubicBezTo>
                    <a:pt x="83193" y="649247"/>
                    <a:pt x="110170" y="649425"/>
                    <a:pt x="137121" y="649120"/>
                  </a:cubicBezTo>
                  <a:cubicBezTo>
                    <a:pt x="189573" y="648534"/>
                    <a:pt x="233805" y="608756"/>
                    <a:pt x="238259" y="556584"/>
                  </a:cubicBezTo>
                  <a:cubicBezTo>
                    <a:pt x="240244" y="533272"/>
                    <a:pt x="238768" y="509680"/>
                    <a:pt x="238844" y="486215"/>
                  </a:cubicBezTo>
                  <a:cubicBezTo>
                    <a:pt x="239073" y="420529"/>
                    <a:pt x="239353" y="354842"/>
                    <a:pt x="239506" y="289182"/>
                  </a:cubicBezTo>
                  <a:cubicBezTo>
                    <a:pt x="239557" y="269891"/>
                    <a:pt x="231566" y="261670"/>
                    <a:pt x="212555" y="261619"/>
                  </a:cubicBezTo>
                  <a:cubicBezTo>
                    <a:pt x="160840" y="261492"/>
                    <a:pt x="109101" y="261492"/>
                    <a:pt x="57387" y="261619"/>
                  </a:cubicBezTo>
                  <a:cubicBezTo>
                    <a:pt x="38274" y="261670"/>
                    <a:pt x="30511" y="269814"/>
                    <a:pt x="30511" y="289156"/>
                  </a:cubicBezTo>
                  <a:cubicBezTo>
                    <a:pt x="30486" y="344382"/>
                    <a:pt x="30511" y="399583"/>
                    <a:pt x="30511" y="454810"/>
                  </a:cubicBezTo>
                  <a:close/>
                  <a:moveTo>
                    <a:pt x="540095" y="394926"/>
                  </a:moveTo>
                  <a:cubicBezTo>
                    <a:pt x="543734" y="394926"/>
                    <a:pt x="547501" y="394926"/>
                    <a:pt x="551242" y="394926"/>
                  </a:cubicBezTo>
                  <a:cubicBezTo>
                    <a:pt x="600131" y="394926"/>
                    <a:pt x="648995" y="394875"/>
                    <a:pt x="697884" y="394977"/>
                  </a:cubicBezTo>
                  <a:cubicBezTo>
                    <a:pt x="710253" y="395002"/>
                    <a:pt x="716692" y="400398"/>
                    <a:pt x="716692" y="410145"/>
                  </a:cubicBezTo>
                  <a:cubicBezTo>
                    <a:pt x="716692" y="419892"/>
                    <a:pt x="710304" y="425059"/>
                    <a:pt x="697833" y="425390"/>
                  </a:cubicBezTo>
                  <a:cubicBezTo>
                    <a:pt x="695288" y="425466"/>
                    <a:pt x="692743" y="425415"/>
                    <a:pt x="690224" y="425415"/>
                  </a:cubicBezTo>
                  <a:cubicBezTo>
                    <a:pt x="643879" y="425415"/>
                    <a:pt x="597535" y="425415"/>
                    <a:pt x="551191" y="425415"/>
                  </a:cubicBezTo>
                  <a:cubicBezTo>
                    <a:pt x="547475" y="425415"/>
                    <a:pt x="543734" y="425415"/>
                    <a:pt x="539738" y="425415"/>
                  </a:cubicBezTo>
                  <a:cubicBezTo>
                    <a:pt x="539738" y="439183"/>
                    <a:pt x="539738" y="451908"/>
                    <a:pt x="539738" y="465168"/>
                  </a:cubicBezTo>
                  <a:cubicBezTo>
                    <a:pt x="544345" y="465168"/>
                    <a:pt x="548137" y="465168"/>
                    <a:pt x="551929" y="465168"/>
                  </a:cubicBezTo>
                  <a:cubicBezTo>
                    <a:pt x="596059" y="465168"/>
                    <a:pt x="640164" y="465142"/>
                    <a:pt x="684294" y="465193"/>
                  </a:cubicBezTo>
                  <a:cubicBezTo>
                    <a:pt x="688086" y="465193"/>
                    <a:pt x="691954" y="465193"/>
                    <a:pt x="695670" y="465906"/>
                  </a:cubicBezTo>
                  <a:cubicBezTo>
                    <a:pt x="703687" y="467407"/>
                    <a:pt x="707886" y="472879"/>
                    <a:pt x="707682" y="480718"/>
                  </a:cubicBezTo>
                  <a:cubicBezTo>
                    <a:pt x="707504" y="488505"/>
                    <a:pt x="703178" y="493850"/>
                    <a:pt x="695136" y="495148"/>
                  </a:cubicBezTo>
                  <a:cubicBezTo>
                    <a:pt x="691725" y="495708"/>
                    <a:pt x="688188" y="495631"/>
                    <a:pt x="684701" y="495631"/>
                  </a:cubicBezTo>
                  <a:cubicBezTo>
                    <a:pt x="639935" y="495657"/>
                    <a:pt x="595194" y="495657"/>
                    <a:pt x="550427" y="495657"/>
                  </a:cubicBezTo>
                  <a:cubicBezTo>
                    <a:pt x="546788" y="495657"/>
                    <a:pt x="543149" y="495657"/>
                    <a:pt x="539688" y="495657"/>
                  </a:cubicBezTo>
                  <a:cubicBezTo>
                    <a:pt x="539688" y="509807"/>
                    <a:pt x="539688" y="522328"/>
                    <a:pt x="539688" y="535308"/>
                  </a:cubicBezTo>
                  <a:cubicBezTo>
                    <a:pt x="543912" y="535308"/>
                    <a:pt x="547399" y="535308"/>
                    <a:pt x="550860" y="535308"/>
                  </a:cubicBezTo>
                  <a:cubicBezTo>
                    <a:pt x="582596" y="535308"/>
                    <a:pt x="614332" y="535257"/>
                    <a:pt x="646094" y="535333"/>
                  </a:cubicBezTo>
                  <a:cubicBezTo>
                    <a:pt x="657342" y="535359"/>
                    <a:pt x="663399" y="539380"/>
                    <a:pt x="665003" y="547447"/>
                  </a:cubicBezTo>
                  <a:cubicBezTo>
                    <a:pt x="667115" y="558111"/>
                    <a:pt x="660295" y="565669"/>
                    <a:pt x="647850" y="565720"/>
                  </a:cubicBezTo>
                  <a:cubicBezTo>
                    <a:pt x="615146" y="565873"/>
                    <a:pt x="582469" y="565771"/>
                    <a:pt x="549766" y="565771"/>
                  </a:cubicBezTo>
                  <a:cubicBezTo>
                    <a:pt x="546432" y="565771"/>
                    <a:pt x="543098" y="565771"/>
                    <a:pt x="539738" y="565771"/>
                  </a:cubicBezTo>
                  <a:cubicBezTo>
                    <a:pt x="540604" y="589821"/>
                    <a:pt x="559869" y="610232"/>
                    <a:pt x="583080" y="610792"/>
                  </a:cubicBezTo>
                  <a:cubicBezTo>
                    <a:pt x="615121" y="611581"/>
                    <a:pt x="647213" y="611835"/>
                    <a:pt x="679229" y="610588"/>
                  </a:cubicBezTo>
                  <a:cubicBezTo>
                    <a:pt x="712798" y="609290"/>
                    <a:pt x="731045" y="592061"/>
                    <a:pt x="735728" y="558849"/>
                  </a:cubicBezTo>
                  <a:cubicBezTo>
                    <a:pt x="745984" y="486011"/>
                    <a:pt x="755808" y="413097"/>
                    <a:pt x="765657" y="340183"/>
                  </a:cubicBezTo>
                  <a:cubicBezTo>
                    <a:pt x="767413" y="327204"/>
                    <a:pt x="766853" y="314453"/>
                    <a:pt x="758913" y="302314"/>
                  </a:cubicBezTo>
                  <a:cubicBezTo>
                    <a:pt x="757971" y="304324"/>
                    <a:pt x="757182" y="305673"/>
                    <a:pt x="756648" y="307124"/>
                  </a:cubicBezTo>
                  <a:cubicBezTo>
                    <a:pt x="746188" y="334712"/>
                    <a:pt x="730740" y="345350"/>
                    <a:pt x="701142" y="345375"/>
                  </a:cubicBezTo>
                  <a:cubicBezTo>
                    <a:pt x="676073" y="345375"/>
                    <a:pt x="650980" y="345324"/>
                    <a:pt x="625912" y="345400"/>
                  </a:cubicBezTo>
                  <a:cubicBezTo>
                    <a:pt x="610998" y="345451"/>
                    <a:pt x="596034" y="344917"/>
                    <a:pt x="581196" y="346113"/>
                  </a:cubicBezTo>
                  <a:cubicBezTo>
                    <a:pt x="556561" y="348124"/>
                    <a:pt x="536837" y="371690"/>
                    <a:pt x="540095" y="394926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01A5F11-6A98-8BE7-94EF-204381893C7E}"/>
                </a:ext>
              </a:extLst>
            </p:cNvPr>
            <p:cNvSpPr/>
            <p:nvPr/>
          </p:nvSpPr>
          <p:spPr>
            <a:xfrm>
              <a:off x="6077480" y="3929494"/>
              <a:ext cx="306451" cy="292443"/>
            </a:xfrm>
            <a:custGeom>
              <a:avLst/>
              <a:gdLst>
                <a:gd name="connsiteX0" fmla="*/ 306427 w 306451"/>
                <a:gd name="connsiteY0" fmla="*/ 120302 h 292443"/>
                <a:gd name="connsiteX1" fmla="*/ 245449 w 306451"/>
                <a:gd name="connsiteY1" fmla="*/ 178939 h 292443"/>
                <a:gd name="connsiteX2" fmla="*/ 238959 w 306451"/>
                <a:gd name="connsiteY2" fmla="*/ 198637 h 292443"/>
                <a:gd name="connsiteX3" fmla="*/ 252549 w 306451"/>
                <a:gd name="connsiteY3" fmla="*/ 269617 h 292443"/>
                <a:gd name="connsiteX4" fmla="*/ 247434 w 306451"/>
                <a:gd name="connsiteY4" fmla="*/ 289493 h 292443"/>
                <a:gd name="connsiteX5" fmla="*/ 227023 w 306451"/>
                <a:gd name="connsiteY5" fmla="*/ 288552 h 292443"/>
                <a:gd name="connsiteX6" fmla="*/ 161235 w 306451"/>
                <a:gd name="connsiteY6" fmla="*/ 252260 h 292443"/>
                <a:gd name="connsiteX7" fmla="*/ 144896 w 306451"/>
                <a:gd name="connsiteY7" fmla="*/ 252515 h 292443"/>
                <a:gd name="connsiteX8" fmla="*/ 79108 w 306451"/>
                <a:gd name="connsiteY8" fmla="*/ 288781 h 292443"/>
                <a:gd name="connsiteX9" fmla="*/ 58672 w 306451"/>
                <a:gd name="connsiteY9" fmla="*/ 289366 h 292443"/>
                <a:gd name="connsiteX10" fmla="*/ 53709 w 306451"/>
                <a:gd name="connsiteY10" fmla="*/ 270355 h 292443"/>
                <a:gd name="connsiteX11" fmla="*/ 67859 w 306451"/>
                <a:gd name="connsiteY11" fmla="*/ 196576 h 292443"/>
                <a:gd name="connsiteX12" fmla="*/ 62897 w 306451"/>
                <a:gd name="connsiteY12" fmla="*/ 180771 h 292443"/>
                <a:gd name="connsiteX13" fmla="*/ 8027 w 306451"/>
                <a:gd name="connsiteY13" fmla="*/ 129337 h 292443"/>
                <a:gd name="connsiteX14" fmla="*/ 977 w 306451"/>
                <a:gd name="connsiteY14" fmla="*/ 110275 h 292443"/>
                <a:gd name="connsiteX15" fmla="*/ 18410 w 306451"/>
                <a:gd name="connsiteY15" fmla="*/ 99484 h 292443"/>
                <a:gd name="connsiteX16" fmla="*/ 94836 w 306451"/>
                <a:gd name="connsiteY16" fmla="*/ 89559 h 292443"/>
                <a:gd name="connsiteX17" fmla="*/ 104253 w 306451"/>
                <a:gd name="connsiteY17" fmla="*/ 82331 h 292443"/>
                <a:gd name="connsiteX18" fmla="*/ 137261 w 306451"/>
                <a:gd name="connsiteY18" fmla="*/ 12751 h 292443"/>
                <a:gd name="connsiteX19" fmla="*/ 153193 w 306451"/>
                <a:gd name="connsiteY19" fmla="*/ 1 h 292443"/>
                <a:gd name="connsiteX20" fmla="*/ 169175 w 306451"/>
                <a:gd name="connsiteY20" fmla="*/ 12751 h 292443"/>
                <a:gd name="connsiteX21" fmla="*/ 202209 w 306451"/>
                <a:gd name="connsiteY21" fmla="*/ 82306 h 292443"/>
                <a:gd name="connsiteX22" fmla="*/ 212567 w 306451"/>
                <a:gd name="connsiteY22" fmla="*/ 89610 h 292443"/>
                <a:gd name="connsiteX23" fmla="*/ 289859 w 306451"/>
                <a:gd name="connsiteY23" fmla="*/ 100070 h 292443"/>
                <a:gd name="connsiteX24" fmla="*/ 306452 w 306451"/>
                <a:gd name="connsiteY24" fmla="*/ 110835 h 292443"/>
                <a:gd name="connsiteX25" fmla="*/ 306427 w 306451"/>
                <a:gd name="connsiteY25" fmla="*/ 120302 h 292443"/>
                <a:gd name="connsiteX26" fmla="*/ 217454 w 306451"/>
                <a:gd name="connsiteY26" fmla="*/ 248621 h 292443"/>
                <a:gd name="connsiteX27" fmla="*/ 206612 w 306451"/>
                <a:gd name="connsiteY27" fmla="*/ 191562 h 292443"/>
                <a:gd name="connsiteX28" fmla="*/ 215316 w 306451"/>
                <a:gd name="connsiteY28" fmla="*/ 165578 h 292443"/>
                <a:gd name="connsiteX29" fmla="*/ 257334 w 306451"/>
                <a:gd name="connsiteY29" fmla="*/ 126359 h 292443"/>
                <a:gd name="connsiteX30" fmla="*/ 212236 w 306451"/>
                <a:gd name="connsiteY30" fmla="*/ 120710 h 292443"/>
                <a:gd name="connsiteX31" fmla="*/ 172738 w 306451"/>
                <a:gd name="connsiteY31" fmla="*/ 92638 h 292443"/>
                <a:gd name="connsiteX32" fmla="*/ 153167 w 306451"/>
                <a:gd name="connsiteY32" fmla="*/ 50646 h 292443"/>
                <a:gd name="connsiteX33" fmla="*/ 127641 w 306451"/>
                <a:gd name="connsiteY33" fmla="*/ 104829 h 292443"/>
                <a:gd name="connsiteX34" fmla="*/ 108019 w 306451"/>
                <a:gd name="connsiteY34" fmla="*/ 118648 h 292443"/>
                <a:gd name="connsiteX35" fmla="*/ 49306 w 306451"/>
                <a:gd name="connsiteY35" fmla="*/ 126385 h 292443"/>
                <a:gd name="connsiteX36" fmla="*/ 90866 w 306451"/>
                <a:gd name="connsiteY36" fmla="*/ 165272 h 292443"/>
                <a:gd name="connsiteX37" fmla="*/ 99646 w 306451"/>
                <a:gd name="connsiteY37" fmla="*/ 192173 h 292443"/>
                <a:gd name="connsiteX38" fmla="*/ 88906 w 306451"/>
                <a:gd name="connsiteY38" fmla="*/ 248697 h 292443"/>
                <a:gd name="connsiteX39" fmla="*/ 140824 w 306451"/>
                <a:gd name="connsiteY39" fmla="*/ 220015 h 292443"/>
                <a:gd name="connsiteX40" fmla="*/ 165689 w 306451"/>
                <a:gd name="connsiteY40" fmla="*/ 220015 h 292443"/>
                <a:gd name="connsiteX41" fmla="*/ 217454 w 306451"/>
                <a:gd name="connsiteY41" fmla="*/ 248621 h 29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06451" h="292443">
                  <a:moveTo>
                    <a:pt x="306427" y="120302"/>
                  </a:moveTo>
                  <a:cubicBezTo>
                    <a:pt x="286143" y="139899"/>
                    <a:pt x="266114" y="159750"/>
                    <a:pt x="245449" y="178939"/>
                  </a:cubicBezTo>
                  <a:cubicBezTo>
                    <a:pt x="239188" y="184767"/>
                    <a:pt x="237025" y="189882"/>
                    <a:pt x="238959" y="198637"/>
                  </a:cubicBezTo>
                  <a:cubicBezTo>
                    <a:pt x="244202" y="222127"/>
                    <a:pt x="248121" y="245923"/>
                    <a:pt x="252549" y="269617"/>
                  </a:cubicBezTo>
                  <a:cubicBezTo>
                    <a:pt x="253923" y="277023"/>
                    <a:pt x="254534" y="284403"/>
                    <a:pt x="247434" y="289493"/>
                  </a:cubicBezTo>
                  <a:cubicBezTo>
                    <a:pt x="240511" y="294482"/>
                    <a:pt x="233843" y="292369"/>
                    <a:pt x="227023" y="288552"/>
                  </a:cubicBezTo>
                  <a:cubicBezTo>
                    <a:pt x="205161" y="276361"/>
                    <a:pt x="182969" y="264680"/>
                    <a:pt x="161235" y="252260"/>
                  </a:cubicBezTo>
                  <a:cubicBezTo>
                    <a:pt x="155178" y="248799"/>
                    <a:pt x="150750" y="249155"/>
                    <a:pt x="144896" y="252515"/>
                  </a:cubicBezTo>
                  <a:cubicBezTo>
                    <a:pt x="123136" y="264909"/>
                    <a:pt x="100995" y="276616"/>
                    <a:pt x="79108" y="288781"/>
                  </a:cubicBezTo>
                  <a:cubicBezTo>
                    <a:pt x="72237" y="292598"/>
                    <a:pt x="65492" y="294380"/>
                    <a:pt x="58672" y="289366"/>
                  </a:cubicBezTo>
                  <a:cubicBezTo>
                    <a:pt x="52004" y="284480"/>
                    <a:pt x="52335" y="277532"/>
                    <a:pt x="53709" y="270355"/>
                  </a:cubicBezTo>
                  <a:cubicBezTo>
                    <a:pt x="58417" y="245770"/>
                    <a:pt x="62897" y="221109"/>
                    <a:pt x="67859" y="196576"/>
                  </a:cubicBezTo>
                  <a:cubicBezTo>
                    <a:pt x="69183" y="190035"/>
                    <a:pt x="68088" y="185480"/>
                    <a:pt x="62897" y="180771"/>
                  </a:cubicBezTo>
                  <a:cubicBezTo>
                    <a:pt x="44344" y="163924"/>
                    <a:pt x="26325" y="146465"/>
                    <a:pt x="8027" y="129337"/>
                  </a:cubicBezTo>
                  <a:cubicBezTo>
                    <a:pt x="2428" y="124094"/>
                    <a:pt x="-2052" y="118648"/>
                    <a:pt x="977" y="110275"/>
                  </a:cubicBezTo>
                  <a:cubicBezTo>
                    <a:pt x="3955" y="102029"/>
                    <a:pt x="10851" y="100401"/>
                    <a:pt x="18410" y="99484"/>
                  </a:cubicBezTo>
                  <a:cubicBezTo>
                    <a:pt x="43911" y="96354"/>
                    <a:pt x="69412" y="93275"/>
                    <a:pt x="94836" y="89559"/>
                  </a:cubicBezTo>
                  <a:cubicBezTo>
                    <a:pt x="98323" y="89050"/>
                    <a:pt x="102649" y="85589"/>
                    <a:pt x="104253" y="82331"/>
                  </a:cubicBezTo>
                  <a:cubicBezTo>
                    <a:pt x="115603" y="59299"/>
                    <a:pt x="126394" y="36012"/>
                    <a:pt x="137261" y="12751"/>
                  </a:cubicBezTo>
                  <a:cubicBezTo>
                    <a:pt x="140493" y="5803"/>
                    <a:pt x="144387" y="-76"/>
                    <a:pt x="153193" y="1"/>
                  </a:cubicBezTo>
                  <a:cubicBezTo>
                    <a:pt x="161897" y="77"/>
                    <a:pt x="165918" y="5727"/>
                    <a:pt x="169175" y="12751"/>
                  </a:cubicBezTo>
                  <a:cubicBezTo>
                    <a:pt x="180017" y="36012"/>
                    <a:pt x="190782" y="59324"/>
                    <a:pt x="202209" y="82306"/>
                  </a:cubicBezTo>
                  <a:cubicBezTo>
                    <a:pt x="203889" y="85691"/>
                    <a:pt x="208750" y="89050"/>
                    <a:pt x="212567" y="89610"/>
                  </a:cubicBezTo>
                  <a:cubicBezTo>
                    <a:pt x="238297" y="93376"/>
                    <a:pt x="264205" y="95870"/>
                    <a:pt x="289859" y="100070"/>
                  </a:cubicBezTo>
                  <a:cubicBezTo>
                    <a:pt x="295814" y="101037"/>
                    <a:pt x="300929" y="107094"/>
                    <a:pt x="306452" y="110835"/>
                  </a:cubicBezTo>
                  <a:cubicBezTo>
                    <a:pt x="306427" y="113965"/>
                    <a:pt x="306427" y="117121"/>
                    <a:pt x="306427" y="120302"/>
                  </a:cubicBezTo>
                  <a:close/>
                  <a:moveTo>
                    <a:pt x="217454" y="248621"/>
                  </a:moveTo>
                  <a:cubicBezTo>
                    <a:pt x="213662" y="228210"/>
                    <a:pt x="210862" y="209708"/>
                    <a:pt x="206612" y="191562"/>
                  </a:cubicBezTo>
                  <a:cubicBezTo>
                    <a:pt x="204016" y="180441"/>
                    <a:pt x="207070" y="172856"/>
                    <a:pt x="215316" y="165578"/>
                  </a:cubicBezTo>
                  <a:cubicBezTo>
                    <a:pt x="229262" y="153311"/>
                    <a:pt x="242522" y="140255"/>
                    <a:pt x="257334" y="126359"/>
                  </a:cubicBezTo>
                  <a:cubicBezTo>
                    <a:pt x="240995" y="124196"/>
                    <a:pt x="226641" y="120913"/>
                    <a:pt x="212236" y="120710"/>
                  </a:cubicBezTo>
                  <a:cubicBezTo>
                    <a:pt x="191877" y="120430"/>
                    <a:pt x="179355" y="112362"/>
                    <a:pt x="172738" y="92638"/>
                  </a:cubicBezTo>
                  <a:cubicBezTo>
                    <a:pt x="168005" y="78565"/>
                    <a:pt x="160242" y="65509"/>
                    <a:pt x="153167" y="50646"/>
                  </a:cubicBezTo>
                  <a:cubicBezTo>
                    <a:pt x="144056" y="69861"/>
                    <a:pt x="135480" y="87167"/>
                    <a:pt x="127641" y="104829"/>
                  </a:cubicBezTo>
                  <a:cubicBezTo>
                    <a:pt x="123671" y="113736"/>
                    <a:pt x="117588" y="117656"/>
                    <a:pt x="108019" y="118648"/>
                  </a:cubicBezTo>
                  <a:cubicBezTo>
                    <a:pt x="88983" y="120659"/>
                    <a:pt x="70048" y="123585"/>
                    <a:pt x="49306" y="126385"/>
                  </a:cubicBezTo>
                  <a:cubicBezTo>
                    <a:pt x="64067" y="140281"/>
                    <a:pt x="77047" y="153235"/>
                    <a:pt x="90866" y="165272"/>
                  </a:cubicBezTo>
                  <a:cubicBezTo>
                    <a:pt x="99570" y="172856"/>
                    <a:pt x="102217" y="180899"/>
                    <a:pt x="99646" y="192173"/>
                  </a:cubicBezTo>
                  <a:cubicBezTo>
                    <a:pt x="95498" y="210319"/>
                    <a:pt x="92622" y="228770"/>
                    <a:pt x="88906" y="248697"/>
                  </a:cubicBezTo>
                  <a:cubicBezTo>
                    <a:pt x="107179" y="238670"/>
                    <a:pt x="124256" y="229788"/>
                    <a:pt x="140824" y="220015"/>
                  </a:cubicBezTo>
                  <a:cubicBezTo>
                    <a:pt x="149553" y="214874"/>
                    <a:pt x="157087" y="215027"/>
                    <a:pt x="165689" y="220015"/>
                  </a:cubicBezTo>
                  <a:cubicBezTo>
                    <a:pt x="182129" y="229559"/>
                    <a:pt x="198926" y="238441"/>
                    <a:pt x="217454" y="248621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C74B423-EBCE-4544-3BAD-50F9E9374DC5}"/>
                </a:ext>
              </a:extLst>
            </p:cNvPr>
            <p:cNvSpPr/>
            <p:nvPr/>
          </p:nvSpPr>
          <p:spPr>
            <a:xfrm>
              <a:off x="5536963" y="3823396"/>
              <a:ext cx="622656" cy="477993"/>
            </a:xfrm>
            <a:custGeom>
              <a:avLst/>
              <a:gdLst>
                <a:gd name="connsiteX0" fmla="*/ 588169 w 622656"/>
                <a:gd name="connsiteY0" fmla="*/ 122871 h 477993"/>
                <a:gd name="connsiteX1" fmla="*/ 521617 w 622656"/>
                <a:gd name="connsiteY1" fmla="*/ 165906 h 477993"/>
                <a:gd name="connsiteX2" fmla="*/ 513753 w 622656"/>
                <a:gd name="connsiteY2" fmla="*/ 194970 h 477993"/>
                <a:gd name="connsiteX3" fmla="*/ 492274 w 622656"/>
                <a:gd name="connsiteY3" fmla="*/ 178937 h 477993"/>
                <a:gd name="connsiteX4" fmla="*/ 434782 w 622656"/>
                <a:gd name="connsiteY4" fmla="*/ 194588 h 477993"/>
                <a:gd name="connsiteX5" fmla="*/ 374771 w 622656"/>
                <a:gd name="connsiteY5" fmla="*/ 203878 h 477993"/>
                <a:gd name="connsiteX6" fmla="*/ 374746 w 622656"/>
                <a:gd name="connsiteY6" fmla="*/ 224288 h 477993"/>
                <a:gd name="connsiteX7" fmla="*/ 359654 w 622656"/>
                <a:gd name="connsiteY7" fmla="*/ 241442 h 477993"/>
                <a:gd name="connsiteX8" fmla="*/ 344384 w 622656"/>
                <a:gd name="connsiteY8" fmla="*/ 224187 h 477993"/>
                <a:gd name="connsiteX9" fmla="*/ 344333 w 622656"/>
                <a:gd name="connsiteY9" fmla="*/ 202631 h 477993"/>
                <a:gd name="connsiteX10" fmla="*/ 226958 w 622656"/>
                <a:gd name="connsiteY10" fmla="*/ 177588 h 477993"/>
                <a:gd name="connsiteX11" fmla="*/ 199574 w 622656"/>
                <a:gd name="connsiteY11" fmla="*/ 344056 h 477993"/>
                <a:gd name="connsiteX12" fmla="*/ 227264 w 622656"/>
                <a:gd name="connsiteY12" fmla="*/ 359911 h 477993"/>
                <a:gd name="connsiteX13" fmla="*/ 198913 w 622656"/>
                <a:gd name="connsiteY13" fmla="*/ 375893 h 477993"/>
                <a:gd name="connsiteX14" fmla="*/ 203926 w 622656"/>
                <a:gd name="connsiteY14" fmla="*/ 436108 h 477993"/>
                <a:gd name="connsiteX15" fmla="*/ 205122 w 622656"/>
                <a:gd name="connsiteY15" fmla="*/ 448400 h 477993"/>
                <a:gd name="connsiteX16" fmla="*/ 192372 w 622656"/>
                <a:gd name="connsiteY16" fmla="*/ 464561 h 477993"/>
                <a:gd name="connsiteX17" fmla="*/ 175499 w 622656"/>
                <a:gd name="connsiteY17" fmla="*/ 451581 h 477993"/>
                <a:gd name="connsiteX18" fmla="*/ 170689 w 622656"/>
                <a:gd name="connsiteY18" fmla="*/ 406179 h 477993"/>
                <a:gd name="connsiteX19" fmla="*/ 168729 w 622656"/>
                <a:gd name="connsiteY19" fmla="*/ 375384 h 477993"/>
                <a:gd name="connsiteX20" fmla="*/ 29951 w 622656"/>
                <a:gd name="connsiteY20" fmla="*/ 375384 h 477993"/>
                <a:gd name="connsiteX21" fmla="*/ 38247 w 622656"/>
                <a:gd name="connsiteY21" fmla="*/ 430662 h 477993"/>
                <a:gd name="connsiteX22" fmla="*/ 44228 w 622656"/>
                <a:gd name="connsiteY22" fmla="*/ 453643 h 477993"/>
                <a:gd name="connsiteX23" fmla="*/ 35295 w 622656"/>
                <a:gd name="connsiteY23" fmla="*/ 477260 h 477993"/>
                <a:gd name="connsiteX24" fmla="*/ 14910 w 622656"/>
                <a:gd name="connsiteY24" fmla="*/ 462525 h 477993"/>
                <a:gd name="connsiteX25" fmla="*/ 2719 w 622656"/>
                <a:gd name="connsiteY25" fmla="*/ 316570 h 477993"/>
                <a:gd name="connsiteX26" fmla="*/ 125286 w 622656"/>
                <a:gd name="connsiteY26" fmla="*/ 87088 h 477993"/>
                <a:gd name="connsiteX27" fmla="*/ 389431 w 622656"/>
                <a:gd name="connsiteY27" fmla="*/ 1271 h 477993"/>
                <a:gd name="connsiteX28" fmla="*/ 614815 w 622656"/>
                <a:gd name="connsiteY28" fmla="*/ 106125 h 477993"/>
                <a:gd name="connsiteX29" fmla="*/ 621203 w 622656"/>
                <a:gd name="connsiteY29" fmla="*/ 114294 h 477993"/>
                <a:gd name="connsiteX30" fmla="*/ 617309 w 622656"/>
                <a:gd name="connsiteY30" fmla="*/ 131498 h 477993"/>
                <a:gd name="connsiteX31" fmla="*/ 598883 w 622656"/>
                <a:gd name="connsiteY31" fmla="*/ 132236 h 477993"/>
                <a:gd name="connsiteX32" fmla="*/ 588169 w 622656"/>
                <a:gd name="connsiteY32" fmla="*/ 122871 h 477993"/>
                <a:gd name="connsiteX33" fmla="*/ 168958 w 622656"/>
                <a:gd name="connsiteY33" fmla="*/ 344005 h 477993"/>
                <a:gd name="connsiteX34" fmla="*/ 198302 w 622656"/>
                <a:gd name="connsiteY34" fmla="*/ 166212 h 477993"/>
                <a:gd name="connsiteX35" fmla="*/ 130987 w 622656"/>
                <a:gd name="connsiteY35" fmla="*/ 122565 h 477993"/>
                <a:gd name="connsiteX36" fmla="*/ 30969 w 622656"/>
                <a:gd name="connsiteY36" fmla="*/ 344005 h 477993"/>
                <a:gd name="connsiteX37" fmla="*/ 168958 w 622656"/>
                <a:gd name="connsiteY37" fmla="*/ 344005 h 477993"/>
                <a:gd name="connsiteX38" fmla="*/ 375280 w 622656"/>
                <a:gd name="connsiteY38" fmla="*/ 171734 h 477993"/>
                <a:gd name="connsiteX39" fmla="*/ 482043 w 622656"/>
                <a:gd name="connsiteY39" fmla="*/ 148728 h 477993"/>
                <a:gd name="connsiteX40" fmla="*/ 443537 w 622656"/>
                <a:gd name="connsiteY40" fmla="*/ 80293 h 477993"/>
                <a:gd name="connsiteX41" fmla="*/ 399865 w 622656"/>
                <a:gd name="connsiteY41" fmla="*/ 41380 h 477993"/>
                <a:gd name="connsiteX42" fmla="*/ 375280 w 622656"/>
                <a:gd name="connsiteY42" fmla="*/ 31098 h 477993"/>
                <a:gd name="connsiteX43" fmla="*/ 375280 w 622656"/>
                <a:gd name="connsiteY43" fmla="*/ 171734 h 477993"/>
                <a:gd name="connsiteX44" fmla="*/ 236986 w 622656"/>
                <a:gd name="connsiteY44" fmla="*/ 148550 h 477993"/>
                <a:gd name="connsiteX45" fmla="*/ 343697 w 622656"/>
                <a:gd name="connsiteY45" fmla="*/ 171709 h 477993"/>
                <a:gd name="connsiteX46" fmla="*/ 343697 w 622656"/>
                <a:gd name="connsiteY46" fmla="*/ 31124 h 477993"/>
                <a:gd name="connsiteX47" fmla="*/ 236986 w 622656"/>
                <a:gd name="connsiteY47" fmla="*/ 148550 h 477993"/>
                <a:gd name="connsiteX48" fmla="*/ 454710 w 622656"/>
                <a:gd name="connsiteY48" fmla="*/ 45147 h 477993"/>
                <a:gd name="connsiteX49" fmla="*/ 510496 w 622656"/>
                <a:gd name="connsiteY49" fmla="*/ 137097 h 477993"/>
                <a:gd name="connsiteX50" fmla="*/ 564780 w 622656"/>
                <a:gd name="connsiteY50" fmla="*/ 101925 h 477993"/>
                <a:gd name="connsiteX51" fmla="*/ 454710 w 622656"/>
                <a:gd name="connsiteY51" fmla="*/ 45147 h 477993"/>
                <a:gd name="connsiteX52" fmla="*/ 154452 w 622656"/>
                <a:gd name="connsiteY52" fmla="*/ 102078 h 477993"/>
                <a:gd name="connsiteX53" fmla="*/ 206522 w 622656"/>
                <a:gd name="connsiteY53" fmla="*/ 135417 h 477993"/>
                <a:gd name="connsiteX54" fmla="*/ 261698 w 622656"/>
                <a:gd name="connsiteY54" fmla="*/ 45096 h 477993"/>
                <a:gd name="connsiteX55" fmla="*/ 154452 w 622656"/>
                <a:gd name="connsiteY55" fmla="*/ 102078 h 477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622656" h="477993">
                  <a:moveTo>
                    <a:pt x="588169" y="122871"/>
                  </a:moveTo>
                  <a:cubicBezTo>
                    <a:pt x="565340" y="137632"/>
                    <a:pt x="543555" y="151705"/>
                    <a:pt x="521617" y="165906"/>
                  </a:cubicBezTo>
                  <a:cubicBezTo>
                    <a:pt x="525282" y="185910"/>
                    <a:pt x="523679" y="191967"/>
                    <a:pt x="513753" y="194970"/>
                  </a:cubicBezTo>
                  <a:cubicBezTo>
                    <a:pt x="505024" y="197617"/>
                    <a:pt x="499552" y="193494"/>
                    <a:pt x="492274" y="178937"/>
                  </a:cubicBezTo>
                  <a:cubicBezTo>
                    <a:pt x="473084" y="184256"/>
                    <a:pt x="454150" y="190466"/>
                    <a:pt x="434782" y="194588"/>
                  </a:cubicBezTo>
                  <a:cubicBezTo>
                    <a:pt x="415364" y="198711"/>
                    <a:pt x="395488" y="200773"/>
                    <a:pt x="374771" y="203878"/>
                  </a:cubicBezTo>
                  <a:cubicBezTo>
                    <a:pt x="374771" y="210469"/>
                    <a:pt x="374899" y="217392"/>
                    <a:pt x="374746" y="224288"/>
                  </a:cubicBezTo>
                  <a:cubicBezTo>
                    <a:pt x="374517" y="234748"/>
                    <a:pt x="368485" y="241518"/>
                    <a:pt x="359654" y="241442"/>
                  </a:cubicBezTo>
                  <a:cubicBezTo>
                    <a:pt x="351001" y="241391"/>
                    <a:pt x="344715" y="234443"/>
                    <a:pt x="344384" y="224187"/>
                  </a:cubicBezTo>
                  <a:cubicBezTo>
                    <a:pt x="344155" y="217290"/>
                    <a:pt x="344333" y="210367"/>
                    <a:pt x="344333" y="202631"/>
                  </a:cubicBezTo>
                  <a:cubicBezTo>
                    <a:pt x="303639" y="200518"/>
                    <a:pt x="265108" y="192247"/>
                    <a:pt x="226958" y="177588"/>
                  </a:cubicBezTo>
                  <a:cubicBezTo>
                    <a:pt x="208838" y="231949"/>
                    <a:pt x="201381" y="287073"/>
                    <a:pt x="199574" y="344056"/>
                  </a:cubicBezTo>
                  <a:cubicBezTo>
                    <a:pt x="212096" y="344565"/>
                    <a:pt x="226220" y="342325"/>
                    <a:pt x="227264" y="359911"/>
                  </a:cubicBezTo>
                  <a:cubicBezTo>
                    <a:pt x="227849" y="369556"/>
                    <a:pt x="221741" y="372789"/>
                    <a:pt x="198913" y="375893"/>
                  </a:cubicBezTo>
                  <a:cubicBezTo>
                    <a:pt x="200567" y="395897"/>
                    <a:pt x="202221" y="416003"/>
                    <a:pt x="203926" y="436108"/>
                  </a:cubicBezTo>
                  <a:cubicBezTo>
                    <a:pt x="204283" y="440205"/>
                    <a:pt x="205046" y="444303"/>
                    <a:pt x="205122" y="448400"/>
                  </a:cubicBezTo>
                  <a:cubicBezTo>
                    <a:pt x="205301" y="457308"/>
                    <a:pt x="200185" y="463594"/>
                    <a:pt x="192372" y="464561"/>
                  </a:cubicBezTo>
                  <a:cubicBezTo>
                    <a:pt x="183897" y="465604"/>
                    <a:pt x="176797" y="460845"/>
                    <a:pt x="175499" y="451581"/>
                  </a:cubicBezTo>
                  <a:cubicBezTo>
                    <a:pt x="173361" y="436515"/>
                    <a:pt x="172038" y="421322"/>
                    <a:pt x="170689" y="406179"/>
                  </a:cubicBezTo>
                  <a:cubicBezTo>
                    <a:pt x="169772" y="396126"/>
                    <a:pt x="169391" y="386023"/>
                    <a:pt x="168729" y="375384"/>
                  </a:cubicBezTo>
                  <a:cubicBezTo>
                    <a:pt x="123021" y="375384"/>
                    <a:pt x="77797" y="375384"/>
                    <a:pt x="29951" y="375384"/>
                  </a:cubicBezTo>
                  <a:cubicBezTo>
                    <a:pt x="32725" y="394116"/>
                    <a:pt x="35168" y="412440"/>
                    <a:pt x="38247" y="430662"/>
                  </a:cubicBezTo>
                  <a:cubicBezTo>
                    <a:pt x="39571" y="438449"/>
                    <a:pt x="42090" y="446008"/>
                    <a:pt x="44228" y="453643"/>
                  </a:cubicBezTo>
                  <a:cubicBezTo>
                    <a:pt x="47664" y="465986"/>
                    <a:pt x="44534" y="474334"/>
                    <a:pt x="35295" y="477260"/>
                  </a:cubicBezTo>
                  <a:cubicBezTo>
                    <a:pt x="26286" y="480111"/>
                    <a:pt x="18396" y="474537"/>
                    <a:pt x="14910" y="462525"/>
                  </a:cubicBezTo>
                  <a:cubicBezTo>
                    <a:pt x="963" y="414705"/>
                    <a:pt x="-3440" y="366095"/>
                    <a:pt x="2719" y="316570"/>
                  </a:cubicBezTo>
                  <a:cubicBezTo>
                    <a:pt x="14197" y="224390"/>
                    <a:pt x="54943" y="147430"/>
                    <a:pt x="125286" y="87088"/>
                  </a:cubicBezTo>
                  <a:cubicBezTo>
                    <a:pt x="201127" y="22038"/>
                    <a:pt x="289692" y="-6593"/>
                    <a:pt x="389431" y="1271"/>
                  </a:cubicBezTo>
                  <a:cubicBezTo>
                    <a:pt x="477436" y="8219"/>
                    <a:pt x="552234" y="44256"/>
                    <a:pt x="614815" y="106125"/>
                  </a:cubicBezTo>
                  <a:cubicBezTo>
                    <a:pt x="617258" y="108542"/>
                    <a:pt x="619879" y="111215"/>
                    <a:pt x="621203" y="114294"/>
                  </a:cubicBezTo>
                  <a:cubicBezTo>
                    <a:pt x="623951" y="120682"/>
                    <a:pt x="622882" y="126892"/>
                    <a:pt x="617309" y="131498"/>
                  </a:cubicBezTo>
                  <a:cubicBezTo>
                    <a:pt x="611481" y="136334"/>
                    <a:pt x="604991" y="136537"/>
                    <a:pt x="598883" y="132236"/>
                  </a:cubicBezTo>
                  <a:cubicBezTo>
                    <a:pt x="594709" y="129386"/>
                    <a:pt x="591223" y="125619"/>
                    <a:pt x="588169" y="122871"/>
                  </a:cubicBezTo>
                  <a:close/>
                  <a:moveTo>
                    <a:pt x="168958" y="344005"/>
                  </a:moveTo>
                  <a:cubicBezTo>
                    <a:pt x="170892" y="282391"/>
                    <a:pt x="179749" y="222761"/>
                    <a:pt x="198302" y="166212"/>
                  </a:cubicBezTo>
                  <a:cubicBezTo>
                    <a:pt x="175244" y="151247"/>
                    <a:pt x="153485" y="137148"/>
                    <a:pt x="130987" y="122565"/>
                  </a:cubicBezTo>
                  <a:cubicBezTo>
                    <a:pt x="69856" y="183161"/>
                    <a:pt x="35855" y="256508"/>
                    <a:pt x="30969" y="344005"/>
                  </a:cubicBezTo>
                  <a:cubicBezTo>
                    <a:pt x="77695" y="344005"/>
                    <a:pt x="122665" y="344005"/>
                    <a:pt x="168958" y="344005"/>
                  </a:cubicBezTo>
                  <a:close/>
                  <a:moveTo>
                    <a:pt x="375280" y="171734"/>
                  </a:moveTo>
                  <a:cubicBezTo>
                    <a:pt x="412463" y="170411"/>
                    <a:pt x="447482" y="162623"/>
                    <a:pt x="482043" y="148728"/>
                  </a:cubicBezTo>
                  <a:cubicBezTo>
                    <a:pt x="471710" y="123634"/>
                    <a:pt x="459520" y="100907"/>
                    <a:pt x="443537" y="80293"/>
                  </a:cubicBezTo>
                  <a:cubicBezTo>
                    <a:pt x="431397" y="64616"/>
                    <a:pt x="417527" y="50746"/>
                    <a:pt x="399865" y="41380"/>
                  </a:cubicBezTo>
                  <a:cubicBezTo>
                    <a:pt x="392281" y="37359"/>
                    <a:pt x="383959" y="34661"/>
                    <a:pt x="375280" y="31098"/>
                  </a:cubicBezTo>
                  <a:cubicBezTo>
                    <a:pt x="375280" y="78970"/>
                    <a:pt x="375280" y="124830"/>
                    <a:pt x="375280" y="171734"/>
                  </a:cubicBezTo>
                  <a:close/>
                  <a:moveTo>
                    <a:pt x="236986" y="148550"/>
                  </a:moveTo>
                  <a:cubicBezTo>
                    <a:pt x="271877" y="162547"/>
                    <a:pt x="306718" y="170360"/>
                    <a:pt x="343697" y="171709"/>
                  </a:cubicBezTo>
                  <a:cubicBezTo>
                    <a:pt x="343697" y="124856"/>
                    <a:pt x="343697" y="78766"/>
                    <a:pt x="343697" y="31124"/>
                  </a:cubicBezTo>
                  <a:cubicBezTo>
                    <a:pt x="285442" y="50542"/>
                    <a:pt x="260552" y="98159"/>
                    <a:pt x="236986" y="148550"/>
                  </a:cubicBezTo>
                  <a:close/>
                  <a:moveTo>
                    <a:pt x="454710" y="45147"/>
                  </a:moveTo>
                  <a:cubicBezTo>
                    <a:pt x="478556" y="72200"/>
                    <a:pt x="495582" y="103121"/>
                    <a:pt x="510496" y="137097"/>
                  </a:cubicBezTo>
                  <a:cubicBezTo>
                    <a:pt x="528998" y="125110"/>
                    <a:pt x="546355" y="113887"/>
                    <a:pt x="564780" y="101925"/>
                  </a:cubicBezTo>
                  <a:cubicBezTo>
                    <a:pt x="530550" y="75050"/>
                    <a:pt x="494666" y="56345"/>
                    <a:pt x="454710" y="45147"/>
                  </a:cubicBezTo>
                  <a:close/>
                  <a:moveTo>
                    <a:pt x="154452" y="102078"/>
                  </a:moveTo>
                  <a:cubicBezTo>
                    <a:pt x="173463" y="114243"/>
                    <a:pt x="190896" y="125390"/>
                    <a:pt x="206522" y="135417"/>
                  </a:cubicBezTo>
                  <a:cubicBezTo>
                    <a:pt x="225660" y="104114"/>
                    <a:pt x="243730" y="74516"/>
                    <a:pt x="261698" y="45096"/>
                  </a:cubicBezTo>
                  <a:cubicBezTo>
                    <a:pt x="223701" y="56904"/>
                    <a:pt x="188198" y="75407"/>
                    <a:pt x="154452" y="102078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37720F6-AACF-E320-B842-457B8F218830}"/>
                </a:ext>
              </a:extLst>
            </p:cNvPr>
            <p:cNvSpPr/>
            <p:nvPr/>
          </p:nvSpPr>
          <p:spPr>
            <a:xfrm>
              <a:off x="5963877" y="4167719"/>
              <a:ext cx="132779" cy="30546"/>
            </a:xfrm>
            <a:custGeom>
              <a:avLst/>
              <a:gdLst>
                <a:gd name="connsiteX0" fmla="*/ 67676 w 132779"/>
                <a:gd name="connsiteY0" fmla="*/ 39 h 30546"/>
                <a:gd name="connsiteX1" fmla="*/ 115216 w 132779"/>
                <a:gd name="connsiteY1" fmla="*/ 64 h 30546"/>
                <a:gd name="connsiteX2" fmla="*/ 132777 w 132779"/>
                <a:gd name="connsiteY2" fmla="*/ 15487 h 30546"/>
                <a:gd name="connsiteX3" fmla="*/ 115573 w 132779"/>
                <a:gd name="connsiteY3" fmla="*/ 30426 h 30546"/>
                <a:gd name="connsiteX4" fmla="*/ 16674 w 132779"/>
                <a:gd name="connsiteY4" fmla="*/ 30400 h 30546"/>
                <a:gd name="connsiteX5" fmla="*/ 5 w 132779"/>
                <a:gd name="connsiteY5" fmla="*/ 14876 h 30546"/>
                <a:gd name="connsiteX6" fmla="*/ 17260 w 132779"/>
                <a:gd name="connsiteY6" fmla="*/ 39 h 30546"/>
                <a:gd name="connsiteX7" fmla="*/ 67676 w 132779"/>
                <a:gd name="connsiteY7" fmla="*/ 39 h 30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779" h="30546">
                  <a:moveTo>
                    <a:pt x="67676" y="39"/>
                  </a:moveTo>
                  <a:cubicBezTo>
                    <a:pt x="83531" y="39"/>
                    <a:pt x="99386" y="-63"/>
                    <a:pt x="115216" y="64"/>
                  </a:cubicBezTo>
                  <a:cubicBezTo>
                    <a:pt x="126440" y="166"/>
                    <a:pt x="132929" y="6019"/>
                    <a:pt x="132777" y="15487"/>
                  </a:cubicBezTo>
                  <a:cubicBezTo>
                    <a:pt x="132649" y="24572"/>
                    <a:pt x="126312" y="30375"/>
                    <a:pt x="115573" y="30426"/>
                  </a:cubicBezTo>
                  <a:cubicBezTo>
                    <a:pt x="82615" y="30578"/>
                    <a:pt x="49632" y="30604"/>
                    <a:pt x="16674" y="30400"/>
                  </a:cubicBezTo>
                  <a:cubicBezTo>
                    <a:pt x="6342" y="30349"/>
                    <a:pt x="-199" y="23860"/>
                    <a:pt x="5" y="14876"/>
                  </a:cubicBezTo>
                  <a:cubicBezTo>
                    <a:pt x="208" y="5892"/>
                    <a:pt x="6723" y="115"/>
                    <a:pt x="17260" y="39"/>
                  </a:cubicBezTo>
                  <a:cubicBezTo>
                    <a:pt x="34057" y="-38"/>
                    <a:pt x="50879" y="64"/>
                    <a:pt x="67676" y="39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BA2BB50-4E1B-0C20-B5A4-AFC13938DB2D}"/>
                </a:ext>
              </a:extLst>
            </p:cNvPr>
            <p:cNvSpPr/>
            <p:nvPr/>
          </p:nvSpPr>
          <p:spPr>
            <a:xfrm>
              <a:off x="6187566" y="4245667"/>
              <a:ext cx="59556" cy="111728"/>
            </a:xfrm>
            <a:custGeom>
              <a:avLst/>
              <a:gdLst>
                <a:gd name="connsiteX0" fmla="*/ 59547 w 59556"/>
                <a:gd name="connsiteY0" fmla="*/ 17960 h 111728"/>
                <a:gd name="connsiteX1" fmla="*/ 55093 w 59556"/>
                <a:gd name="connsiteY1" fmla="*/ 35266 h 111728"/>
                <a:gd name="connsiteX2" fmla="*/ 28905 w 59556"/>
                <a:gd name="connsiteY2" fmla="*/ 101334 h 111728"/>
                <a:gd name="connsiteX3" fmla="*/ 7935 w 59556"/>
                <a:gd name="connsiteY3" fmla="*/ 110114 h 111728"/>
                <a:gd name="connsiteX4" fmla="*/ 1903 w 59556"/>
                <a:gd name="connsiteY4" fmla="*/ 87998 h 111728"/>
                <a:gd name="connsiteX5" fmla="*/ 29389 w 59556"/>
                <a:gd name="connsiteY5" fmla="*/ 13354 h 111728"/>
                <a:gd name="connsiteX6" fmla="*/ 47331 w 59556"/>
                <a:gd name="connsiteY6" fmla="*/ 247 h 111728"/>
                <a:gd name="connsiteX7" fmla="*/ 59547 w 59556"/>
                <a:gd name="connsiteY7" fmla="*/ 17960 h 11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56" h="111728">
                  <a:moveTo>
                    <a:pt x="59547" y="17960"/>
                  </a:moveTo>
                  <a:cubicBezTo>
                    <a:pt x="58427" y="22440"/>
                    <a:pt x="57460" y="29107"/>
                    <a:pt x="55093" y="35266"/>
                  </a:cubicBezTo>
                  <a:cubicBezTo>
                    <a:pt x="46670" y="57408"/>
                    <a:pt x="38144" y="79524"/>
                    <a:pt x="28905" y="101334"/>
                  </a:cubicBezTo>
                  <a:cubicBezTo>
                    <a:pt x="24859" y="110903"/>
                    <a:pt x="15824" y="113957"/>
                    <a:pt x="7935" y="110114"/>
                  </a:cubicBezTo>
                  <a:cubicBezTo>
                    <a:pt x="-82" y="106221"/>
                    <a:pt x="-1889" y="97924"/>
                    <a:pt x="1903" y="87998"/>
                  </a:cubicBezTo>
                  <a:cubicBezTo>
                    <a:pt x="11345" y="63236"/>
                    <a:pt x="20507" y="38320"/>
                    <a:pt x="29389" y="13354"/>
                  </a:cubicBezTo>
                  <a:cubicBezTo>
                    <a:pt x="32850" y="3607"/>
                    <a:pt x="38678" y="-1178"/>
                    <a:pt x="47331" y="247"/>
                  </a:cubicBezTo>
                  <a:cubicBezTo>
                    <a:pt x="54864" y="1520"/>
                    <a:pt x="59802" y="7831"/>
                    <a:pt x="59547" y="17960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96224DF-3222-6318-E554-E8AD7B36037E}"/>
                </a:ext>
              </a:extLst>
            </p:cNvPr>
            <p:cNvSpPr/>
            <p:nvPr/>
          </p:nvSpPr>
          <p:spPr>
            <a:xfrm>
              <a:off x="6046638" y="4207747"/>
              <a:ext cx="40420" cy="108019"/>
            </a:xfrm>
            <a:custGeom>
              <a:avLst/>
              <a:gdLst>
                <a:gd name="connsiteX0" fmla="*/ 40420 w 40420"/>
                <a:gd name="connsiteY0" fmla="*/ 17858 h 108019"/>
                <a:gd name="connsiteX1" fmla="*/ 30062 w 40420"/>
                <a:gd name="connsiteY1" fmla="*/ 93978 h 108019"/>
                <a:gd name="connsiteX2" fmla="*/ 12807 w 40420"/>
                <a:gd name="connsiteY2" fmla="*/ 107823 h 108019"/>
                <a:gd name="connsiteX3" fmla="*/ 184 w 40420"/>
                <a:gd name="connsiteY3" fmla="*/ 88787 h 108019"/>
                <a:gd name="connsiteX4" fmla="*/ 9142 w 40420"/>
                <a:gd name="connsiteY4" fmla="*/ 15338 h 108019"/>
                <a:gd name="connsiteX5" fmla="*/ 25965 w 40420"/>
                <a:gd name="connsiteY5" fmla="*/ 94 h 108019"/>
                <a:gd name="connsiteX6" fmla="*/ 40420 w 40420"/>
                <a:gd name="connsiteY6" fmla="*/ 17858 h 10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20" h="108019">
                  <a:moveTo>
                    <a:pt x="40420" y="17858"/>
                  </a:moveTo>
                  <a:cubicBezTo>
                    <a:pt x="37010" y="43231"/>
                    <a:pt x="33829" y="68656"/>
                    <a:pt x="30062" y="93978"/>
                  </a:cubicBezTo>
                  <a:cubicBezTo>
                    <a:pt x="28611" y="103700"/>
                    <a:pt x="21078" y="109147"/>
                    <a:pt x="12807" y="107823"/>
                  </a:cubicBezTo>
                  <a:cubicBezTo>
                    <a:pt x="3900" y="106423"/>
                    <a:pt x="-1038" y="99119"/>
                    <a:pt x="184" y="88787"/>
                  </a:cubicBezTo>
                  <a:cubicBezTo>
                    <a:pt x="3111" y="64304"/>
                    <a:pt x="6114" y="39821"/>
                    <a:pt x="9142" y="15338"/>
                  </a:cubicBezTo>
                  <a:cubicBezTo>
                    <a:pt x="10415" y="5031"/>
                    <a:pt x="16930" y="-822"/>
                    <a:pt x="25965" y="94"/>
                  </a:cubicBezTo>
                  <a:cubicBezTo>
                    <a:pt x="34363" y="959"/>
                    <a:pt x="39860" y="8110"/>
                    <a:pt x="40420" y="17858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8A8E24A-2075-FBEA-2EFD-59864B9BFFEE}"/>
                </a:ext>
              </a:extLst>
            </p:cNvPr>
            <p:cNvSpPr/>
            <p:nvPr/>
          </p:nvSpPr>
          <p:spPr>
            <a:xfrm>
              <a:off x="5478660" y="4649201"/>
              <a:ext cx="116839" cy="73389"/>
            </a:xfrm>
            <a:custGeom>
              <a:avLst/>
              <a:gdLst>
                <a:gd name="connsiteX0" fmla="*/ 58171 w 116839"/>
                <a:gd name="connsiteY0" fmla="*/ 73390 h 73389"/>
                <a:gd name="connsiteX1" fmla="*/ 18 w 116839"/>
                <a:gd name="connsiteY1" fmla="*/ 18265 h 73389"/>
                <a:gd name="connsiteX2" fmla="*/ 13634 w 116839"/>
                <a:gd name="connsiteY2" fmla="*/ 69 h 73389"/>
                <a:gd name="connsiteX3" fmla="*/ 30507 w 116839"/>
                <a:gd name="connsiteY3" fmla="*/ 15440 h 73389"/>
                <a:gd name="connsiteX4" fmla="*/ 58680 w 116839"/>
                <a:gd name="connsiteY4" fmla="*/ 42926 h 73389"/>
                <a:gd name="connsiteX5" fmla="*/ 86497 w 116839"/>
                <a:gd name="connsiteY5" fmla="*/ 16026 h 73389"/>
                <a:gd name="connsiteX6" fmla="*/ 103727 w 116839"/>
                <a:gd name="connsiteY6" fmla="*/ 145 h 73389"/>
                <a:gd name="connsiteX7" fmla="*/ 116808 w 116839"/>
                <a:gd name="connsiteY7" fmla="*/ 18825 h 73389"/>
                <a:gd name="connsiteX8" fmla="*/ 58171 w 116839"/>
                <a:gd name="connsiteY8" fmla="*/ 73390 h 7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839" h="73389">
                  <a:moveTo>
                    <a:pt x="58171" y="73390"/>
                  </a:moveTo>
                  <a:cubicBezTo>
                    <a:pt x="27072" y="73288"/>
                    <a:pt x="1011" y="48576"/>
                    <a:pt x="18" y="18265"/>
                  </a:cubicBezTo>
                  <a:cubicBezTo>
                    <a:pt x="-338" y="7296"/>
                    <a:pt x="4498" y="832"/>
                    <a:pt x="13634" y="69"/>
                  </a:cubicBezTo>
                  <a:cubicBezTo>
                    <a:pt x="22898" y="-695"/>
                    <a:pt x="29082" y="4955"/>
                    <a:pt x="30507" y="15440"/>
                  </a:cubicBezTo>
                  <a:cubicBezTo>
                    <a:pt x="32900" y="32975"/>
                    <a:pt x="43181" y="43028"/>
                    <a:pt x="58680" y="42926"/>
                  </a:cubicBezTo>
                  <a:cubicBezTo>
                    <a:pt x="73772" y="42824"/>
                    <a:pt x="84156" y="32772"/>
                    <a:pt x="86497" y="16026"/>
                  </a:cubicBezTo>
                  <a:cubicBezTo>
                    <a:pt x="88075" y="4650"/>
                    <a:pt x="94158" y="-949"/>
                    <a:pt x="103727" y="145"/>
                  </a:cubicBezTo>
                  <a:cubicBezTo>
                    <a:pt x="112736" y="1163"/>
                    <a:pt x="117266" y="7653"/>
                    <a:pt x="116808" y="18825"/>
                  </a:cubicBezTo>
                  <a:cubicBezTo>
                    <a:pt x="115586" y="49085"/>
                    <a:pt x="89373" y="73466"/>
                    <a:pt x="58171" y="73390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74" name="Graphic 25">
            <a:extLst>
              <a:ext uri="{FF2B5EF4-FFF2-40B4-BE49-F238E27FC236}">
                <a16:creationId xmlns:a16="http://schemas.microsoft.com/office/drawing/2014/main" id="{77AD5A24-5E65-D9CD-65DC-AF2F386C4E4C}"/>
              </a:ext>
            </a:extLst>
          </p:cNvPr>
          <p:cNvGrpSpPr/>
          <p:nvPr/>
        </p:nvGrpSpPr>
        <p:grpSpPr>
          <a:xfrm>
            <a:off x="2251714" y="3722909"/>
            <a:ext cx="546086" cy="546264"/>
            <a:chOff x="2093088" y="3872523"/>
            <a:chExt cx="909545" cy="909842"/>
          </a:xfrm>
          <a:solidFill>
            <a:schemeClr val="accent2">
              <a:lumMod val="75000"/>
            </a:schemeClr>
          </a:solidFill>
        </p:grpSpPr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F598CC3-A505-03A0-1466-58CCFD786C8D}"/>
                </a:ext>
              </a:extLst>
            </p:cNvPr>
            <p:cNvSpPr/>
            <p:nvPr/>
          </p:nvSpPr>
          <p:spPr>
            <a:xfrm>
              <a:off x="2093088" y="4176412"/>
              <a:ext cx="454526" cy="605954"/>
            </a:xfrm>
            <a:custGeom>
              <a:avLst/>
              <a:gdLst>
                <a:gd name="connsiteX0" fmla="*/ 0 w 454526"/>
                <a:gd name="connsiteY0" fmla="*/ 208048 h 605954"/>
                <a:gd name="connsiteX1" fmla="*/ 7319 w 454526"/>
                <a:gd name="connsiteY1" fmla="*/ 169805 h 605954"/>
                <a:gd name="connsiteX2" fmla="*/ 196261 w 454526"/>
                <a:gd name="connsiteY2" fmla="*/ 2042 h 605954"/>
                <a:gd name="connsiteX3" fmla="*/ 401288 w 454526"/>
                <a:gd name="connsiteY3" fmla="*/ 79506 h 605954"/>
                <a:gd name="connsiteX4" fmla="*/ 454058 w 454526"/>
                <a:gd name="connsiteY4" fmla="*/ 240617 h 605954"/>
                <a:gd name="connsiteX5" fmla="*/ 410854 w 454526"/>
                <a:gd name="connsiteY5" fmla="*/ 379237 h 605954"/>
                <a:gd name="connsiteX6" fmla="*/ 283580 w 454526"/>
                <a:gd name="connsiteY6" fmla="*/ 555921 h 605954"/>
                <a:gd name="connsiteX7" fmla="*/ 273080 w 454526"/>
                <a:gd name="connsiteY7" fmla="*/ 567556 h 605954"/>
                <a:gd name="connsiteX8" fmla="*/ 276951 w 454526"/>
                <a:gd name="connsiteY8" fmla="*/ 571049 h 605954"/>
                <a:gd name="connsiteX9" fmla="*/ 283269 w 454526"/>
                <a:gd name="connsiteY9" fmla="*/ 590871 h 605954"/>
                <a:gd name="connsiteX10" fmla="*/ 266294 w 454526"/>
                <a:gd name="connsiteY10" fmla="*/ 604330 h 605954"/>
                <a:gd name="connsiteX11" fmla="*/ 252301 w 454526"/>
                <a:gd name="connsiteY11" fmla="*/ 605954 h 605954"/>
                <a:gd name="connsiteX12" fmla="*/ 222090 w 454526"/>
                <a:gd name="connsiteY12" fmla="*/ 605954 h 605954"/>
                <a:gd name="connsiteX13" fmla="*/ 210388 w 454526"/>
                <a:gd name="connsiteY13" fmla="*/ 596744 h 605954"/>
                <a:gd name="connsiteX14" fmla="*/ 50745 w 454526"/>
                <a:gd name="connsiteY14" fmla="*/ 391629 h 605954"/>
                <a:gd name="connsiteX15" fmla="*/ 2692 w 454526"/>
                <a:gd name="connsiteY15" fmla="*/ 260951 h 605954"/>
                <a:gd name="connsiteX16" fmla="*/ 22 w 454526"/>
                <a:gd name="connsiteY16" fmla="*/ 245356 h 605954"/>
                <a:gd name="connsiteX17" fmla="*/ 0 w 454526"/>
                <a:gd name="connsiteY17" fmla="*/ 208048 h 605954"/>
                <a:gd name="connsiteX18" fmla="*/ 227229 w 454526"/>
                <a:gd name="connsiteY18" fmla="*/ 560526 h 605954"/>
                <a:gd name="connsiteX19" fmla="*/ 368875 w 454526"/>
                <a:gd name="connsiteY19" fmla="*/ 376990 h 605954"/>
                <a:gd name="connsiteX20" fmla="*/ 416238 w 454526"/>
                <a:gd name="connsiteY20" fmla="*/ 235389 h 605954"/>
                <a:gd name="connsiteX21" fmla="*/ 370476 w 454526"/>
                <a:gd name="connsiteY21" fmla="*/ 102197 h 605954"/>
                <a:gd name="connsiteX22" fmla="*/ 171990 w 454526"/>
                <a:gd name="connsiteY22" fmla="*/ 45846 h 605954"/>
                <a:gd name="connsiteX23" fmla="*/ 38598 w 454526"/>
                <a:gd name="connsiteY23" fmla="*/ 213053 h 605954"/>
                <a:gd name="connsiteX24" fmla="*/ 63270 w 454526"/>
                <a:gd name="connsiteY24" fmla="*/ 331651 h 605954"/>
                <a:gd name="connsiteX25" fmla="*/ 189098 w 454526"/>
                <a:gd name="connsiteY25" fmla="*/ 518636 h 605954"/>
                <a:gd name="connsiteX26" fmla="*/ 227229 w 454526"/>
                <a:gd name="connsiteY26" fmla="*/ 560526 h 60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4526" h="605954">
                  <a:moveTo>
                    <a:pt x="0" y="208048"/>
                  </a:moveTo>
                  <a:cubicBezTo>
                    <a:pt x="2403" y="195300"/>
                    <a:pt x="4249" y="182397"/>
                    <a:pt x="7319" y="169805"/>
                  </a:cubicBezTo>
                  <a:cubicBezTo>
                    <a:pt x="29121" y="80396"/>
                    <a:pt x="104671" y="12943"/>
                    <a:pt x="196261" y="2042"/>
                  </a:cubicBezTo>
                  <a:cubicBezTo>
                    <a:pt x="277774" y="-7657"/>
                    <a:pt x="347295" y="17037"/>
                    <a:pt x="401288" y="79506"/>
                  </a:cubicBezTo>
                  <a:cubicBezTo>
                    <a:pt x="440977" y="125445"/>
                    <a:pt x="457617" y="180106"/>
                    <a:pt x="454058" y="240617"/>
                  </a:cubicBezTo>
                  <a:cubicBezTo>
                    <a:pt x="451143" y="290294"/>
                    <a:pt x="433591" y="335678"/>
                    <a:pt x="410854" y="379237"/>
                  </a:cubicBezTo>
                  <a:cubicBezTo>
                    <a:pt x="376928" y="444220"/>
                    <a:pt x="332390" y="501617"/>
                    <a:pt x="283580" y="555921"/>
                  </a:cubicBezTo>
                  <a:cubicBezTo>
                    <a:pt x="280221" y="559659"/>
                    <a:pt x="276862" y="563374"/>
                    <a:pt x="273080" y="567556"/>
                  </a:cubicBezTo>
                  <a:cubicBezTo>
                    <a:pt x="274526" y="568869"/>
                    <a:pt x="275705" y="569981"/>
                    <a:pt x="276951" y="571049"/>
                  </a:cubicBezTo>
                  <a:cubicBezTo>
                    <a:pt x="283113" y="576366"/>
                    <a:pt x="285783" y="582951"/>
                    <a:pt x="283269" y="590871"/>
                  </a:cubicBezTo>
                  <a:cubicBezTo>
                    <a:pt x="280688" y="599013"/>
                    <a:pt x="274793" y="603396"/>
                    <a:pt x="266294" y="604330"/>
                  </a:cubicBezTo>
                  <a:cubicBezTo>
                    <a:pt x="261623" y="604842"/>
                    <a:pt x="256973" y="605398"/>
                    <a:pt x="252301" y="605954"/>
                  </a:cubicBezTo>
                  <a:cubicBezTo>
                    <a:pt x="242223" y="605954"/>
                    <a:pt x="232168" y="605954"/>
                    <a:pt x="222090" y="605954"/>
                  </a:cubicBezTo>
                  <a:cubicBezTo>
                    <a:pt x="218175" y="602907"/>
                    <a:pt x="213859" y="600237"/>
                    <a:pt x="210388" y="596744"/>
                  </a:cubicBezTo>
                  <a:cubicBezTo>
                    <a:pt x="148765" y="534920"/>
                    <a:pt x="93303" y="468247"/>
                    <a:pt x="50745" y="391629"/>
                  </a:cubicBezTo>
                  <a:cubicBezTo>
                    <a:pt x="27964" y="350628"/>
                    <a:pt x="10078" y="307669"/>
                    <a:pt x="2692" y="260951"/>
                  </a:cubicBezTo>
                  <a:cubicBezTo>
                    <a:pt x="1869" y="255745"/>
                    <a:pt x="912" y="250539"/>
                    <a:pt x="22" y="245356"/>
                  </a:cubicBezTo>
                  <a:cubicBezTo>
                    <a:pt x="0" y="232920"/>
                    <a:pt x="0" y="220484"/>
                    <a:pt x="0" y="208048"/>
                  </a:cubicBezTo>
                  <a:close/>
                  <a:moveTo>
                    <a:pt x="227229" y="560526"/>
                  </a:moveTo>
                  <a:cubicBezTo>
                    <a:pt x="281734" y="503530"/>
                    <a:pt x="330833" y="444443"/>
                    <a:pt x="368875" y="376990"/>
                  </a:cubicBezTo>
                  <a:cubicBezTo>
                    <a:pt x="393702" y="332964"/>
                    <a:pt x="413858" y="287069"/>
                    <a:pt x="416238" y="235389"/>
                  </a:cubicBezTo>
                  <a:cubicBezTo>
                    <a:pt x="418552" y="184933"/>
                    <a:pt x="404314" y="139594"/>
                    <a:pt x="370476" y="102197"/>
                  </a:cubicBezTo>
                  <a:cubicBezTo>
                    <a:pt x="316461" y="42487"/>
                    <a:pt x="248831" y="24979"/>
                    <a:pt x="171990" y="45846"/>
                  </a:cubicBezTo>
                  <a:cubicBezTo>
                    <a:pt x="96996" y="66224"/>
                    <a:pt x="42959" y="135968"/>
                    <a:pt x="38598" y="213053"/>
                  </a:cubicBezTo>
                  <a:cubicBezTo>
                    <a:pt x="36218" y="254966"/>
                    <a:pt x="46674" y="293943"/>
                    <a:pt x="63270" y="331651"/>
                  </a:cubicBezTo>
                  <a:cubicBezTo>
                    <a:pt x="93993" y="401484"/>
                    <a:pt x="139332" y="461595"/>
                    <a:pt x="189098" y="518636"/>
                  </a:cubicBezTo>
                  <a:cubicBezTo>
                    <a:pt x="201311" y="532629"/>
                    <a:pt x="214103" y="546110"/>
                    <a:pt x="227229" y="560526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A4B1FDE-5C15-BC4C-F275-120F50AD9DCA}"/>
                </a:ext>
              </a:extLst>
            </p:cNvPr>
            <p:cNvSpPr/>
            <p:nvPr/>
          </p:nvSpPr>
          <p:spPr>
            <a:xfrm>
              <a:off x="2699983" y="3872523"/>
              <a:ext cx="302649" cy="454985"/>
            </a:xfrm>
            <a:custGeom>
              <a:avLst/>
              <a:gdLst>
                <a:gd name="connsiteX0" fmla="*/ 132121 w 302649"/>
                <a:gd name="connsiteY0" fmla="*/ 419812 h 454985"/>
                <a:gd name="connsiteX1" fmla="*/ 122244 w 302649"/>
                <a:gd name="connsiteY1" fmla="*/ 390535 h 454985"/>
                <a:gd name="connsiteX2" fmla="*/ 27339 w 302649"/>
                <a:gd name="connsiteY2" fmla="*/ 239880 h 454985"/>
                <a:gd name="connsiteX3" fmla="*/ 887 w 302649"/>
                <a:gd name="connsiteY3" fmla="*/ 164129 h 454985"/>
                <a:gd name="connsiteX4" fmla="*/ 44335 w 302649"/>
                <a:gd name="connsiteY4" fmla="*/ 45064 h 454985"/>
                <a:gd name="connsiteX5" fmla="*/ 208139 w 302649"/>
                <a:gd name="connsiteY5" fmla="*/ 11694 h 454985"/>
                <a:gd name="connsiteX6" fmla="*/ 302621 w 302649"/>
                <a:gd name="connsiteY6" fmla="*/ 148045 h 454985"/>
                <a:gd name="connsiteX7" fmla="*/ 284067 w 302649"/>
                <a:gd name="connsiteY7" fmla="*/ 220458 h 454985"/>
                <a:gd name="connsiteX8" fmla="*/ 199018 w 302649"/>
                <a:gd name="connsiteY8" fmla="*/ 364596 h 454985"/>
                <a:gd name="connsiteX9" fmla="*/ 174813 w 302649"/>
                <a:gd name="connsiteY9" fmla="*/ 398544 h 454985"/>
                <a:gd name="connsiteX10" fmla="*/ 170074 w 302649"/>
                <a:gd name="connsiteY10" fmla="*/ 413049 h 454985"/>
                <a:gd name="connsiteX11" fmla="*/ 169585 w 302649"/>
                <a:gd name="connsiteY11" fmla="*/ 436097 h 454985"/>
                <a:gd name="connsiteX12" fmla="*/ 150964 w 302649"/>
                <a:gd name="connsiteY12" fmla="*/ 454984 h 454985"/>
                <a:gd name="connsiteX13" fmla="*/ 132188 w 302649"/>
                <a:gd name="connsiteY13" fmla="*/ 436297 h 454985"/>
                <a:gd name="connsiteX14" fmla="*/ 132121 w 302649"/>
                <a:gd name="connsiteY14" fmla="*/ 419812 h 454985"/>
                <a:gd name="connsiteX15" fmla="*/ 151498 w 302649"/>
                <a:gd name="connsiteY15" fmla="*/ 366865 h 454985"/>
                <a:gd name="connsiteX16" fmla="*/ 203511 w 302649"/>
                <a:gd name="connsiteY16" fmla="*/ 288422 h 454985"/>
                <a:gd name="connsiteX17" fmla="*/ 255547 w 302649"/>
                <a:gd name="connsiteY17" fmla="*/ 189758 h 454985"/>
                <a:gd name="connsiteX18" fmla="*/ 264446 w 302649"/>
                <a:gd name="connsiteY18" fmla="*/ 150359 h 454985"/>
                <a:gd name="connsiteX19" fmla="*/ 102578 w 302649"/>
                <a:gd name="connsiteY19" fmla="*/ 49314 h 454985"/>
                <a:gd name="connsiteX20" fmla="*/ 51076 w 302649"/>
                <a:gd name="connsiteY20" fmla="*/ 201682 h 454985"/>
                <a:gd name="connsiteX21" fmla="*/ 151498 w 302649"/>
                <a:gd name="connsiteY21" fmla="*/ 366865 h 454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2649" h="454985">
                  <a:moveTo>
                    <a:pt x="132121" y="419812"/>
                  </a:moveTo>
                  <a:cubicBezTo>
                    <a:pt x="134769" y="409734"/>
                    <a:pt x="129474" y="400257"/>
                    <a:pt x="122244" y="390535"/>
                  </a:cubicBezTo>
                  <a:cubicBezTo>
                    <a:pt x="86716" y="342794"/>
                    <a:pt x="54124" y="293116"/>
                    <a:pt x="27339" y="239880"/>
                  </a:cubicBezTo>
                  <a:cubicBezTo>
                    <a:pt x="15237" y="215831"/>
                    <a:pt x="3713" y="191204"/>
                    <a:pt x="887" y="164129"/>
                  </a:cubicBezTo>
                  <a:cubicBezTo>
                    <a:pt x="-3962" y="117678"/>
                    <a:pt x="11143" y="77189"/>
                    <a:pt x="44335" y="45064"/>
                  </a:cubicBezTo>
                  <a:cubicBezTo>
                    <a:pt x="91298" y="-386"/>
                    <a:pt x="146960" y="-11354"/>
                    <a:pt x="208139" y="11694"/>
                  </a:cubicBezTo>
                  <a:cubicBezTo>
                    <a:pt x="263333" y="32495"/>
                    <a:pt x="301242" y="88157"/>
                    <a:pt x="302621" y="148045"/>
                  </a:cubicBezTo>
                  <a:cubicBezTo>
                    <a:pt x="303222" y="173851"/>
                    <a:pt x="294323" y="197455"/>
                    <a:pt x="284067" y="220458"/>
                  </a:cubicBezTo>
                  <a:cubicBezTo>
                    <a:pt x="261197" y="271693"/>
                    <a:pt x="230897" y="318634"/>
                    <a:pt x="199018" y="364596"/>
                  </a:cubicBezTo>
                  <a:cubicBezTo>
                    <a:pt x="191098" y="376008"/>
                    <a:pt x="182421" y="386931"/>
                    <a:pt x="174813" y="398544"/>
                  </a:cubicBezTo>
                  <a:cubicBezTo>
                    <a:pt x="172099" y="402682"/>
                    <a:pt x="170608" y="408066"/>
                    <a:pt x="170074" y="413049"/>
                  </a:cubicBezTo>
                  <a:cubicBezTo>
                    <a:pt x="169251" y="420657"/>
                    <a:pt x="170008" y="428422"/>
                    <a:pt x="169585" y="436097"/>
                  </a:cubicBezTo>
                  <a:cubicBezTo>
                    <a:pt x="168984" y="447109"/>
                    <a:pt x="161065" y="454895"/>
                    <a:pt x="150964" y="454984"/>
                  </a:cubicBezTo>
                  <a:cubicBezTo>
                    <a:pt x="141020" y="455073"/>
                    <a:pt x="132900" y="447131"/>
                    <a:pt x="132188" y="436297"/>
                  </a:cubicBezTo>
                  <a:cubicBezTo>
                    <a:pt x="131877" y="431625"/>
                    <a:pt x="132121" y="426864"/>
                    <a:pt x="132121" y="419812"/>
                  </a:cubicBezTo>
                  <a:close/>
                  <a:moveTo>
                    <a:pt x="151498" y="366865"/>
                  </a:moveTo>
                  <a:cubicBezTo>
                    <a:pt x="169340" y="340169"/>
                    <a:pt x="187872" y="315141"/>
                    <a:pt x="203511" y="288422"/>
                  </a:cubicBezTo>
                  <a:cubicBezTo>
                    <a:pt x="222288" y="256342"/>
                    <a:pt x="239418" y="223239"/>
                    <a:pt x="255547" y="189758"/>
                  </a:cubicBezTo>
                  <a:cubicBezTo>
                    <a:pt x="261264" y="177878"/>
                    <a:pt x="264490" y="163551"/>
                    <a:pt x="264446" y="150359"/>
                  </a:cubicBezTo>
                  <a:cubicBezTo>
                    <a:pt x="264178" y="67956"/>
                    <a:pt x="176838" y="13830"/>
                    <a:pt x="102578" y="49314"/>
                  </a:cubicBezTo>
                  <a:cubicBezTo>
                    <a:pt x="44424" y="77100"/>
                    <a:pt x="23223" y="140437"/>
                    <a:pt x="51076" y="201682"/>
                  </a:cubicBezTo>
                  <a:cubicBezTo>
                    <a:pt x="77683" y="260169"/>
                    <a:pt x="113434" y="313005"/>
                    <a:pt x="151498" y="366865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83D000F-09B6-36F0-395F-A1794A949C7A}"/>
                </a:ext>
              </a:extLst>
            </p:cNvPr>
            <p:cNvSpPr/>
            <p:nvPr/>
          </p:nvSpPr>
          <p:spPr>
            <a:xfrm>
              <a:off x="2612525" y="4416757"/>
              <a:ext cx="88738" cy="99315"/>
            </a:xfrm>
            <a:custGeom>
              <a:avLst/>
              <a:gdLst>
                <a:gd name="connsiteX0" fmla="*/ 18958 w 88738"/>
                <a:gd name="connsiteY0" fmla="*/ 99314 h 99315"/>
                <a:gd name="connsiteX1" fmla="*/ 1895 w 88738"/>
                <a:gd name="connsiteY1" fmla="*/ 72440 h 99315"/>
                <a:gd name="connsiteX2" fmla="*/ 42050 w 88738"/>
                <a:gd name="connsiteY2" fmla="*/ 15800 h 99315"/>
                <a:gd name="connsiteX3" fmla="*/ 59225 w 88738"/>
                <a:gd name="connsiteY3" fmla="*/ 3342 h 99315"/>
                <a:gd name="connsiteX4" fmla="*/ 85676 w 88738"/>
                <a:gd name="connsiteY4" fmla="*/ 8570 h 99315"/>
                <a:gd name="connsiteX5" fmla="*/ 80115 w 88738"/>
                <a:gd name="connsiteY5" fmla="*/ 34242 h 99315"/>
                <a:gd name="connsiteX6" fmla="*/ 37178 w 88738"/>
                <a:gd name="connsiteY6" fmla="*/ 86100 h 99315"/>
                <a:gd name="connsiteX7" fmla="*/ 18958 w 88738"/>
                <a:gd name="connsiteY7" fmla="*/ 99314 h 99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738" h="99315">
                  <a:moveTo>
                    <a:pt x="18958" y="99314"/>
                  </a:moveTo>
                  <a:cubicBezTo>
                    <a:pt x="5187" y="99470"/>
                    <a:pt x="-4201" y="85633"/>
                    <a:pt x="1895" y="72440"/>
                  </a:cubicBezTo>
                  <a:cubicBezTo>
                    <a:pt x="11750" y="51172"/>
                    <a:pt x="23919" y="31261"/>
                    <a:pt x="42050" y="15800"/>
                  </a:cubicBezTo>
                  <a:cubicBezTo>
                    <a:pt x="47412" y="11217"/>
                    <a:pt x="53174" y="6990"/>
                    <a:pt x="59225" y="3342"/>
                  </a:cubicBezTo>
                  <a:cubicBezTo>
                    <a:pt x="69236" y="-2687"/>
                    <a:pt x="79892" y="-329"/>
                    <a:pt x="85676" y="8570"/>
                  </a:cubicBezTo>
                  <a:cubicBezTo>
                    <a:pt x="91082" y="16868"/>
                    <a:pt x="89392" y="28125"/>
                    <a:pt x="80115" y="34242"/>
                  </a:cubicBezTo>
                  <a:cubicBezTo>
                    <a:pt x="60404" y="47257"/>
                    <a:pt x="47434" y="65477"/>
                    <a:pt x="37178" y="86100"/>
                  </a:cubicBezTo>
                  <a:cubicBezTo>
                    <a:pt x="33396" y="93708"/>
                    <a:pt x="28124" y="99159"/>
                    <a:pt x="18958" y="99314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0C04B87-8AB3-A8A2-276A-C0942BE39ACD}"/>
                </a:ext>
              </a:extLst>
            </p:cNvPr>
            <p:cNvSpPr/>
            <p:nvPr/>
          </p:nvSpPr>
          <p:spPr>
            <a:xfrm>
              <a:off x="2743173" y="4369013"/>
              <a:ext cx="108829" cy="70743"/>
            </a:xfrm>
            <a:custGeom>
              <a:avLst/>
              <a:gdLst>
                <a:gd name="connsiteX0" fmla="*/ 26018 w 108829"/>
                <a:gd name="connsiteY0" fmla="*/ 70663 h 70743"/>
                <a:gd name="connsiteX1" fmla="*/ 189 w 108829"/>
                <a:gd name="connsiteY1" fmla="*/ 54935 h 70743"/>
                <a:gd name="connsiteX2" fmla="*/ 17720 w 108829"/>
                <a:gd name="connsiteY2" fmla="*/ 33400 h 70743"/>
                <a:gd name="connsiteX3" fmla="*/ 39544 w 108829"/>
                <a:gd name="connsiteY3" fmla="*/ 29640 h 70743"/>
                <a:gd name="connsiteX4" fmla="*/ 73804 w 108829"/>
                <a:gd name="connsiteY4" fmla="*/ 9217 h 70743"/>
                <a:gd name="connsiteX5" fmla="*/ 92869 w 108829"/>
                <a:gd name="connsiteY5" fmla="*/ 207 h 70743"/>
                <a:gd name="connsiteX6" fmla="*/ 104705 w 108829"/>
                <a:gd name="connsiteY6" fmla="*/ 30930 h 70743"/>
                <a:gd name="connsiteX7" fmla="*/ 47419 w 108829"/>
                <a:gd name="connsiteY7" fmla="*/ 66770 h 70743"/>
                <a:gd name="connsiteX8" fmla="*/ 26018 w 108829"/>
                <a:gd name="connsiteY8" fmla="*/ 70663 h 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829" h="70743">
                  <a:moveTo>
                    <a:pt x="26018" y="70663"/>
                  </a:moveTo>
                  <a:cubicBezTo>
                    <a:pt x="10111" y="71531"/>
                    <a:pt x="1569" y="65302"/>
                    <a:pt x="189" y="54935"/>
                  </a:cubicBezTo>
                  <a:cubicBezTo>
                    <a:pt x="-1257" y="44123"/>
                    <a:pt x="5684" y="35558"/>
                    <a:pt x="17720" y="33400"/>
                  </a:cubicBezTo>
                  <a:cubicBezTo>
                    <a:pt x="24972" y="32087"/>
                    <a:pt x="32358" y="31308"/>
                    <a:pt x="39544" y="29640"/>
                  </a:cubicBezTo>
                  <a:cubicBezTo>
                    <a:pt x="53070" y="26503"/>
                    <a:pt x="65150" y="20786"/>
                    <a:pt x="73804" y="9217"/>
                  </a:cubicBezTo>
                  <a:cubicBezTo>
                    <a:pt x="78476" y="2988"/>
                    <a:pt x="84638" y="-972"/>
                    <a:pt x="92869" y="207"/>
                  </a:cubicBezTo>
                  <a:cubicBezTo>
                    <a:pt x="107397" y="2321"/>
                    <a:pt x="113603" y="18272"/>
                    <a:pt x="104705" y="30930"/>
                  </a:cubicBezTo>
                  <a:cubicBezTo>
                    <a:pt x="90689" y="50886"/>
                    <a:pt x="70400" y="61141"/>
                    <a:pt x="47419" y="66770"/>
                  </a:cubicBezTo>
                  <a:cubicBezTo>
                    <a:pt x="39099" y="68817"/>
                    <a:pt x="30578" y="69862"/>
                    <a:pt x="26018" y="70663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9F89580-88F2-7933-EB92-502FBFAAEBB5}"/>
                </a:ext>
              </a:extLst>
            </p:cNvPr>
            <p:cNvSpPr/>
            <p:nvPr/>
          </p:nvSpPr>
          <p:spPr>
            <a:xfrm>
              <a:off x="2547461" y="4554655"/>
              <a:ext cx="72475" cy="111774"/>
            </a:xfrm>
            <a:custGeom>
              <a:avLst/>
              <a:gdLst>
                <a:gd name="connsiteX0" fmla="*/ 72476 w 72475"/>
                <a:gd name="connsiteY0" fmla="*/ 17545 h 111774"/>
                <a:gd name="connsiteX1" fmla="*/ 69873 w 72475"/>
                <a:gd name="connsiteY1" fmla="*/ 27779 h 111774"/>
                <a:gd name="connsiteX2" fmla="*/ 36413 w 72475"/>
                <a:gd name="connsiteY2" fmla="*/ 98902 h 111774"/>
                <a:gd name="connsiteX3" fmla="*/ 9428 w 72475"/>
                <a:gd name="connsiteY3" fmla="*/ 109291 h 111774"/>
                <a:gd name="connsiteX4" fmla="*/ 3288 w 72475"/>
                <a:gd name="connsiteY4" fmla="*/ 80770 h 111774"/>
                <a:gd name="connsiteX5" fmla="*/ 34478 w 72475"/>
                <a:gd name="connsiteY5" fmla="*/ 14430 h 111774"/>
                <a:gd name="connsiteX6" fmla="*/ 67514 w 72475"/>
                <a:gd name="connsiteY6" fmla="*/ 7022 h 111774"/>
                <a:gd name="connsiteX7" fmla="*/ 72476 w 72475"/>
                <a:gd name="connsiteY7" fmla="*/ 17545 h 11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5" h="111774">
                  <a:moveTo>
                    <a:pt x="72476" y="17545"/>
                  </a:moveTo>
                  <a:cubicBezTo>
                    <a:pt x="71497" y="21572"/>
                    <a:pt x="71207" y="24909"/>
                    <a:pt x="69873" y="27779"/>
                  </a:cubicBezTo>
                  <a:cubicBezTo>
                    <a:pt x="58883" y="51560"/>
                    <a:pt x="48048" y="75431"/>
                    <a:pt x="36413" y="98902"/>
                  </a:cubicBezTo>
                  <a:cubicBezTo>
                    <a:pt x="30385" y="111093"/>
                    <a:pt x="19172" y="114786"/>
                    <a:pt x="9428" y="109291"/>
                  </a:cubicBezTo>
                  <a:cubicBezTo>
                    <a:pt x="-583" y="103640"/>
                    <a:pt x="-2608" y="93028"/>
                    <a:pt x="3288" y="80770"/>
                  </a:cubicBezTo>
                  <a:cubicBezTo>
                    <a:pt x="13877" y="58746"/>
                    <a:pt x="24178" y="36588"/>
                    <a:pt x="34478" y="14430"/>
                  </a:cubicBezTo>
                  <a:cubicBezTo>
                    <a:pt x="41664" y="-1053"/>
                    <a:pt x="58238" y="-4947"/>
                    <a:pt x="67514" y="7022"/>
                  </a:cubicBezTo>
                  <a:cubicBezTo>
                    <a:pt x="69939" y="10137"/>
                    <a:pt x="70985" y="14275"/>
                    <a:pt x="72476" y="17545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9E0B77E-1ED2-C80B-6176-76BDD1A14D90}"/>
                </a:ext>
              </a:extLst>
            </p:cNvPr>
            <p:cNvSpPr/>
            <p:nvPr/>
          </p:nvSpPr>
          <p:spPr>
            <a:xfrm>
              <a:off x="2421850" y="4690772"/>
              <a:ext cx="109394" cy="74730"/>
            </a:xfrm>
            <a:custGeom>
              <a:avLst/>
              <a:gdLst>
                <a:gd name="connsiteX0" fmla="*/ 21225 w 109394"/>
                <a:gd name="connsiteY0" fmla="*/ 74731 h 74730"/>
                <a:gd name="connsiteX1" fmla="*/ 802 w 109394"/>
                <a:gd name="connsiteY1" fmla="*/ 61405 h 74730"/>
                <a:gd name="connsiteX2" fmla="*/ 8455 w 109394"/>
                <a:gd name="connsiteY2" fmla="*/ 40493 h 74730"/>
                <a:gd name="connsiteX3" fmla="*/ 17265 w 109394"/>
                <a:gd name="connsiteY3" fmla="*/ 36400 h 74730"/>
                <a:gd name="connsiteX4" fmla="*/ 75952 w 109394"/>
                <a:gd name="connsiteY4" fmla="*/ 5766 h 74730"/>
                <a:gd name="connsiteX5" fmla="*/ 93727 w 109394"/>
                <a:gd name="connsiteY5" fmla="*/ 4 h 74730"/>
                <a:gd name="connsiteX6" fmla="*/ 108588 w 109394"/>
                <a:gd name="connsiteY6" fmla="*/ 13218 h 74730"/>
                <a:gd name="connsiteX7" fmla="*/ 100623 w 109394"/>
                <a:gd name="connsiteY7" fmla="*/ 34041 h 74730"/>
                <a:gd name="connsiteX8" fmla="*/ 38978 w 109394"/>
                <a:gd name="connsiteY8" fmla="*/ 68435 h 74730"/>
                <a:gd name="connsiteX9" fmla="*/ 21225 w 109394"/>
                <a:gd name="connsiteY9" fmla="*/ 74731 h 74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394" h="74730">
                  <a:moveTo>
                    <a:pt x="21225" y="74731"/>
                  </a:moveTo>
                  <a:cubicBezTo>
                    <a:pt x="10502" y="74709"/>
                    <a:pt x="3205" y="69303"/>
                    <a:pt x="802" y="61405"/>
                  </a:cubicBezTo>
                  <a:cubicBezTo>
                    <a:pt x="-1578" y="53596"/>
                    <a:pt x="1447" y="44920"/>
                    <a:pt x="8455" y="40493"/>
                  </a:cubicBezTo>
                  <a:cubicBezTo>
                    <a:pt x="11169" y="38780"/>
                    <a:pt x="14217" y="37467"/>
                    <a:pt x="17265" y="36400"/>
                  </a:cubicBezTo>
                  <a:cubicBezTo>
                    <a:pt x="38310" y="29014"/>
                    <a:pt x="57732" y="18713"/>
                    <a:pt x="75952" y="5766"/>
                  </a:cubicBezTo>
                  <a:cubicBezTo>
                    <a:pt x="80868" y="2273"/>
                    <a:pt x="87787" y="-107"/>
                    <a:pt x="93727" y="4"/>
                  </a:cubicBezTo>
                  <a:cubicBezTo>
                    <a:pt x="101157" y="137"/>
                    <a:pt x="106541" y="5632"/>
                    <a:pt x="108588" y="13218"/>
                  </a:cubicBezTo>
                  <a:cubicBezTo>
                    <a:pt x="110968" y="22006"/>
                    <a:pt x="108009" y="29659"/>
                    <a:pt x="100623" y="34041"/>
                  </a:cubicBezTo>
                  <a:cubicBezTo>
                    <a:pt x="80357" y="46010"/>
                    <a:pt x="59734" y="57378"/>
                    <a:pt x="38978" y="68435"/>
                  </a:cubicBezTo>
                  <a:cubicBezTo>
                    <a:pt x="32793" y="71727"/>
                    <a:pt x="25674" y="73196"/>
                    <a:pt x="21225" y="74731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9518D316-D75B-005A-1515-D5E5F6AFDFDE}"/>
                </a:ext>
              </a:extLst>
            </p:cNvPr>
            <p:cNvSpPr/>
            <p:nvPr/>
          </p:nvSpPr>
          <p:spPr>
            <a:xfrm>
              <a:off x="2206812" y="4289932"/>
              <a:ext cx="227364" cy="227207"/>
            </a:xfrm>
            <a:custGeom>
              <a:avLst/>
              <a:gdLst>
                <a:gd name="connsiteX0" fmla="*/ 113994 w 227364"/>
                <a:gd name="connsiteY0" fmla="*/ 1 h 227207"/>
                <a:gd name="connsiteX1" fmla="*/ 227364 w 227364"/>
                <a:gd name="connsiteY1" fmla="*/ 113571 h 227207"/>
                <a:gd name="connsiteX2" fmla="*/ 113816 w 227364"/>
                <a:gd name="connsiteY2" fmla="*/ 227208 h 227207"/>
                <a:gd name="connsiteX3" fmla="*/ 1 w 227364"/>
                <a:gd name="connsiteY3" fmla="*/ 112948 h 227207"/>
                <a:gd name="connsiteX4" fmla="*/ 113994 w 227364"/>
                <a:gd name="connsiteY4" fmla="*/ 1 h 227207"/>
                <a:gd name="connsiteX5" fmla="*/ 113972 w 227364"/>
                <a:gd name="connsiteY5" fmla="*/ 189010 h 227207"/>
                <a:gd name="connsiteX6" fmla="*/ 189478 w 227364"/>
                <a:gd name="connsiteY6" fmla="*/ 113170 h 227207"/>
                <a:gd name="connsiteX7" fmla="*/ 113393 w 227364"/>
                <a:gd name="connsiteY7" fmla="*/ 37754 h 227207"/>
                <a:gd name="connsiteX8" fmla="*/ 37910 w 227364"/>
                <a:gd name="connsiteY8" fmla="*/ 113726 h 227207"/>
                <a:gd name="connsiteX9" fmla="*/ 113972 w 227364"/>
                <a:gd name="connsiteY9" fmla="*/ 189010 h 22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364" h="227207">
                  <a:moveTo>
                    <a:pt x="113994" y="1"/>
                  </a:moveTo>
                  <a:cubicBezTo>
                    <a:pt x="176663" y="223"/>
                    <a:pt x="227431" y="51102"/>
                    <a:pt x="227364" y="113571"/>
                  </a:cubicBezTo>
                  <a:cubicBezTo>
                    <a:pt x="227297" y="175951"/>
                    <a:pt x="176241" y="227052"/>
                    <a:pt x="113816" y="227208"/>
                  </a:cubicBezTo>
                  <a:cubicBezTo>
                    <a:pt x="51236" y="227385"/>
                    <a:pt x="-310" y="175639"/>
                    <a:pt x="1" y="112948"/>
                  </a:cubicBezTo>
                  <a:cubicBezTo>
                    <a:pt x="313" y="50457"/>
                    <a:pt x="51458" y="-222"/>
                    <a:pt x="113994" y="1"/>
                  </a:cubicBezTo>
                  <a:close/>
                  <a:moveTo>
                    <a:pt x="113972" y="189010"/>
                  </a:moveTo>
                  <a:cubicBezTo>
                    <a:pt x="155529" y="188787"/>
                    <a:pt x="189923" y="154238"/>
                    <a:pt x="189478" y="113170"/>
                  </a:cubicBezTo>
                  <a:cubicBezTo>
                    <a:pt x="189010" y="71613"/>
                    <a:pt x="154572" y="37487"/>
                    <a:pt x="113393" y="37754"/>
                  </a:cubicBezTo>
                  <a:cubicBezTo>
                    <a:pt x="71992" y="38043"/>
                    <a:pt x="37487" y="72770"/>
                    <a:pt x="37910" y="113726"/>
                  </a:cubicBezTo>
                  <a:cubicBezTo>
                    <a:pt x="38377" y="155462"/>
                    <a:pt x="72482" y="189210"/>
                    <a:pt x="113972" y="189010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F3895C28-A715-606D-C24B-0DADFFB53E0D}"/>
                </a:ext>
              </a:extLst>
            </p:cNvPr>
            <p:cNvSpPr/>
            <p:nvPr/>
          </p:nvSpPr>
          <p:spPr>
            <a:xfrm>
              <a:off x="2813280" y="3986617"/>
              <a:ext cx="75711" cy="75712"/>
            </a:xfrm>
            <a:custGeom>
              <a:avLst/>
              <a:gdLst>
                <a:gd name="connsiteX0" fmla="*/ 75710 w 75711"/>
                <a:gd name="connsiteY0" fmla="*/ 38200 h 75712"/>
                <a:gd name="connsiteX1" fmla="*/ 37490 w 75711"/>
                <a:gd name="connsiteY1" fmla="*/ 75708 h 75712"/>
                <a:gd name="connsiteX2" fmla="*/ 4 w 75711"/>
                <a:gd name="connsiteY2" fmla="*/ 37444 h 75712"/>
                <a:gd name="connsiteX3" fmla="*/ 38246 w 75711"/>
                <a:gd name="connsiteY3" fmla="*/ 2 h 75712"/>
                <a:gd name="connsiteX4" fmla="*/ 75710 w 75711"/>
                <a:gd name="connsiteY4" fmla="*/ 38200 h 7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11" h="75712">
                  <a:moveTo>
                    <a:pt x="75710" y="38200"/>
                  </a:moveTo>
                  <a:cubicBezTo>
                    <a:pt x="75510" y="58801"/>
                    <a:pt x="57957" y="76020"/>
                    <a:pt x="37490" y="75708"/>
                  </a:cubicBezTo>
                  <a:cubicBezTo>
                    <a:pt x="16778" y="75397"/>
                    <a:pt x="-307" y="57955"/>
                    <a:pt x="4" y="37444"/>
                  </a:cubicBezTo>
                  <a:cubicBezTo>
                    <a:pt x="338" y="16687"/>
                    <a:pt x="17579" y="-220"/>
                    <a:pt x="38246" y="2"/>
                  </a:cubicBezTo>
                  <a:cubicBezTo>
                    <a:pt x="58914" y="202"/>
                    <a:pt x="75910" y="17555"/>
                    <a:pt x="75710" y="38200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43F9235A-8C4E-5D79-FEBA-4459771492B6}"/>
              </a:ext>
            </a:extLst>
          </p:cNvPr>
          <p:cNvGrpSpPr/>
          <p:nvPr/>
        </p:nvGrpSpPr>
        <p:grpSpPr>
          <a:xfrm>
            <a:off x="8775870" y="1141242"/>
            <a:ext cx="682619" cy="523589"/>
            <a:chOff x="8511699" y="1336461"/>
            <a:chExt cx="1136949" cy="872074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3D4103E-2BDC-4FDD-A6DB-A28658F76369}"/>
                </a:ext>
              </a:extLst>
            </p:cNvPr>
            <p:cNvSpPr/>
            <p:nvPr/>
          </p:nvSpPr>
          <p:spPr>
            <a:xfrm>
              <a:off x="8511699" y="1336461"/>
              <a:ext cx="1136949" cy="872074"/>
            </a:xfrm>
            <a:custGeom>
              <a:avLst/>
              <a:gdLst>
                <a:gd name="connsiteX0" fmla="*/ 0 w 1136949"/>
                <a:gd name="connsiteY0" fmla="*/ 324814 h 872074"/>
                <a:gd name="connsiteX1" fmla="*/ 1928 w 1136949"/>
                <a:gd name="connsiteY1" fmla="*/ 321047 h 872074"/>
                <a:gd name="connsiteX2" fmla="*/ 73205 w 1136949"/>
                <a:gd name="connsiteY2" fmla="*/ 246745 h 872074"/>
                <a:gd name="connsiteX3" fmla="*/ 302134 w 1136949"/>
                <a:gd name="connsiteY3" fmla="*/ 180777 h 872074"/>
                <a:gd name="connsiteX4" fmla="*/ 915537 w 1136949"/>
                <a:gd name="connsiteY4" fmla="*/ 4380 h 872074"/>
                <a:gd name="connsiteX5" fmla="*/ 1037120 w 1136949"/>
                <a:gd name="connsiteY5" fmla="*/ 71089 h 872074"/>
                <a:gd name="connsiteX6" fmla="*/ 1058714 w 1136949"/>
                <a:gd name="connsiteY6" fmla="*/ 145599 h 872074"/>
                <a:gd name="connsiteX7" fmla="*/ 1044536 w 1136949"/>
                <a:gd name="connsiteY7" fmla="*/ 172739 h 872074"/>
                <a:gd name="connsiteX8" fmla="*/ 1001823 w 1136949"/>
                <a:gd name="connsiteY8" fmla="*/ 254397 h 872074"/>
                <a:gd name="connsiteX9" fmla="*/ 1081643 w 1136949"/>
                <a:gd name="connsiteY9" fmla="*/ 298890 h 872074"/>
                <a:gd name="connsiteX10" fmla="*/ 1106113 w 1136949"/>
                <a:gd name="connsiteY10" fmla="*/ 311229 h 872074"/>
                <a:gd name="connsiteX11" fmla="*/ 1134084 w 1136949"/>
                <a:gd name="connsiteY11" fmla="*/ 409261 h 872074"/>
                <a:gd name="connsiteX12" fmla="*/ 1109554 w 1136949"/>
                <a:gd name="connsiteY12" fmla="*/ 497326 h 872074"/>
                <a:gd name="connsiteX13" fmla="*/ 1103325 w 1136949"/>
                <a:gd name="connsiteY13" fmla="*/ 509310 h 872074"/>
                <a:gd name="connsiteX14" fmla="*/ 1082384 w 1136949"/>
                <a:gd name="connsiteY14" fmla="*/ 529628 h 872074"/>
                <a:gd name="connsiteX15" fmla="*/ 1026175 w 1136949"/>
                <a:gd name="connsiteY15" fmla="*/ 626799 h 872074"/>
                <a:gd name="connsiteX16" fmla="*/ 1080901 w 1136949"/>
                <a:gd name="connsiteY16" fmla="*/ 661474 h 872074"/>
                <a:gd name="connsiteX17" fmla="*/ 1103058 w 1136949"/>
                <a:gd name="connsiteY17" fmla="*/ 686034 h 872074"/>
                <a:gd name="connsiteX18" fmla="*/ 1101130 w 1136949"/>
                <a:gd name="connsiteY18" fmla="*/ 790235 h 872074"/>
                <a:gd name="connsiteX19" fmla="*/ 1014726 w 1136949"/>
                <a:gd name="connsiteY19" fmla="*/ 871389 h 872074"/>
                <a:gd name="connsiteX20" fmla="*/ 998086 w 1136949"/>
                <a:gd name="connsiteY20" fmla="*/ 871953 h 872074"/>
                <a:gd name="connsiteX21" fmla="*/ 428611 w 1136949"/>
                <a:gd name="connsiteY21" fmla="*/ 871953 h 872074"/>
                <a:gd name="connsiteX22" fmla="*/ 415352 w 1136949"/>
                <a:gd name="connsiteY22" fmla="*/ 871270 h 872074"/>
                <a:gd name="connsiteX23" fmla="*/ 401886 w 1136949"/>
                <a:gd name="connsiteY23" fmla="*/ 856054 h 872074"/>
                <a:gd name="connsiteX24" fmla="*/ 413513 w 1136949"/>
                <a:gd name="connsiteY24" fmla="*/ 839355 h 872074"/>
                <a:gd name="connsiteX25" fmla="*/ 428878 w 1136949"/>
                <a:gd name="connsiteY25" fmla="*/ 838049 h 872074"/>
                <a:gd name="connsiteX26" fmla="*/ 999480 w 1136949"/>
                <a:gd name="connsiteY26" fmla="*/ 838494 h 872074"/>
                <a:gd name="connsiteX27" fmla="*/ 1069422 w 1136949"/>
                <a:gd name="connsiteY27" fmla="*/ 768137 h 872074"/>
                <a:gd name="connsiteX28" fmla="*/ 1069214 w 1136949"/>
                <a:gd name="connsiteY28" fmla="*/ 695377 h 872074"/>
                <a:gd name="connsiteX29" fmla="*/ 999272 w 1136949"/>
                <a:gd name="connsiteY29" fmla="*/ 542056 h 872074"/>
                <a:gd name="connsiteX30" fmla="*/ 977678 w 1136949"/>
                <a:gd name="connsiteY30" fmla="*/ 548107 h 872074"/>
                <a:gd name="connsiteX31" fmla="*/ 223827 w 1136949"/>
                <a:gd name="connsiteY31" fmla="*/ 765378 h 872074"/>
                <a:gd name="connsiteX32" fmla="*/ 98388 w 1136949"/>
                <a:gd name="connsiteY32" fmla="*/ 694932 h 872074"/>
                <a:gd name="connsiteX33" fmla="*/ 94680 w 1136949"/>
                <a:gd name="connsiteY33" fmla="*/ 682267 h 872074"/>
                <a:gd name="connsiteX34" fmla="*/ 62527 w 1136949"/>
                <a:gd name="connsiteY34" fmla="*/ 694309 h 872074"/>
                <a:gd name="connsiteX35" fmla="*/ 62972 w 1136949"/>
                <a:gd name="connsiteY35" fmla="*/ 784866 h 872074"/>
                <a:gd name="connsiteX36" fmla="*/ 124015 w 1136949"/>
                <a:gd name="connsiteY36" fmla="*/ 837931 h 872074"/>
                <a:gd name="connsiteX37" fmla="*/ 323846 w 1136949"/>
                <a:gd name="connsiteY37" fmla="*/ 837990 h 872074"/>
                <a:gd name="connsiteX38" fmla="*/ 331618 w 1136949"/>
                <a:gd name="connsiteY38" fmla="*/ 837990 h 872074"/>
                <a:gd name="connsiteX39" fmla="*/ 354220 w 1136949"/>
                <a:gd name="connsiteY39" fmla="*/ 855075 h 872074"/>
                <a:gd name="connsiteX40" fmla="*/ 331588 w 1136949"/>
                <a:gd name="connsiteY40" fmla="*/ 871923 h 872074"/>
                <a:gd name="connsiteX41" fmla="*/ 128435 w 1136949"/>
                <a:gd name="connsiteY41" fmla="*/ 871834 h 872074"/>
                <a:gd name="connsiteX42" fmla="*/ 28446 w 1136949"/>
                <a:gd name="connsiteY42" fmla="*/ 771251 h 872074"/>
                <a:gd name="connsiteX43" fmla="*/ 28475 w 1136949"/>
                <a:gd name="connsiteY43" fmla="*/ 682445 h 872074"/>
                <a:gd name="connsiteX44" fmla="*/ 46895 w 1136949"/>
                <a:gd name="connsiteY44" fmla="*/ 661355 h 872074"/>
                <a:gd name="connsiteX45" fmla="*/ 57870 w 1136949"/>
                <a:gd name="connsiteY45" fmla="*/ 659753 h 872074"/>
                <a:gd name="connsiteX46" fmla="*/ 78603 w 1136949"/>
                <a:gd name="connsiteY46" fmla="*/ 625909 h 872074"/>
                <a:gd name="connsiteX47" fmla="*/ 76468 w 1136949"/>
                <a:gd name="connsiteY47" fmla="*/ 618464 h 872074"/>
                <a:gd name="connsiteX48" fmla="*/ 92337 w 1136949"/>
                <a:gd name="connsiteY48" fmla="*/ 582811 h 872074"/>
                <a:gd name="connsiteX49" fmla="*/ 98981 w 1136949"/>
                <a:gd name="connsiteY49" fmla="*/ 560832 h 872074"/>
                <a:gd name="connsiteX50" fmla="*/ 47755 w 1136949"/>
                <a:gd name="connsiteY50" fmla="*/ 529776 h 872074"/>
                <a:gd name="connsiteX51" fmla="*/ 28920 w 1136949"/>
                <a:gd name="connsiteY51" fmla="*/ 507352 h 872074"/>
                <a:gd name="connsiteX52" fmla="*/ 7771 w 1136949"/>
                <a:gd name="connsiteY52" fmla="*/ 377790 h 872074"/>
                <a:gd name="connsiteX53" fmla="*/ 119 w 1136949"/>
                <a:gd name="connsiteY53" fmla="*/ 353675 h 872074"/>
                <a:gd name="connsiteX54" fmla="*/ 0 w 1136949"/>
                <a:gd name="connsiteY54" fmla="*/ 324814 h 872074"/>
                <a:gd name="connsiteX55" fmla="*/ 772894 w 1136949"/>
                <a:gd name="connsiteY55" fmla="*/ 571688 h 872074"/>
                <a:gd name="connsiteX56" fmla="*/ 781852 w 1136949"/>
                <a:gd name="connsiteY56" fmla="*/ 544903 h 872074"/>
                <a:gd name="connsiteX57" fmla="*/ 807480 w 1136949"/>
                <a:gd name="connsiteY57" fmla="*/ 561840 h 872074"/>
                <a:gd name="connsiteX58" fmla="*/ 897770 w 1136949"/>
                <a:gd name="connsiteY58" fmla="*/ 535827 h 872074"/>
                <a:gd name="connsiteX59" fmla="*/ 1053227 w 1136949"/>
                <a:gd name="connsiteY59" fmla="*/ 491157 h 872074"/>
                <a:gd name="connsiteX60" fmla="*/ 1102257 w 1136949"/>
                <a:gd name="connsiteY60" fmla="*/ 424299 h 872074"/>
                <a:gd name="connsiteX61" fmla="*/ 1078469 w 1136949"/>
                <a:gd name="connsiteY61" fmla="*/ 335107 h 872074"/>
                <a:gd name="connsiteX62" fmla="*/ 971123 w 1136949"/>
                <a:gd name="connsiteY62" fmla="*/ 268012 h 872074"/>
                <a:gd name="connsiteX63" fmla="*/ 1022942 w 1136949"/>
                <a:gd name="connsiteY63" fmla="*/ 143819 h 872074"/>
                <a:gd name="connsiteX64" fmla="*/ 1005471 w 1136949"/>
                <a:gd name="connsiteY64" fmla="*/ 82568 h 872074"/>
                <a:gd name="connsiteX65" fmla="*/ 922982 w 1136949"/>
                <a:gd name="connsiteY65" fmla="*/ 37215 h 872074"/>
                <a:gd name="connsiteX66" fmla="*/ 779242 w 1136949"/>
                <a:gd name="connsiteY66" fmla="*/ 78563 h 872074"/>
                <a:gd name="connsiteX67" fmla="*/ 675663 w 1136949"/>
                <a:gd name="connsiteY67" fmla="*/ 108581 h 872074"/>
                <a:gd name="connsiteX68" fmla="*/ 666527 w 1136949"/>
                <a:gd name="connsiteY68" fmla="*/ 135365 h 872074"/>
                <a:gd name="connsiteX69" fmla="*/ 641048 w 1136949"/>
                <a:gd name="connsiteY69" fmla="*/ 118518 h 872074"/>
                <a:gd name="connsiteX70" fmla="*/ 636955 w 1136949"/>
                <a:gd name="connsiteY70" fmla="*/ 119615 h 872074"/>
                <a:gd name="connsiteX71" fmla="*/ 298426 w 1136949"/>
                <a:gd name="connsiteY71" fmla="*/ 217053 h 872074"/>
                <a:gd name="connsiteX72" fmla="*/ 79167 w 1136949"/>
                <a:gd name="connsiteY72" fmla="*/ 280322 h 872074"/>
                <a:gd name="connsiteX73" fmla="*/ 34348 w 1136949"/>
                <a:gd name="connsiteY73" fmla="*/ 344658 h 872074"/>
                <a:gd name="connsiteX74" fmla="*/ 54963 w 1136949"/>
                <a:gd name="connsiteY74" fmla="*/ 423587 h 872074"/>
                <a:gd name="connsiteX75" fmla="*/ 61815 w 1136949"/>
                <a:gd name="connsiteY75" fmla="*/ 424062 h 872074"/>
                <a:gd name="connsiteX76" fmla="*/ 160054 w 1136949"/>
                <a:gd name="connsiteY76" fmla="*/ 495902 h 872074"/>
                <a:gd name="connsiteX77" fmla="*/ 116007 w 1136949"/>
                <a:gd name="connsiteY77" fmla="*/ 608290 h 872074"/>
                <a:gd name="connsiteX78" fmla="*/ 111854 w 1136949"/>
                <a:gd name="connsiteY78" fmla="*/ 620096 h 872074"/>
                <a:gd name="connsiteX79" fmla="*/ 130719 w 1136949"/>
                <a:gd name="connsiteY79" fmla="*/ 684995 h 872074"/>
                <a:gd name="connsiteX80" fmla="*/ 215670 w 1136949"/>
                <a:gd name="connsiteY80" fmla="*/ 732217 h 872074"/>
                <a:gd name="connsiteX81" fmla="*/ 492502 w 1136949"/>
                <a:gd name="connsiteY81" fmla="*/ 652605 h 872074"/>
                <a:gd name="connsiteX82" fmla="*/ 600679 w 1136949"/>
                <a:gd name="connsiteY82" fmla="*/ 621371 h 872074"/>
                <a:gd name="connsiteX83" fmla="*/ 597831 w 1136949"/>
                <a:gd name="connsiteY83" fmla="*/ 610100 h 872074"/>
                <a:gd name="connsiteX84" fmla="*/ 569860 w 1136949"/>
                <a:gd name="connsiteY84" fmla="*/ 512098 h 872074"/>
                <a:gd name="connsiteX85" fmla="*/ 582555 w 1136949"/>
                <a:gd name="connsiteY85" fmla="*/ 488220 h 872074"/>
                <a:gd name="connsiteX86" fmla="*/ 670888 w 1136949"/>
                <a:gd name="connsiteY86" fmla="*/ 462711 h 872074"/>
                <a:gd name="connsiteX87" fmla="*/ 695210 w 1136949"/>
                <a:gd name="connsiteY87" fmla="*/ 476415 h 872074"/>
                <a:gd name="connsiteX88" fmla="*/ 710634 w 1136949"/>
                <a:gd name="connsiteY88" fmla="*/ 529628 h 872074"/>
                <a:gd name="connsiteX89" fmla="*/ 726830 w 1136949"/>
                <a:gd name="connsiteY89" fmla="*/ 585125 h 872074"/>
                <a:gd name="connsiteX90" fmla="*/ 772894 w 1136949"/>
                <a:gd name="connsiteY90" fmla="*/ 571688 h 872074"/>
                <a:gd name="connsiteX91" fmla="*/ 694172 w 1136949"/>
                <a:gd name="connsiteY91" fmla="*/ 594409 h 872074"/>
                <a:gd name="connsiteX92" fmla="*/ 666705 w 1136949"/>
                <a:gd name="connsiteY92" fmla="*/ 498987 h 872074"/>
                <a:gd name="connsiteX93" fmla="*/ 606166 w 1136949"/>
                <a:gd name="connsiteY93" fmla="*/ 516547 h 872074"/>
                <a:gd name="connsiteX94" fmla="*/ 633722 w 1136949"/>
                <a:gd name="connsiteY94" fmla="*/ 611850 h 872074"/>
                <a:gd name="connsiteX95" fmla="*/ 694172 w 1136949"/>
                <a:gd name="connsiteY95" fmla="*/ 594409 h 872074"/>
                <a:gd name="connsiteX96" fmla="*/ 126537 w 1136949"/>
                <a:gd name="connsiteY96" fmla="*/ 541047 h 872074"/>
                <a:gd name="connsiteX97" fmla="*/ 62497 w 1136949"/>
                <a:gd name="connsiteY97" fmla="*/ 459122 h 872074"/>
                <a:gd name="connsiteX98" fmla="*/ 62497 w 1136949"/>
                <a:gd name="connsiteY98" fmla="*/ 497741 h 872074"/>
                <a:gd name="connsiteX99" fmla="*/ 126537 w 1136949"/>
                <a:gd name="connsiteY99" fmla="*/ 541047 h 87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36949" h="872074">
                  <a:moveTo>
                    <a:pt x="0" y="324814"/>
                  </a:moveTo>
                  <a:cubicBezTo>
                    <a:pt x="653" y="323568"/>
                    <a:pt x="1631" y="322382"/>
                    <a:pt x="1928" y="321047"/>
                  </a:cubicBezTo>
                  <a:cubicBezTo>
                    <a:pt x="11004" y="282190"/>
                    <a:pt x="34971" y="257720"/>
                    <a:pt x="73205" y="246745"/>
                  </a:cubicBezTo>
                  <a:cubicBezTo>
                    <a:pt x="149524" y="224825"/>
                    <a:pt x="225814" y="202727"/>
                    <a:pt x="302134" y="180777"/>
                  </a:cubicBezTo>
                  <a:cubicBezTo>
                    <a:pt x="506592" y="121958"/>
                    <a:pt x="711050" y="63139"/>
                    <a:pt x="915537" y="4380"/>
                  </a:cubicBezTo>
                  <a:cubicBezTo>
                    <a:pt x="970352" y="-11371"/>
                    <a:pt x="1020836" y="16392"/>
                    <a:pt x="1037120" y="71089"/>
                  </a:cubicBezTo>
                  <a:cubicBezTo>
                    <a:pt x="1044506" y="95856"/>
                    <a:pt x="1051655" y="120712"/>
                    <a:pt x="1058714" y="145599"/>
                  </a:cubicBezTo>
                  <a:cubicBezTo>
                    <a:pt x="1062985" y="160667"/>
                    <a:pt x="1059426" y="167192"/>
                    <a:pt x="1044536" y="172739"/>
                  </a:cubicBezTo>
                  <a:cubicBezTo>
                    <a:pt x="1009476" y="185820"/>
                    <a:pt x="991560" y="220049"/>
                    <a:pt x="1001823" y="254397"/>
                  </a:cubicBezTo>
                  <a:cubicBezTo>
                    <a:pt x="1011878" y="288034"/>
                    <a:pt x="1045218" y="306602"/>
                    <a:pt x="1081643" y="298890"/>
                  </a:cubicBezTo>
                  <a:cubicBezTo>
                    <a:pt x="1095109" y="296042"/>
                    <a:pt x="1102524" y="299275"/>
                    <a:pt x="1106113" y="311229"/>
                  </a:cubicBezTo>
                  <a:cubicBezTo>
                    <a:pt x="1115842" y="343798"/>
                    <a:pt x="1125957" y="376277"/>
                    <a:pt x="1134084" y="409261"/>
                  </a:cubicBezTo>
                  <a:cubicBezTo>
                    <a:pt x="1142301" y="442630"/>
                    <a:pt x="1132453" y="471995"/>
                    <a:pt x="1109554" y="497326"/>
                  </a:cubicBezTo>
                  <a:cubicBezTo>
                    <a:pt x="1106618" y="500589"/>
                    <a:pt x="1103889" y="505068"/>
                    <a:pt x="1103325" y="509310"/>
                  </a:cubicBezTo>
                  <a:cubicBezTo>
                    <a:pt x="1101368" y="524140"/>
                    <a:pt x="1097512" y="528352"/>
                    <a:pt x="1082384" y="529628"/>
                  </a:cubicBezTo>
                  <a:cubicBezTo>
                    <a:pt x="1031722" y="533899"/>
                    <a:pt x="1002683" y="583820"/>
                    <a:pt x="1026175" y="626799"/>
                  </a:cubicBezTo>
                  <a:cubicBezTo>
                    <a:pt x="1037892" y="648215"/>
                    <a:pt x="1056608" y="659308"/>
                    <a:pt x="1080901" y="661474"/>
                  </a:cubicBezTo>
                  <a:cubicBezTo>
                    <a:pt x="1098787" y="663046"/>
                    <a:pt x="1103207" y="667940"/>
                    <a:pt x="1103058" y="686034"/>
                  </a:cubicBezTo>
                  <a:cubicBezTo>
                    <a:pt x="1102732" y="720797"/>
                    <a:pt x="1104215" y="755738"/>
                    <a:pt x="1101130" y="790235"/>
                  </a:cubicBezTo>
                  <a:cubicBezTo>
                    <a:pt x="1097185" y="834371"/>
                    <a:pt x="1058862" y="868512"/>
                    <a:pt x="1014726" y="871389"/>
                  </a:cubicBezTo>
                  <a:cubicBezTo>
                    <a:pt x="1009179" y="871745"/>
                    <a:pt x="1003632" y="871953"/>
                    <a:pt x="998086" y="871953"/>
                  </a:cubicBezTo>
                  <a:cubicBezTo>
                    <a:pt x="808251" y="871982"/>
                    <a:pt x="618446" y="871982"/>
                    <a:pt x="428611" y="871953"/>
                  </a:cubicBezTo>
                  <a:cubicBezTo>
                    <a:pt x="424192" y="871953"/>
                    <a:pt x="419683" y="872042"/>
                    <a:pt x="415352" y="871270"/>
                  </a:cubicBezTo>
                  <a:cubicBezTo>
                    <a:pt x="407047" y="869817"/>
                    <a:pt x="402361" y="864448"/>
                    <a:pt x="401886" y="856054"/>
                  </a:cubicBezTo>
                  <a:cubicBezTo>
                    <a:pt x="401382" y="847630"/>
                    <a:pt x="405416" y="841549"/>
                    <a:pt x="413513" y="839355"/>
                  </a:cubicBezTo>
                  <a:cubicBezTo>
                    <a:pt x="418408" y="838020"/>
                    <a:pt x="423747" y="838049"/>
                    <a:pt x="428878" y="838049"/>
                  </a:cubicBezTo>
                  <a:cubicBezTo>
                    <a:pt x="619069" y="837990"/>
                    <a:pt x="809289" y="837397"/>
                    <a:pt x="999480" y="838494"/>
                  </a:cubicBezTo>
                  <a:cubicBezTo>
                    <a:pt x="1038366" y="838732"/>
                    <a:pt x="1071439" y="813015"/>
                    <a:pt x="1069422" y="768137"/>
                  </a:cubicBezTo>
                  <a:cubicBezTo>
                    <a:pt x="1068325" y="743814"/>
                    <a:pt x="1069214" y="719403"/>
                    <a:pt x="1069214" y="695377"/>
                  </a:cubicBezTo>
                  <a:cubicBezTo>
                    <a:pt x="990907" y="667851"/>
                    <a:pt x="965784" y="613363"/>
                    <a:pt x="999272" y="542056"/>
                  </a:cubicBezTo>
                  <a:cubicBezTo>
                    <a:pt x="991293" y="544281"/>
                    <a:pt x="984471" y="546149"/>
                    <a:pt x="977678" y="548107"/>
                  </a:cubicBezTo>
                  <a:cubicBezTo>
                    <a:pt x="726355" y="620392"/>
                    <a:pt x="474883" y="692144"/>
                    <a:pt x="223827" y="765378"/>
                  </a:cubicBezTo>
                  <a:cubicBezTo>
                    <a:pt x="173106" y="780180"/>
                    <a:pt x="113367" y="755620"/>
                    <a:pt x="98388" y="694932"/>
                  </a:cubicBezTo>
                  <a:cubicBezTo>
                    <a:pt x="97350" y="690720"/>
                    <a:pt x="95956" y="686597"/>
                    <a:pt x="94680" y="682267"/>
                  </a:cubicBezTo>
                  <a:cubicBezTo>
                    <a:pt x="83616" y="686419"/>
                    <a:pt x="73294" y="690275"/>
                    <a:pt x="62527" y="694309"/>
                  </a:cubicBezTo>
                  <a:cubicBezTo>
                    <a:pt x="62527" y="724297"/>
                    <a:pt x="60984" y="754700"/>
                    <a:pt x="62972" y="784866"/>
                  </a:cubicBezTo>
                  <a:cubicBezTo>
                    <a:pt x="64989" y="815269"/>
                    <a:pt x="92396" y="837842"/>
                    <a:pt x="124015" y="837931"/>
                  </a:cubicBezTo>
                  <a:cubicBezTo>
                    <a:pt x="190606" y="838138"/>
                    <a:pt x="257226" y="837990"/>
                    <a:pt x="323846" y="837990"/>
                  </a:cubicBezTo>
                  <a:cubicBezTo>
                    <a:pt x="326427" y="837990"/>
                    <a:pt x="329037" y="837960"/>
                    <a:pt x="331618" y="837990"/>
                  </a:cubicBezTo>
                  <a:cubicBezTo>
                    <a:pt x="346152" y="838138"/>
                    <a:pt x="354220" y="844249"/>
                    <a:pt x="354220" y="855075"/>
                  </a:cubicBezTo>
                  <a:cubicBezTo>
                    <a:pt x="354220" y="865961"/>
                    <a:pt x="346478" y="871923"/>
                    <a:pt x="331588" y="871923"/>
                  </a:cubicBezTo>
                  <a:cubicBezTo>
                    <a:pt x="263870" y="871982"/>
                    <a:pt x="196153" y="872279"/>
                    <a:pt x="128435" y="871834"/>
                  </a:cubicBezTo>
                  <a:cubicBezTo>
                    <a:pt x="68074" y="871448"/>
                    <a:pt x="28653" y="831435"/>
                    <a:pt x="28446" y="771251"/>
                  </a:cubicBezTo>
                  <a:cubicBezTo>
                    <a:pt x="28327" y="741649"/>
                    <a:pt x="28357" y="712047"/>
                    <a:pt x="28475" y="682445"/>
                  </a:cubicBezTo>
                  <a:cubicBezTo>
                    <a:pt x="28535" y="667881"/>
                    <a:pt x="32658" y="663372"/>
                    <a:pt x="46895" y="661355"/>
                  </a:cubicBezTo>
                  <a:cubicBezTo>
                    <a:pt x="50573" y="660851"/>
                    <a:pt x="54281" y="660525"/>
                    <a:pt x="57870" y="659753"/>
                  </a:cubicBezTo>
                  <a:cubicBezTo>
                    <a:pt x="82044" y="654592"/>
                    <a:pt x="85337" y="649164"/>
                    <a:pt x="78603" y="625909"/>
                  </a:cubicBezTo>
                  <a:cubicBezTo>
                    <a:pt x="77892" y="623418"/>
                    <a:pt x="77180" y="620926"/>
                    <a:pt x="76468" y="618464"/>
                  </a:cubicBezTo>
                  <a:cubicBezTo>
                    <a:pt x="69735" y="595358"/>
                    <a:pt x="70802" y="592926"/>
                    <a:pt x="92337" y="582811"/>
                  </a:cubicBezTo>
                  <a:cubicBezTo>
                    <a:pt x="106663" y="576078"/>
                    <a:pt x="107375" y="573942"/>
                    <a:pt x="98981" y="560832"/>
                  </a:cubicBezTo>
                  <a:cubicBezTo>
                    <a:pt x="86998" y="542145"/>
                    <a:pt x="69646" y="532297"/>
                    <a:pt x="47755" y="529776"/>
                  </a:cubicBezTo>
                  <a:cubicBezTo>
                    <a:pt x="31975" y="527967"/>
                    <a:pt x="28179" y="523221"/>
                    <a:pt x="28920" y="507352"/>
                  </a:cubicBezTo>
                  <a:cubicBezTo>
                    <a:pt x="30996" y="462681"/>
                    <a:pt x="20496" y="420058"/>
                    <a:pt x="7771" y="377790"/>
                  </a:cubicBezTo>
                  <a:cubicBezTo>
                    <a:pt x="5339" y="369722"/>
                    <a:pt x="2670" y="361713"/>
                    <a:pt x="119" y="353675"/>
                  </a:cubicBezTo>
                  <a:cubicBezTo>
                    <a:pt x="0" y="344065"/>
                    <a:pt x="0" y="334425"/>
                    <a:pt x="0" y="324814"/>
                  </a:cubicBezTo>
                  <a:close/>
                  <a:moveTo>
                    <a:pt x="772894" y="571688"/>
                  </a:moveTo>
                  <a:cubicBezTo>
                    <a:pt x="769661" y="560150"/>
                    <a:pt x="769631" y="549946"/>
                    <a:pt x="781852" y="544903"/>
                  </a:cubicBezTo>
                  <a:cubicBezTo>
                    <a:pt x="791225" y="541047"/>
                    <a:pt x="797484" y="545437"/>
                    <a:pt x="807480" y="561840"/>
                  </a:cubicBezTo>
                  <a:cubicBezTo>
                    <a:pt x="837497" y="553179"/>
                    <a:pt x="867634" y="544488"/>
                    <a:pt x="897770" y="535827"/>
                  </a:cubicBezTo>
                  <a:cubicBezTo>
                    <a:pt x="949589" y="520937"/>
                    <a:pt x="1001437" y="506106"/>
                    <a:pt x="1053227" y="491157"/>
                  </a:cubicBezTo>
                  <a:cubicBezTo>
                    <a:pt x="1086537" y="481546"/>
                    <a:pt x="1108219" y="453902"/>
                    <a:pt x="1102257" y="424299"/>
                  </a:cubicBezTo>
                  <a:cubicBezTo>
                    <a:pt x="1096177" y="394044"/>
                    <a:pt x="1086477" y="364501"/>
                    <a:pt x="1078469" y="335107"/>
                  </a:cubicBezTo>
                  <a:cubicBezTo>
                    <a:pt x="1019264" y="332200"/>
                    <a:pt x="984530" y="311496"/>
                    <a:pt x="971123" y="268012"/>
                  </a:cubicBezTo>
                  <a:cubicBezTo>
                    <a:pt x="954157" y="213108"/>
                    <a:pt x="974979" y="172264"/>
                    <a:pt x="1022942" y="143819"/>
                  </a:cubicBezTo>
                  <a:cubicBezTo>
                    <a:pt x="1017010" y="123056"/>
                    <a:pt x="1011315" y="102797"/>
                    <a:pt x="1005471" y="82568"/>
                  </a:cubicBezTo>
                  <a:cubicBezTo>
                    <a:pt x="994111" y="43444"/>
                    <a:pt x="962314" y="25973"/>
                    <a:pt x="922982" y="37215"/>
                  </a:cubicBezTo>
                  <a:cubicBezTo>
                    <a:pt x="875049" y="50948"/>
                    <a:pt x="827145" y="64741"/>
                    <a:pt x="779242" y="78563"/>
                  </a:cubicBezTo>
                  <a:cubicBezTo>
                    <a:pt x="744894" y="88470"/>
                    <a:pt x="710605" y="98466"/>
                    <a:pt x="675663" y="108581"/>
                  </a:cubicBezTo>
                  <a:cubicBezTo>
                    <a:pt x="678629" y="120030"/>
                    <a:pt x="678837" y="130323"/>
                    <a:pt x="666527" y="135365"/>
                  </a:cubicBezTo>
                  <a:cubicBezTo>
                    <a:pt x="657006" y="139251"/>
                    <a:pt x="650955" y="135009"/>
                    <a:pt x="641048" y="118518"/>
                  </a:cubicBezTo>
                  <a:cubicBezTo>
                    <a:pt x="639743" y="118873"/>
                    <a:pt x="638349" y="119229"/>
                    <a:pt x="636955" y="119615"/>
                  </a:cubicBezTo>
                  <a:cubicBezTo>
                    <a:pt x="524122" y="152094"/>
                    <a:pt x="411259" y="184574"/>
                    <a:pt x="298426" y="217053"/>
                  </a:cubicBezTo>
                  <a:cubicBezTo>
                    <a:pt x="225369" y="238113"/>
                    <a:pt x="152194" y="258995"/>
                    <a:pt x="79167" y="280322"/>
                  </a:cubicBezTo>
                  <a:cubicBezTo>
                    <a:pt x="49713" y="288924"/>
                    <a:pt x="29217" y="316806"/>
                    <a:pt x="34348" y="344658"/>
                  </a:cubicBezTo>
                  <a:cubicBezTo>
                    <a:pt x="39272" y="371383"/>
                    <a:pt x="47993" y="397456"/>
                    <a:pt x="54963" y="423587"/>
                  </a:cubicBezTo>
                  <a:cubicBezTo>
                    <a:pt x="58196" y="423825"/>
                    <a:pt x="60006" y="424003"/>
                    <a:pt x="61815" y="424062"/>
                  </a:cubicBezTo>
                  <a:cubicBezTo>
                    <a:pt x="110638" y="425604"/>
                    <a:pt x="147537" y="452567"/>
                    <a:pt x="160054" y="495902"/>
                  </a:cubicBezTo>
                  <a:cubicBezTo>
                    <a:pt x="172453" y="538734"/>
                    <a:pt x="155931" y="581387"/>
                    <a:pt x="116007" y="608290"/>
                  </a:cubicBezTo>
                  <a:cubicBezTo>
                    <a:pt x="110875" y="611731"/>
                    <a:pt x="110282" y="614786"/>
                    <a:pt x="111854" y="620096"/>
                  </a:cubicBezTo>
                  <a:cubicBezTo>
                    <a:pt x="118320" y="641689"/>
                    <a:pt x="124520" y="663342"/>
                    <a:pt x="130719" y="684995"/>
                  </a:cubicBezTo>
                  <a:cubicBezTo>
                    <a:pt x="142880" y="727382"/>
                    <a:pt x="173343" y="744378"/>
                    <a:pt x="215670" y="732217"/>
                  </a:cubicBezTo>
                  <a:cubicBezTo>
                    <a:pt x="307947" y="705729"/>
                    <a:pt x="400225" y="679152"/>
                    <a:pt x="492502" y="652605"/>
                  </a:cubicBezTo>
                  <a:cubicBezTo>
                    <a:pt x="528274" y="642312"/>
                    <a:pt x="564046" y="631931"/>
                    <a:pt x="600679" y="621371"/>
                  </a:cubicBezTo>
                  <a:cubicBezTo>
                    <a:pt x="599611" y="617100"/>
                    <a:pt x="598810" y="613570"/>
                    <a:pt x="597831" y="610100"/>
                  </a:cubicBezTo>
                  <a:cubicBezTo>
                    <a:pt x="588517" y="577442"/>
                    <a:pt x="579085" y="544785"/>
                    <a:pt x="569860" y="512098"/>
                  </a:cubicBezTo>
                  <a:cubicBezTo>
                    <a:pt x="566301" y="499492"/>
                    <a:pt x="570157" y="491928"/>
                    <a:pt x="582555" y="488220"/>
                  </a:cubicBezTo>
                  <a:cubicBezTo>
                    <a:pt x="611920" y="479440"/>
                    <a:pt x="641374" y="470957"/>
                    <a:pt x="670888" y="462711"/>
                  </a:cubicBezTo>
                  <a:cubicBezTo>
                    <a:pt x="684057" y="459033"/>
                    <a:pt x="691236" y="463275"/>
                    <a:pt x="695210" y="476415"/>
                  </a:cubicBezTo>
                  <a:cubicBezTo>
                    <a:pt x="700520" y="494093"/>
                    <a:pt x="705473" y="511890"/>
                    <a:pt x="710634" y="529628"/>
                  </a:cubicBezTo>
                  <a:cubicBezTo>
                    <a:pt x="715944" y="547959"/>
                    <a:pt x="721313" y="566260"/>
                    <a:pt x="726830" y="585125"/>
                  </a:cubicBezTo>
                  <a:cubicBezTo>
                    <a:pt x="742728" y="580468"/>
                    <a:pt x="757500" y="576167"/>
                    <a:pt x="772894" y="571688"/>
                  </a:cubicBezTo>
                  <a:close/>
                  <a:moveTo>
                    <a:pt x="694172" y="594409"/>
                  </a:moveTo>
                  <a:cubicBezTo>
                    <a:pt x="684947" y="562345"/>
                    <a:pt x="675960" y="531111"/>
                    <a:pt x="666705" y="498987"/>
                  </a:cubicBezTo>
                  <a:cubicBezTo>
                    <a:pt x="645646" y="505098"/>
                    <a:pt x="626069" y="510793"/>
                    <a:pt x="606166" y="516547"/>
                  </a:cubicBezTo>
                  <a:cubicBezTo>
                    <a:pt x="615539" y="549026"/>
                    <a:pt x="624527" y="580082"/>
                    <a:pt x="633722" y="611850"/>
                  </a:cubicBezTo>
                  <a:cubicBezTo>
                    <a:pt x="654099" y="605977"/>
                    <a:pt x="673468" y="600400"/>
                    <a:pt x="694172" y="594409"/>
                  </a:cubicBezTo>
                  <a:close/>
                  <a:moveTo>
                    <a:pt x="126537" y="541047"/>
                  </a:moveTo>
                  <a:cubicBezTo>
                    <a:pt x="141901" y="499076"/>
                    <a:pt x="100049" y="452063"/>
                    <a:pt x="62497" y="459122"/>
                  </a:cubicBezTo>
                  <a:cubicBezTo>
                    <a:pt x="62497" y="471817"/>
                    <a:pt x="62497" y="484601"/>
                    <a:pt x="62497" y="497741"/>
                  </a:cubicBezTo>
                  <a:cubicBezTo>
                    <a:pt x="89074" y="503822"/>
                    <a:pt x="110074" y="517941"/>
                    <a:pt x="126537" y="541047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4DA75E7-40A8-8433-4CD4-C734ED737509}"/>
                </a:ext>
              </a:extLst>
            </p:cNvPr>
            <p:cNvSpPr/>
            <p:nvPr/>
          </p:nvSpPr>
          <p:spPr>
            <a:xfrm>
              <a:off x="9282768" y="2038967"/>
              <a:ext cx="220671" cy="99445"/>
            </a:xfrm>
            <a:custGeom>
              <a:avLst/>
              <a:gdLst>
                <a:gd name="connsiteX0" fmla="*/ 111513 w 220671"/>
                <a:gd name="connsiteY0" fmla="*/ 19 h 99445"/>
                <a:gd name="connsiteX1" fmla="*/ 198006 w 220671"/>
                <a:gd name="connsiteY1" fmla="*/ 49 h 99445"/>
                <a:gd name="connsiteX2" fmla="*/ 220520 w 220671"/>
                <a:gd name="connsiteY2" fmla="*/ 21732 h 99445"/>
                <a:gd name="connsiteX3" fmla="*/ 220490 w 220671"/>
                <a:gd name="connsiteY3" fmla="*/ 78296 h 99445"/>
                <a:gd name="connsiteX4" fmla="*/ 199549 w 220671"/>
                <a:gd name="connsiteY4" fmla="*/ 99356 h 99445"/>
                <a:gd name="connsiteX5" fmla="*/ 21015 w 220671"/>
                <a:gd name="connsiteY5" fmla="*/ 99356 h 99445"/>
                <a:gd name="connsiteX6" fmla="*/ 222 w 220671"/>
                <a:gd name="connsiteY6" fmla="*/ 79305 h 99445"/>
                <a:gd name="connsiteX7" fmla="*/ 222 w 220671"/>
                <a:gd name="connsiteY7" fmla="*/ 20545 h 99445"/>
                <a:gd name="connsiteX8" fmla="*/ 21697 w 220671"/>
                <a:gd name="connsiteY8" fmla="*/ 79 h 99445"/>
                <a:gd name="connsiteX9" fmla="*/ 111513 w 220671"/>
                <a:gd name="connsiteY9" fmla="*/ 19 h 99445"/>
                <a:gd name="connsiteX10" fmla="*/ 185964 w 220671"/>
                <a:gd name="connsiteY10" fmla="*/ 34516 h 99445"/>
                <a:gd name="connsiteX11" fmla="*/ 34956 w 220671"/>
                <a:gd name="connsiteY11" fmla="*/ 34516 h 99445"/>
                <a:gd name="connsiteX12" fmla="*/ 34956 w 220671"/>
                <a:gd name="connsiteY12" fmla="*/ 64682 h 99445"/>
                <a:gd name="connsiteX13" fmla="*/ 185964 w 220671"/>
                <a:gd name="connsiteY13" fmla="*/ 64682 h 99445"/>
                <a:gd name="connsiteX14" fmla="*/ 185964 w 220671"/>
                <a:gd name="connsiteY14" fmla="*/ 34516 h 99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0671" h="99445">
                  <a:moveTo>
                    <a:pt x="111513" y="19"/>
                  </a:moveTo>
                  <a:cubicBezTo>
                    <a:pt x="140344" y="19"/>
                    <a:pt x="169175" y="-40"/>
                    <a:pt x="198006" y="49"/>
                  </a:cubicBezTo>
                  <a:cubicBezTo>
                    <a:pt x="214558" y="79"/>
                    <a:pt x="220342" y="5566"/>
                    <a:pt x="220520" y="21732"/>
                  </a:cubicBezTo>
                  <a:cubicBezTo>
                    <a:pt x="220727" y="40567"/>
                    <a:pt x="220727" y="59432"/>
                    <a:pt x="220490" y="78296"/>
                  </a:cubicBezTo>
                  <a:cubicBezTo>
                    <a:pt x="220312" y="93246"/>
                    <a:pt x="214291" y="99327"/>
                    <a:pt x="199549" y="99356"/>
                  </a:cubicBezTo>
                  <a:cubicBezTo>
                    <a:pt x="140048" y="99475"/>
                    <a:pt x="80517" y="99475"/>
                    <a:pt x="21015" y="99356"/>
                  </a:cubicBezTo>
                  <a:cubicBezTo>
                    <a:pt x="6718" y="99327"/>
                    <a:pt x="430" y="93335"/>
                    <a:pt x="222" y="79305"/>
                  </a:cubicBezTo>
                  <a:cubicBezTo>
                    <a:pt x="-74" y="59728"/>
                    <a:pt x="-74" y="40122"/>
                    <a:pt x="222" y="20545"/>
                  </a:cubicBezTo>
                  <a:cubicBezTo>
                    <a:pt x="430" y="5803"/>
                    <a:pt x="6511" y="138"/>
                    <a:pt x="21697" y="79"/>
                  </a:cubicBezTo>
                  <a:cubicBezTo>
                    <a:pt x="51626" y="-40"/>
                    <a:pt x="81584" y="19"/>
                    <a:pt x="111513" y="19"/>
                  </a:cubicBezTo>
                  <a:close/>
                  <a:moveTo>
                    <a:pt x="185964" y="34516"/>
                  </a:moveTo>
                  <a:cubicBezTo>
                    <a:pt x="135391" y="34516"/>
                    <a:pt x="85381" y="34516"/>
                    <a:pt x="34956" y="34516"/>
                  </a:cubicBezTo>
                  <a:cubicBezTo>
                    <a:pt x="34956" y="44957"/>
                    <a:pt x="34956" y="54715"/>
                    <a:pt x="34956" y="64682"/>
                  </a:cubicBezTo>
                  <a:cubicBezTo>
                    <a:pt x="85707" y="64682"/>
                    <a:pt x="135658" y="64682"/>
                    <a:pt x="185964" y="64682"/>
                  </a:cubicBezTo>
                  <a:cubicBezTo>
                    <a:pt x="185964" y="54241"/>
                    <a:pt x="185964" y="44749"/>
                    <a:pt x="185964" y="34516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89AAC88-FD91-1066-02D9-ACE6C5D25EB1}"/>
                </a:ext>
              </a:extLst>
            </p:cNvPr>
            <p:cNvSpPr/>
            <p:nvPr/>
          </p:nvSpPr>
          <p:spPr>
            <a:xfrm>
              <a:off x="9021167" y="2068137"/>
              <a:ext cx="212564" cy="34244"/>
            </a:xfrm>
            <a:custGeom>
              <a:avLst/>
              <a:gdLst>
                <a:gd name="connsiteX0" fmla="*/ 105477 w 212564"/>
                <a:gd name="connsiteY0" fmla="*/ 7 h 34244"/>
                <a:gd name="connsiteX1" fmla="*/ 188559 w 212564"/>
                <a:gd name="connsiteY1" fmla="*/ 37 h 34244"/>
                <a:gd name="connsiteX2" fmla="*/ 199534 w 212564"/>
                <a:gd name="connsiteY2" fmla="*/ 927 h 34244"/>
                <a:gd name="connsiteX3" fmla="*/ 212556 w 212564"/>
                <a:gd name="connsiteY3" fmla="*/ 17656 h 34244"/>
                <a:gd name="connsiteX4" fmla="*/ 199594 w 212564"/>
                <a:gd name="connsiteY4" fmla="*/ 33317 h 34244"/>
                <a:gd name="connsiteX5" fmla="*/ 189716 w 212564"/>
                <a:gd name="connsiteY5" fmla="*/ 34207 h 34244"/>
                <a:gd name="connsiteX6" fmla="*/ 22454 w 212564"/>
                <a:gd name="connsiteY6" fmla="*/ 34237 h 34244"/>
                <a:gd name="connsiteX7" fmla="*/ 15839 w 212564"/>
                <a:gd name="connsiteY7" fmla="*/ 33911 h 34244"/>
                <a:gd name="connsiteX8" fmla="*/ 0 w 212564"/>
                <a:gd name="connsiteY8" fmla="*/ 17182 h 34244"/>
                <a:gd name="connsiteX9" fmla="*/ 15780 w 212564"/>
                <a:gd name="connsiteY9" fmla="*/ 363 h 34244"/>
                <a:gd name="connsiteX10" fmla="*/ 25717 w 212564"/>
                <a:gd name="connsiteY10" fmla="*/ 37 h 34244"/>
                <a:gd name="connsiteX11" fmla="*/ 105477 w 212564"/>
                <a:gd name="connsiteY11" fmla="*/ 7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564" h="34244">
                  <a:moveTo>
                    <a:pt x="105477" y="7"/>
                  </a:moveTo>
                  <a:cubicBezTo>
                    <a:pt x="133181" y="7"/>
                    <a:pt x="160855" y="-22"/>
                    <a:pt x="188559" y="37"/>
                  </a:cubicBezTo>
                  <a:cubicBezTo>
                    <a:pt x="192237" y="37"/>
                    <a:pt x="196004" y="96"/>
                    <a:pt x="199534" y="927"/>
                  </a:cubicBezTo>
                  <a:cubicBezTo>
                    <a:pt x="208195" y="2944"/>
                    <a:pt x="212793" y="8669"/>
                    <a:pt x="212556" y="17656"/>
                  </a:cubicBezTo>
                  <a:cubicBezTo>
                    <a:pt x="212348" y="26110"/>
                    <a:pt x="207810" y="31449"/>
                    <a:pt x="199594" y="33317"/>
                  </a:cubicBezTo>
                  <a:cubicBezTo>
                    <a:pt x="196390" y="34029"/>
                    <a:pt x="193009" y="34207"/>
                    <a:pt x="189716" y="34207"/>
                  </a:cubicBezTo>
                  <a:cubicBezTo>
                    <a:pt x="133952" y="34267"/>
                    <a:pt x="78218" y="34237"/>
                    <a:pt x="22454" y="34237"/>
                  </a:cubicBezTo>
                  <a:cubicBezTo>
                    <a:pt x="20229" y="34237"/>
                    <a:pt x="18005" y="34178"/>
                    <a:pt x="15839" y="33911"/>
                  </a:cubicBezTo>
                  <a:cubicBezTo>
                    <a:pt x="6051" y="32635"/>
                    <a:pt x="30" y="27000"/>
                    <a:pt x="0" y="17182"/>
                  </a:cubicBezTo>
                  <a:cubicBezTo>
                    <a:pt x="-30" y="7334"/>
                    <a:pt x="6051" y="1698"/>
                    <a:pt x="15780" y="363"/>
                  </a:cubicBezTo>
                  <a:cubicBezTo>
                    <a:pt x="19043" y="-82"/>
                    <a:pt x="22424" y="37"/>
                    <a:pt x="25717" y="37"/>
                  </a:cubicBezTo>
                  <a:cubicBezTo>
                    <a:pt x="52294" y="-22"/>
                    <a:pt x="78900" y="7"/>
                    <a:pt x="105477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CC2582C-6971-E8C7-B4D2-D3422B0A02E5}"/>
                </a:ext>
              </a:extLst>
            </p:cNvPr>
            <p:cNvSpPr/>
            <p:nvPr/>
          </p:nvSpPr>
          <p:spPr>
            <a:xfrm>
              <a:off x="8680892" y="1591615"/>
              <a:ext cx="441894" cy="354485"/>
            </a:xfrm>
            <a:custGeom>
              <a:avLst/>
              <a:gdLst>
                <a:gd name="connsiteX0" fmla="*/ 201963 w 441894"/>
                <a:gd name="connsiteY0" fmla="*/ 131149 h 354485"/>
                <a:gd name="connsiteX1" fmla="*/ 142699 w 441894"/>
                <a:gd name="connsiteY1" fmla="*/ 47651 h 354485"/>
                <a:gd name="connsiteX2" fmla="*/ 154415 w 441894"/>
                <a:gd name="connsiteY2" fmla="*/ 12710 h 354485"/>
                <a:gd name="connsiteX3" fmla="*/ 192679 w 441894"/>
                <a:gd name="connsiteY3" fmla="*/ 1498 h 354485"/>
                <a:gd name="connsiteX4" fmla="*/ 218811 w 441894"/>
                <a:gd name="connsiteY4" fmla="*/ 7964 h 354485"/>
                <a:gd name="connsiteX5" fmla="*/ 303970 w 441894"/>
                <a:gd name="connsiteY5" fmla="*/ 89059 h 354485"/>
                <a:gd name="connsiteX6" fmla="*/ 319572 w 441894"/>
                <a:gd name="connsiteY6" fmla="*/ 92648 h 354485"/>
                <a:gd name="connsiteX7" fmla="*/ 348996 w 441894"/>
                <a:gd name="connsiteY7" fmla="*/ 82860 h 354485"/>
                <a:gd name="connsiteX8" fmla="*/ 437239 w 441894"/>
                <a:gd name="connsiteY8" fmla="*/ 106470 h 354485"/>
                <a:gd name="connsiteX9" fmla="*/ 441303 w 441894"/>
                <a:gd name="connsiteY9" fmla="*/ 124297 h 354485"/>
                <a:gd name="connsiteX10" fmla="*/ 375632 w 441894"/>
                <a:gd name="connsiteY10" fmla="*/ 190472 h 354485"/>
                <a:gd name="connsiteX11" fmla="*/ 341669 w 441894"/>
                <a:gd name="connsiteY11" fmla="*/ 201239 h 354485"/>
                <a:gd name="connsiteX12" fmla="*/ 331585 w 441894"/>
                <a:gd name="connsiteY12" fmla="*/ 234520 h 354485"/>
                <a:gd name="connsiteX13" fmla="*/ 308626 w 441894"/>
                <a:gd name="connsiteY13" fmla="*/ 323534 h 354485"/>
                <a:gd name="connsiteX14" fmla="*/ 292135 w 441894"/>
                <a:gd name="connsiteY14" fmla="*/ 340797 h 354485"/>
                <a:gd name="connsiteX15" fmla="*/ 249540 w 441894"/>
                <a:gd name="connsiteY15" fmla="*/ 352988 h 354485"/>
                <a:gd name="connsiteX16" fmla="*/ 223675 w 441894"/>
                <a:gd name="connsiteY16" fmla="*/ 332759 h 354485"/>
                <a:gd name="connsiteX17" fmla="*/ 228659 w 441894"/>
                <a:gd name="connsiteY17" fmla="*/ 237486 h 354485"/>
                <a:gd name="connsiteX18" fmla="*/ 228688 w 441894"/>
                <a:gd name="connsiteY18" fmla="*/ 225562 h 354485"/>
                <a:gd name="connsiteX19" fmla="*/ 139525 w 441894"/>
                <a:gd name="connsiteY19" fmla="*/ 246236 h 354485"/>
                <a:gd name="connsiteX20" fmla="*/ 68041 w 441894"/>
                <a:gd name="connsiteY20" fmla="*/ 265842 h 354485"/>
                <a:gd name="connsiteX21" fmla="*/ 43540 w 441894"/>
                <a:gd name="connsiteY21" fmla="*/ 257003 h 354485"/>
                <a:gd name="connsiteX22" fmla="*/ 3230 w 441894"/>
                <a:gd name="connsiteY22" fmla="*/ 188129 h 354485"/>
                <a:gd name="connsiteX23" fmla="*/ 4090 w 441894"/>
                <a:gd name="connsiteY23" fmla="*/ 167603 h 354485"/>
                <a:gd name="connsiteX24" fmla="*/ 24052 w 441894"/>
                <a:gd name="connsiteY24" fmla="*/ 162294 h 354485"/>
                <a:gd name="connsiteX25" fmla="*/ 28353 w 441894"/>
                <a:gd name="connsiteY25" fmla="*/ 163302 h 354485"/>
                <a:gd name="connsiteX26" fmla="*/ 126088 w 441894"/>
                <a:gd name="connsiteY26" fmla="*/ 159298 h 354485"/>
                <a:gd name="connsiteX27" fmla="*/ 199204 w 441894"/>
                <a:gd name="connsiteY27" fmla="*/ 133581 h 354485"/>
                <a:gd name="connsiteX28" fmla="*/ 201963 w 441894"/>
                <a:gd name="connsiteY28" fmla="*/ 131149 h 354485"/>
                <a:gd name="connsiteX29" fmla="*/ 66795 w 441894"/>
                <a:gd name="connsiteY29" fmla="*/ 230011 h 354485"/>
                <a:gd name="connsiteX30" fmla="*/ 90999 w 441894"/>
                <a:gd name="connsiteY30" fmla="*/ 222863 h 354485"/>
                <a:gd name="connsiteX31" fmla="*/ 369255 w 441894"/>
                <a:gd name="connsiteY31" fmla="*/ 157281 h 354485"/>
                <a:gd name="connsiteX32" fmla="*/ 405442 w 441894"/>
                <a:gd name="connsiteY32" fmla="*/ 124327 h 354485"/>
                <a:gd name="connsiteX33" fmla="*/ 357657 w 441894"/>
                <a:gd name="connsiteY33" fmla="*/ 115399 h 354485"/>
                <a:gd name="connsiteX34" fmla="*/ 132169 w 441894"/>
                <a:gd name="connsiteY34" fmla="*/ 192044 h 354485"/>
                <a:gd name="connsiteX35" fmla="*/ 51193 w 441894"/>
                <a:gd name="connsiteY35" fmla="*/ 203167 h 354485"/>
                <a:gd name="connsiteX36" fmla="*/ 66795 w 441894"/>
                <a:gd name="connsiteY36" fmla="*/ 230011 h 354485"/>
                <a:gd name="connsiteX37" fmla="*/ 236104 w 441894"/>
                <a:gd name="connsiteY37" fmla="*/ 120827 h 354485"/>
                <a:gd name="connsiteX38" fmla="*/ 272587 w 441894"/>
                <a:gd name="connsiteY38" fmla="*/ 108280 h 354485"/>
                <a:gd name="connsiteX39" fmla="*/ 275020 w 441894"/>
                <a:gd name="connsiteY39" fmla="*/ 104483 h 354485"/>
                <a:gd name="connsiteX40" fmla="*/ 265617 w 441894"/>
                <a:gd name="connsiteY40" fmla="*/ 98907 h 354485"/>
                <a:gd name="connsiteX41" fmla="*/ 208726 w 441894"/>
                <a:gd name="connsiteY41" fmla="*/ 44537 h 354485"/>
                <a:gd name="connsiteX42" fmla="*/ 179865 w 441894"/>
                <a:gd name="connsiteY42" fmla="*/ 41571 h 354485"/>
                <a:gd name="connsiteX43" fmla="*/ 236104 w 441894"/>
                <a:gd name="connsiteY43" fmla="*/ 120827 h 354485"/>
                <a:gd name="connsiteX44" fmla="*/ 263837 w 441894"/>
                <a:gd name="connsiteY44" fmla="*/ 217227 h 354485"/>
                <a:gd name="connsiteX45" fmla="*/ 258498 w 441894"/>
                <a:gd name="connsiteY45" fmla="*/ 313716 h 354485"/>
                <a:gd name="connsiteX46" fmla="*/ 280774 w 441894"/>
                <a:gd name="connsiteY46" fmla="*/ 297224 h 354485"/>
                <a:gd name="connsiteX47" fmla="*/ 288456 w 441894"/>
                <a:gd name="connsiteY47" fmla="*/ 266109 h 354485"/>
                <a:gd name="connsiteX48" fmla="*/ 303376 w 441894"/>
                <a:gd name="connsiteY48" fmla="*/ 208091 h 354485"/>
                <a:gd name="connsiteX49" fmla="*/ 263837 w 441894"/>
                <a:gd name="connsiteY49" fmla="*/ 217227 h 354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41894" h="354485">
                  <a:moveTo>
                    <a:pt x="201963" y="131149"/>
                  </a:moveTo>
                  <a:cubicBezTo>
                    <a:pt x="182030" y="103059"/>
                    <a:pt x="162365" y="75355"/>
                    <a:pt x="142699" y="47651"/>
                  </a:cubicBezTo>
                  <a:cubicBezTo>
                    <a:pt x="129678" y="29291"/>
                    <a:pt x="133178" y="18909"/>
                    <a:pt x="154415" y="12710"/>
                  </a:cubicBezTo>
                  <a:cubicBezTo>
                    <a:pt x="167170" y="9002"/>
                    <a:pt x="180043" y="5591"/>
                    <a:pt x="192679" y="1498"/>
                  </a:cubicBezTo>
                  <a:cubicBezTo>
                    <a:pt x="202972" y="-1824"/>
                    <a:pt x="210980" y="400"/>
                    <a:pt x="218811" y="7964"/>
                  </a:cubicBezTo>
                  <a:cubicBezTo>
                    <a:pt x="246989" y="35194"/>
                    <a:pt x="275732" y="61889"/>
                    <a:pt x="303970" y="89059"/>
                  </a:cubicBezTo>
                  <a:cubicBezTo>
                    <a:pt x="308834" y="93746"/>
                    <a:pt x="312987" y="95288"/>
                    <a:pt x="319572" y="92648"/>
                  </a:cubicBezTo>
                  <a:cubicBezTo>
                    <a:pt x="329123" y="88792"/>
                    <a:pt x="339237" y="86301"/>
                    <a:pt x="348996" y="82860"/>
                  </a:cubicBezTo>
                  <a:cubicBezTo>
                    <a:pt x="383848" y="70521"/>
                    <a:pt x="411908" y="84461"/>
                    <a:pt x="437239" y="106470"/>
                  </a:cubicBezTo>
                  <a:cubicBezTo>
                    <a:pt x="441066" y="109793"/>
                    <a:pt x="442934" y="119136"/>
                    <a:pt x="441303" y="124297"/>
                  </a:cubicBezTo>
                  <a:cubicBezTo>
                    <a:pt x="430832" y="157310"/>
                    <a:pt x="412858" y="183383"/>
                    <a:pt x="375632" y="190472"/>
                  </a:cubicBezTo>
                  <a:cubicBezTo>
                    <a:pt x="363797" y="192726"/>
                    <a:pt x="349233" y="193794"/>
                    <a:pt x="341669" y="201239"/>
                  </a:cubicBezTo>
                  <a:cubicBezTo>
                    <a:pt x="334432" y="208388"/>
                    <a:pt x="334551" y="223100"/>
                    <a:pt x="331585" y="234520"/>
                  </a:cubicBezTo>
                  <a:cubicBezTo>
                    <a:pt x="323843" y="264181"/>
                    <a:pt x="315983" y="293813"/>
                    <a:pt x="308626" y="323534"/>
                  </a:cubicBezTo>
                  <a:cubicBezTo>
                    <a:pt x="306313" y="332818"/>
                    <a:pt x="301359" y="338335"/>
                    <a:pt x="292135" y="340797"/>
                  </a:cubicBezTo>
                  <a:cubicBezTo>
                    <a:pt x="277867" y="344594"/>
                    <a:pt x="263808" y="349132"/>
                    <a:pt x="249540" y="352988"/>
                  </a:cubicBezTo>
                  <a:cubicBezTo>
                    <a:pt x="231803" y="357793"/>
                    <a:pt x="222874" y="351031"/>
                    <a:pt x="223675" y="332759"/>
                  </a:cubicBezTo>
                  <a:cubicBezTo>
                    <a:pt x="225040" y="300991"/>
                    <a:pt x="226998" y="269253"/>
                    <a:pt x="228659" y="237486"/>
                  </a:cubicBezTo>
                  <a:cubicBezTo>
                    <a:pt x="228837" y="233897"/>
                    <a:pt x="228688" y="230308"/>
                    <a:pt x="228688" y="225562"/>
                  </a:cubicBezTo>
                  <a:cubicBezTo>
                    <a:pt x="198344" y="232562"/>
                    <a:pt x="168831" y="238969"/>
                    <a:pt x="139525" y="246236"/>
                  </a:cubicBezTo>
                  <a:cubicBezTo>
                    <a:pt x="115559" y="252168"/>
                    <a:pt x="91681" y="258724"/>
                    <a:pt x="68041" y="265842"/>
                  </a:cubicBezTo>
                  <a:cubicBezTo>
                    <a:pt x="56977" y="269164"/>
                    <a:pt x="49205" y="266554"/>
                    <a:pt x="43540" y="257003"/>
                  </a:cubicBezTo>
                  <a:cubicBezTo>
                    <a:pt x="30014" y="234104"/>
                    <a:pt x="16667" y="211087"/>
                    <a:pt x="3230" y="188129"/>
                  </a:cubicBezTo>
                  <a:cubicBezTo>
                    <a:pt x="-893" y="181069"/>
                    <a:pt x="-1546" y="174069"/>
                    <a:pt x="4090" y="167603"/>
                  </a:cubicBezTo>
                  <a:cubicBezTo>
                    <a:pt x="9429" y="161463"/>
                    <a:pt x="16103" y="159268"/>
                    <a:pt x="24052" y="162294"/>
                  </a:cubicBezTo>
                  <a:cubicBezTo>
                    <a:pt x="25417" y="162828"/>
                    <a:pt x="27048" y="162709"/>
                    <a:pt x="28353" y="163302"/>
                  </a:cubicBezTo>
                  <a:cubicBezTo>
                    <a:pt x="61604" y="177985"/>
                    <a:pt x="93520" y="173713"/>
                    <a:pt x="126088" y="159298"/>
                  </a:cubicBezTo>
                  <a:cubicBezTo>
                    <a:pt x="149640" y="148857"/>
                    <a:pt x="174793" y="142035"/>
                    <a:pt x="199204" y="133581"/>
                  </a:cubicBezTo>
                  <a:cubicBezTo>
                    <a:pt x="199798" y="133285"/>
                    <a:pt x="200272" y="132602"/>
                    <a:pt x="201963" y="131149"/>
                  </a:cubicBezTo>
                  <a:close/>
                  <a:moveTo>
                    <a:pt x="66795" y="230011"/>
                  </a:moveTo>
                  <a:cubicBezTo>
                    <a:pt x="75515" y="227431"/>
                    <a:pt x="83138" y="224731"/>
                    <a:pt x="90999" y="222863"/>
                  </a:cubicBezTo>
                  <a:cubicBezTo>
                    <a:pt x="183721" y="200854"/>
                    <a:pt x="276384" y="178667"/>
                    <a:pt x="369255" y="157281"/>
                  </a:cubicBezTo>
                  <a:cubicBezTo>
                    <a:pt x="388149" y="152921"/>
                    <a:pt x="398234" y="141175"/>
                    <a:pt x="405442" y="124327"/>
                  </a:cubicBezTo>
                  <a:cubicBezTo>
                    <a:pt x="390611" y="114242"/>
                    <a:pt x="376107" y="108962"/>
                    <a:pt x="357657" y="115399"/>
                  </a:cubicBezTo>
                  <a:cubicBezTo>
                    <a:pt x="282702" y="141560"/>
                    <a:pt x="207599" y="167366"/>
                    <a:pt x="132169" y="192044"/>
                  </a:cubicBezTo>
                  <a:cubicBezTo>
                    <a:pt x="106957" y="200290"/>
                    <a:pt x="82871" y="218591"/>
                    <a:pt x="51193" y="203167"/>
                  </a:cubicBezTo>
                  <a:cubicBezTo>
                    <a:pt x="57422" y="213905"/>
                    <a:pt x="61841" y="221469"/>
                    <a:pt x="66795" y="230011"/>
                  </a:cubicBezTo>
                  <a:close/>
                  <a:moveTo>
                    <a:pt x="236104" y="120827"/>
                  </a:moveTo>
                  <a:cubicBezTo>
                    <a:pt x="248532" y="116555"/>
                    <a:pt x="260574" y="112432"/>
                    <a:pt x="272587" y="108280"/>
                  </a:cubicBezTo>
                  <a:cubicBezTo>
                    <a:pt x="273388" y="107004"/>
                    <a:pt x="274219" y="105759"/>
                    <a:pt x="275020" y="104483"/>
                  </a:cubicBezTo>
                  <a:cubicBezTo>
                    <a:pt x="271846" y="102644"/>
                    <a:pt x="268198" y="101339"/>
                    <a:pt x="265617" y="98907"/>
                  </a:cubicBezTo>
                  <a:cubicBezTo>
                    <a:pt x="246456" y="80991"/>
                    <a:pt x="226849" y="63491"/>
                    <a:pt x="208726" y="44537"/>
                  </a:cubicBezTo>
                  <a:cubicBezTo>
                    <a:pt x="199204" y="34571"/>
                    <a:pt x="190810" y="35638"/>
                    <a:pt x="179865" y="41571"/>
                  </a:cubicBezTo>
                  <a:cubicBezTo>
                    <a:pt x="198641" y="68088"/>
                    <a:pt x="217209" y="94191"/>
                    <a:pt x="236104" y="120827"/>
                  </a:cubicBezTo>
                  <a:close/>
                  <a:moveTo>
                    <a:pt x="263837" y="217227"/>
                  </a:moveTo>
                  <a:cubicBezTo>
                    <a:pt x="262028" y="249944"/>
                    <a:pt x="260278" y="281771"/>
                    <a:pt x="258498" y="313716"/>
                  </a:cubicBezTo>
                  <a:cubicBezTo>
                    <a:pt x="271609" y="313687"/>
                    <a:pt x="278965" y="309801"/>
                    <a:pt x="280774" y="297224"/>
                  </a:cubicBezTo>
                  <a:cubicBezTo>
                    <a:pt x="282287" y="286695"/>
                    <a:pt x="285787" y="276461"/>
                    <a:pt x="288456" y="266109"/>
                  </a:cubicBezTo>
                  <a:cubicBezTo>
                    <a:pt x="293262" y="247363"/>
                    <a:pt x="298096" y="228587"/>
                    <a:pt x="303376" y="208091"/>
                  </a:cubicBezTo>
                  <a:cubicBezTo>
                    <a:pt x="289257" y="211324"/>
                    <a:pt x="277155" y="214142"/>
                    <a:pt x="263837" y="217227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315DE91-C56F-57B8-E0E4-402239B748D8}"/>
                </a:ext>
              </a:extLst>
            </p:cNvPr>
            <p:cNvSpPr/>
            <p:nvPr/>
          </p:nvSpPr>
          <p:spPr>
            <a:xfrm>
              <a:off x="9240475" y="1414283"/>
              <a:ext cx="222161" cy="147364"/>
            </a:xfrm>
            <a:custGeom>
              <a:avLst/>
              <a:gdLst>
                <a:gd name="connsiteX0" fmla="*/ 37859 w 222161"/>
                <a:gd name="connsiteY0" fmla="*/ 147329 h 147364"/>
                <a:gd name="connsiteX1" fmla="*/ 19558 w 222161"/>
                <a:gd name="connsiteY1" fmla="*/ 134812 h 147364"/>
                <a:gd name="connsiteX2" fmla="*/ 634 w 222161"/>
                <a:gd name="connsiteY2" fmla="*/ 68785 h 147364"/>
                <a:gd name="connsiteX3" fmla="*/ 16829 w 222161"/>
                <a:gd name="connsiteY3" fmla="*/ 47755 h 147364"/>
                <a:gd name="connsiteX4" fmla="*/ 127556 w 222161"/>
                <a:gd name="connsiteY4" fmla="*/ 16047 h 147364"/>
                <a:gd name="connsiteX5" fmla="*/ 177566 w 222161"/>
                <a:gd name="connsiteY5" fmla="*/ 1601 h 147364"/>
                <a:gd name="connsiteX6" fmla="*/ 204083 w 222161"/>
                <a:gd name="connsiteY6" fmla="*/ 16314 h 147364"/>
                <a:gd name="connsiteX7" fmla="*/ 220753 w 222161"/>
                <a:gd name="connsiteY7" fmla="*/ 73768 h 147364"/>
                <a:gd name="connsiteX8" fmla="*/ 207168 w 222161"/>
                <a:gd name="connsiteY8" fmla="*/ 99158 h 147364"/>
                <a:gd name="connsiteX9" fmla="*/ 43287 w 222161"/>
                <a:gd name="connsiteY9" fmla="*/ 146469 h 147364"/>
                <a:gd name="connsiteX10" fmla="*/ 37859 w 222161"/>
                <a:gd name="connsiteY10" fmla="*/ 147329 h 147364"/>
                <a:gd name="connsiteX11" fmla="*/ 184714 w 222161"/>
                <a:gd name="connsiteY11" fmla="*/ 70624 h 147364"/>
                <a:gd name="connsiteX12" fmla="*/ 175044 w 222161"/>
                <a:gd name="connsiteY12" fmla="*/ 37492 h 147364"/>
                <a:gd name="connsiteX13" fmla="*/ 37918 w 222161"/>
                <a:gd name="connsiteY13" fmla="*/ 77001 h 147364"/>
                <a:gd name="connsiteX14" fmla="*/ 47410 w 222161"/>
                <a:gd name="connsiteY14" fmla="*/ 110133 h 147364"/>
                <a:gd name="connsiteX15" fmla="*/ 184714 w 222161"/>
                <a:gd name="connsiteY15" fmla="*/ 70624 h 147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2161" h="147364">
                  <a:moveTo>
                    <a:pt x="37859" y="147329"/>
                  </a:moveTo>
                  <a:cubicBezTo>
                    <a:pt x="26677" y="147863"/>
                    <a:pt x="21842" y="142257"/>
                    <a:pt x="19558" y="134812"/>
                  </a:cubicBezTo>
                  <a:cubicBezTo>
                    <a:pt x="12884" y="112921"/>
                    <a:pt x="6447" y="90942"/>
                    <a:pt x="634" y="68785"/>
                  </a:cubicBezTo>
                  <a:cubicBezTo>
                    <a:pt x="-2066" y="58552"/>
                    <a:pt x="3956" y="51463"/>
                    <a:pt x="16829" y="47755"/>
                  </a:cubicBezTo>
                  <a:cubicBezTo>
                    <a:pt x="53728" y="37136"/>
                    <a:pt x="90657" y="26636"/>
                    <a:pt x="127556" y="16047"/>
                  </a:cubicBezTo>
                  <a:cubicBezTo>
                    <a:pt x="144226" y="11271"/>
                    <a:pt x="160866" y="6288"/>
                    <a:pt x="177566" y="1601"/>
                  </a:cubicBezTo>
                  <a:cubicBezTo>
                    <a:pt x="192604" y="-2640"/>
                    <a:pt x="199664" y="1305"/>
                    <a:pt x="204083" y="16314"/>
                  </a:cubicBezTo>
                  <a:cubicBezTo>
                    <a:pt x="209749" y="35445"/>
                    <a:pt x="215414" y="54547"/>
                    <a:pt x="220753" y="73768"/>
                  </a:cubicBezTo>
                  <a:cubicBezTo>
                    <a:pt x="224609" y="87590"/>
                    <a:pt x="220694" y="95213"/>
                    <a:pt x="207168" y="99158"/>
                  </a:cubicBezTo>
                  <a:cubicBezTo>
                    <a:pt x="152590" y="115087"/>
                    <a:pt x="97954" y="130778"/>
                    <a:pt x="43287" y="146469"/>
                  </a:cubicBezTo>
                  <a:cubicBezTo>
                    <a:pt x="40885" y="147181"/>
                    <a:pt x="38245" y="147270"/>
                    <a:pt x="37859" y="147329"/>
                  </a:cubicBezTo>
                  <a:close/>
                  <a:moveTo>
                    <a:pt x="184714" y="70624"/>
                  </a:moveTo>
                  <a:cubicBezTo>
                    <a:pt x="181273" y="58848"/>
                    <a:pt x="178248" y="48437"/>
                    <a:pt x="175044" y="37492"/>
                  </a:cubicBezTo>
                  <a:cubicBezTo>
                    <a:pt x="128653" y="50869"/>
                    <a:pt x="83805" y="63802"/>
                    <a:pt x="37918" y="77001"/>
                  </a:cubicBezTo>
                  <a:cubicBezTo>
                    <a:pt x="41181" y="88362"/>
                    <a:pt x="44177" y="98803"/>
                    <a:pt x="47410" y="110133"/>
                  </a:cubicBezTo>
                  <a:cubicBezTo>
                    <a:pt x="93445" y="96904"/>
                    <a:pt x="138323" y="83972"/>
                    <a:pt x="184714" y="70624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A6CA9B0-4355-8E07-F4DC-870BDDB1CA27}"/>
                </a:ext>
              </a:extLst>
            </p:cNvPr>
            <p:cNvSpPr/>
            <p:nvPr/>
          </p:nvSpPr>
          <p:spPr>
            <a:xfrm>
              <a:off x="8694782" y="1936422"/>
              <a:ext cx="161288" cy="70243"/>
            </a:xfrm>
            <a:custGeom>
              <a:avLst/>
              <a:gdLst>
                <a:gd name="connsiteX0" fmla="*/ 161289 w 161288"/>
                <a:gd name="connsiteY0" fmla="*/ 18711 h 70243"/>
                <a:gd name="connsiteX1" fmla="*/ 148920 w 161288"/>
                <a:gd name="connsiteY1" fmla="*/ 33038 h 70243"/>
                <a:gd name="connsiteX2" fmla="*/ 21434 w 161288"/>
                <a:gd name="connsiteY2" fmla="*/ 69462 h 70243"/>
                <a:gd name="connsiteX3" fmla="*/ 730 w 161288"/>
                <a:gd name="connsiteY3" fmla="*/ 58072 h 70243"/>
                <a:gd name="connsiteX4" fmla="*/ 12506 w 161288"/>
                <a:gd name="connsiteY4" fmla="*/ 37517 h 70243"/>
                <a:gd name="connsiteX5" fmla="*/ 139903 w 161288"/>
                <a:gd name="connsiteY5" fmla="*/ 707 h 70243"/>
                <a:gd name="connsiteX6" fmla="*/ 161289 w 161288"/>
                <a:gd name="connsiteY6" fmla="*/ 18711 h 7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288" h="70243">
                  <a:moveTo>
                    <a:pt x="161289" y="18711"/>
                  </a:moveTo>
                  <a:cubicBezTo>
                    <a:pt x="161200" y="25148"/>
                    <a:pt x="156721" y="30754"/>
                    <a:pt x="148920" y="33038"/>
                  </a:cubicBezTo>
                  <a:cubicBezTo>
                    <a:pt x="106474" y="45377"/>
                    <a:pt x="63998" y="57598"/>
                    <a:pt x="21434" y="69462"/>
                  </a:cubicBezTo>
                  <a:cubicBezTo>
                    <a:pt x="11290" y="72280"/>
                    <a:pt x="3281" y="67238"/>
                    <a:pt x="730" y="58072"/>
                  </a:cubicBezTo>
                  <a:cubicBezTo>
                    <a:pt x="-1821" y="48877"/>
                    <a:pt x="2362" y="40513"/>
                    <a:pt x="12506" y="37517"/>
                  </a:cubicBezTo>
                  <a:cubicBezTo>
                    <a:pt x="54892" y="24970"/>
                    <a:pt x="97338" y="12631"/>
                    <a:pt x="139903" y="707"/>
                  </a:cubicBezTo>
                  <a:cubicBezTo>
                    <a:pt x="151382" y="-2497"/>
                    <a:pt x="161170" y="5482"/>
                    <a:pt x="161289" y="18711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9A90676-A16F-3476-BB4C-AE1837A55F5F}"/>
                </a:ext>
              </a:extLst>
            </p:cNvPr>
            <p:cNvSpPr/>
            <p:nvPr/>
          </p:nvSpPr>
          <p:spPr>
            <a:xfrm>
              <a:off x="9412987" y="1702848"/>
              <a:ext cx="124197" cy="59454"/>
            </a:xfrm>
            <a:custGeom>
              <a:avLst/>
              <a:gdLst>
                <a:gd name="connsiteX0" fmla="*/ 16563 w 124197"/>
                <a:gd name="connsiteY0" fmla="*/ 59455 h 59454"/>
                <a:gd name="connsiteX1" fmla="*/ 278 w 124197"/>
                <a:gd name="connsiteY1" fmla="*/ 45544 h 59454"/>
                <a:gd name="connsiteX2" fmla="*/ 12885 w 124197"/>
                <a:gd name="connsiteY2" fmla="*/ 26293 h 59454"/>
                <a:gd name="connsiteX3" fmla="*/ 79742 w 124197"/>
                <a:gd name="connsiteY3" fmla="*/ 7013 h 59454"/>
                <a:gd name="connsiteX4" fmla="*/ 104242 w 124197"/>
                <a:gd name="connsiteY4" fmla="*/ 399 h 59454"/>
                <a:gd name="connsiteX5" fmla="*/ 123523 w 124197"/>
                <a:gd name="connsiteY5" fmla="*/ 12679 h 59454"/>
                <a:gd name="connsiteX6" fmla="*/ 113082 w 124197"/>
                <a:gd name="connsiteY6" fmla="*/ 32018 h 59454"/>
                <a:gd name="connsiteX7" fmla="*/ 19707 w 124197"/>
                <a:gd name="connsiteY7" fmla="*/ 59010 h 59454"/>
                <a:gd name="connsiteX8" fmla="*/ 16563 w 124197"/>
                <a:gd name="connsiteY8" fmla="*/ 59455 h 5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97" h="59454">
                  <a:moveTo>
                    <a:pt x="16563" y="59455"/>
                  </a:moveTo>
                  <a:cubicBezTo>
                    <a:pt x="7753" y="58654"/>
                    <a:pt x="1643" y="54412"/>
                    <a:pt x="278" y="45544"/>
                  </a:cubicBezTo>
                  <a:cubicBezTo>
                    <a:pt x="-1234" y="35696"/>
                    <a:pt x="3482" y="29081"/>
                    <a:pt x="12885" y="26293"/>
                  </a:cubicBezTo>
                  <a:cubicBezTo>
                    <a:pt x="35131" y="19708"/>
                    <a:pt x="57436" y="13390"/>
                    <a:pt x="79742" y="7013"/>
                  </a:cubicBezTo>
                  <a:cubicBezTo>
                    <a:pt x="87869" y="4700"/>
                    <a:pt x="95967" y="1971"/>
                    <a:pt x="104242" y="399"/>
                  </a:cubicBezTo>
                  <a:cubicBezTo>
                    <a:pt x="114031" y="-1440"/>
                    <a:pt x="121031" y="3157"/>
                    <a:pt x="123523" y="12679"/>
                  </a:cubicBezTo>
                  <a:cubicBezTo>
                    <a:pt x="125895" y="21785"/>
                    <a:pt x="121921" y="29348"/>
                    <a:pt x="113082" y="32018"/>
                  </a:cubicBezTo>
                  <a:cubicBezTo>
                    <a:pt x="82085" y="41421"/>
                    <a:pt x="50851" y="50082"/>
                    <a:pt x="19707" y="59010"/>
                  </a:cubicBezTo>
                  <a:cubicBezTo>
                    <a:pt x="18698" y="59336"/>
                    <a:pt x="17571" y="59336"/>
                    <a:pt x="16563" y="59455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E8458E0-D8A4-3F30-B74B-5B80E9E35D33}"/>
                </a:ext>
              </a:extLst>
            </p:cNvPr>
            <p:cNvSpPr/>
            <p:nvPr/>
          </p:nvSpPr>
          <p:spPr>
            <a:xfrm>
              <a:off x="9429644" y="1760850"/>
              <a:ext cx="124014" cy="59312"/>
            </a:xfrm>
            <a:custGeom>
              <a:avLst/>
              <a:gdLst>
                <a:gd name="connsiteX0" fmla="*/ 106954 w 124014"/>
                <a:gd name="connsiteY0" fmla="*/ 0 h 59312"/>
                <a:gd name="connsiteX1" fmla="*/ 123624 w 124014"/>
                <a:gd name="connsiteY1" fmla="*/ 13496 h 59312"/>
                <a:gd name="connsiteX2" fmla="*/ 112530 w 124014"/>
                <a:gd name="connsiteY2" fmla="*/ 32657 h 59312"/>
                <a:gd name="connsiteX3" fmla="*/ 74415 w 124014"/>
                <a:gd name="connsiteY3" fmla="*/ 43899 h 59312"/>
                <a:gd name="connsiteX4" fmla="*/ 24495 w 124014"/>
                <a:gd name="connsiteY4" fmla="*/ 58137 h 59312"/>
                <a:gd name="connsiteX5" fmla="*/ 706 w 124014"/>
                <a:gd name="connsiteY5" fmla="*/ 47192 h 59312"/>
                <a:gd name="connsiteX6" fmla="*/ 14706 w 124014"/>
                <a:gd name="connsiteY6" fmla="*/ 25954 h 59312"/>
                <a:gd name="connsiteX7" fmla="*/ 100666 w 124014"/>
                <a:gd name="connsiteY7" fmla="*/ 1127 h 59312"/>
                <a:gd name="connsiteX8" fmla="*/ 106954 w 124014"/>
                <a:gd name="connsiteY8" fmla="*/ 0 h 5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014" h="59312">
                  <a:moveTo>
                    <a:pt x="106954" y="0"/>
                  </a:moveTo>
                  <a:cubicBezTo>
                    <a:pt x="115971" y="504"/>
                    <a:pt x="121992" y="4657"/>
                    <a:pt x="123624" y="13496"/>
                  </a:cubicBezTo>
                  <a:cubicBezTo>
                    <a:pt x="125344" y="22780"/>
                    <a:pt x="121340" y="29691"/>
                    <a:pt x="112530" y="32657"/>
                  </a:cubicBezTo>
                  <a:cubicBezTo>
                    <a:pt x="99983" y="36869"/>
                    <a:pt x="87140" y="40221"/>
                    <a:pt x="74415" y="43899"/>
                  </a:cubicBezTo>
                  <a:cubicBezTo>
                    <a:pt x="57775" y="48675"/>
                    <a:pt x="41194" y="53569"/>
                    <a:pt x="24495" y="58137"/>
                  </a:cubicBezTo>
                  <a:cubicBezTo>
                    <a:pt x="12007" y="61548"/>
                    <a:pt x="3494" y="57425"/>
                    <a:pt x="706" y="47192"/>
                  </a:cubicBezTo>
                  <a:cubicBezTo>
                    <a:pt x="-1964" y="37374"/>
                    <a:pt x="2990" y="29424"/>
                    <a:pt x="14706" y="25954"/>
                  </a:cubicBezTo>
                  <a:cubicBezTo>
                    <a:pt x="43300" y="17530"/>
                    <a:pt x="71983" y="9343"/>
                    <a:pt x="100666" y="1127"/>
                  </a:cubicBezTo>
                  <a:cubicBezTo>
                    <a:pt x="102742" y="504"/>
                    <a:pt x="104967" y="356"/>
                    <a:pt x="10695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73C4A90-6708-7368-95F0-5C747E67E82E}"/>
                </a:ext>
              </a:extLst>
            </p:cNvPr>
            <p:cNvSpPr/>
            <p:nvPr/>
          </p:nvSpPr>
          <p:spPr>
            <a:xfrm>
              <a:off x="9178037" y="1517158"/>
              <a:ext cx="47884" cy="77025"/>
            </a:xfrm>
            <a:custGeom>
              <a:avLst/>
              <a:gdLst>
                <a:gd name="connsiteX0" fmla="*/ 47885 w 47884"/>
                <a:gd name="connsiteY0" fmla="*/ 62341 h 77025"/>
                <a:gd name="connsiteX1" fmla="*/ 33707 w 47884"/>
                <a:gd name="connsiteY1" fmla="*/ 75599 h 77025"/>
                <a:gd name="connsiteX2" fmla="*/ 14723 w 47884"/>
                <a:gd name="connsiteY2" fmla="*/ 67057 h 77025"/>
                <a:gd name="connsiteX3" fmla="*/ 367 w 47884"/>
                <a:gd name="connsiteY3" fmla="*/ 18352 h 77025"/>
                <a:gd name="connsiteX4" fmla="*/ 12410 w 47884"/>
                <a:gd name="connsiteY4" fmla="*/ 882 h 77025"/>
                <a:gd name="connsiteX5" fmla="*/ 31037 w 47884"/>
                <a:gd name="connsiteY5" fmla="*/ 8683 h 77025"/>
                <a:gd name="connsiteX6" fmla="*/ 47885 w 47884"/>
                <a:gd name="connsiteY6" fmla="*/ 62341 h 7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884" h="77025">
                  <a:moveTo>
                    <a:pt x="47885" y="62341"/>
                  </a:moveTo>
                  <a:cubicBezTo>
                    <a:pt x="43614" y="66523"/>
                    <a:pt x="39491" y="72811"/>
                    <a:pt x="33707" y="75599"/>
                  </a:cubicBezTo>
                  <a:cubicBezTo>
                    <a:pt x="25490" y="79544"/>
                    <a:pt x="17571" y="74858"/>
                    <a:pt x="14723" y="67057"/>
                  </a:cubicBezTo>
                  <a:cubicBezTo>
                    <a:pt x="8939" y="51188"/>
                    <a:pt x="4075" y="34844"/>
                    <a:pt x="367" y="18352"/>
                  </a:cubicBezTo>
                  <a:cubicBezTo>
                    <a:pt x="-1502" y="9988"/>
                    <a:pt x="3956" y="3462"/>
                    <a:pt x="12410" y="882"/>
                  </a:cubicBezTo>
                  <a:cubicBezTo>
                    <a:pt x="20567" y="-1610"/>
                    <a:pt x="28249" y="1238"/>
                    <a:pt x="31037" y="8683"/>
                  </a:cubicBezTo>
                  <a:cubicBezTo>
                    <a:pt x="37236" y="25204"/>
                    <a:pt x="41745" y="42349"/>
                    <a:pt x="47885" y="62341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7C345CF-C0CF-F345-0DE8-DBA767F9D635}"/>
                </a:ext>
              </a:extLst>
            </p:cNvPr>
            <p:cNvSpPr/>
            <p:nvPr/>
          </p:nvSpPr>
          <p:spPr>
            <a:xfrm>
              <a:off x="9210883" y="1638216"/>
              <a:ext cx="48056" cy="76782"/>
            </a:xfrm>
            <a:custGeom>
              <a:avLst/>
              <a:gdLst>
                <a:gd name="connsiteX0" fmla="*/ 0 w 48056"/>
                <a:gd name="connsiteY0" fmla="*/ 13835 h 76782"/>
                <a:gd name="connsiteX1" fmla="*/ 14860 w 48056"/>
                <a:gd name="connsiteY1" fmla="*/ 1140 h 76782"/>
                <a:gd name="connsiteX2" fmla="*/ 33814 w 48056"/>
                <a:gd name="connsiteY2" fmla="*/ 9920 h 76782"/>
                <a:gd name="connsiteX3" fmla="*/ 47577 w 48056"/>
                <a:gd name="connsiteY3" fmla="*/ 57586 h 76782"/>
                <a:gd name="connsiteX4" fmla="*/ 37641 w 48056"/>
                <a:gd name="connsiteY4" fmla="*/ 75294 h 76782"/>
                <a:gd name="connsiteX5" fmla="*/ 17767 w 48056"/>
                <a:gd name="connsiteY5" fmla="*/ 68501 h 76782"/>
                <a:gd name="connsiteX6" fmla="*/ 0 w 48056"/>
                <a:gd name="connsiteY6" fmla="*/ 13835 h 7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056" h="76782">
                  <a:moveTo>
                    <a:pt x="0" y="13835"/>
                  </a:moveTo>
                  <a:cubicBezTo>
                    <a:pt x="5072" y="9297"/>
                    <a:pt x="9225" y="3364"/>
                    <a:pt x="14860" y="1140"/>
                  </a:cubicBezTo>
                  <a:cubicBezTo>
                    <a:pt x="22839" y="-2004"/>
                    <a:pt x="30937" y="1496"/>
                    <a:pt x="33814" y="9920"/>
                  </a:cubicBezTo>
                  <a:cubicBezTo>
                    <a:pt x="39153" y="25551"/>
                    <a:pt x="43692" y="41509"/>
                    <a:pt x="47577" y="57586"/>
                  </a:cubicBezTo>
                  <a:cubicBezTo>
                    <a:pt x="49535" y="65595"/>
                    <a:pt x="45353" y="72179"/>
                    <a:pt x="37641" y="75294"/>
                  </a:cubicBezTo>
                  <a:cubicBezTo>
                    <a:pt x="29365" y="78616"/>
                    <a:pt x="20852" y="76391"/>
                    <a:pt x="17767" y="68501"/>
                  </a:cubicBezTo>
                  <a:cubicBezTo>
                    <a:pt x="11064" y="51476"/>
                    <a:pt x="6318" y="33738"/>
                    <a:pt x="0" y="13835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D98A515-8FC7-ACFE-4852-3492E7AD2C1A}"/>
                </a:ext>
              </a:extLst>
            </p:cNvPr>
            <p:cNvSpPr/>
            <p:nvPr/>
          </p:nvSpPr>
          <p:spPr>
            <a:xfrm>
              <a:off x="9248168" y="1759268"/>
              <a:ext cx="45424" cy="76447"/>
            </a:xfrm>
            <a:custGeom>
              <a:avLst/>
              <a:gdLst>
                <a:gd name="connsiteX0" fmla="*/ 20911 w 45424"/>
                <a:gd name="connsiteY0" fmla="*/ 9 h 76447"/>
                <a:gd name="connsiteX1" fmla="*/ 32005 w 45424"/>
                <a:gd name="connsiteY1" fmla="*/ 12052 h 76447"/>
                <a:gd name="connsiteX2" fmla="*/ 44670 w 45424"/>
                <a:gd name="connsiteY2" fmla="*/ 54320 h 76447"/>
                <a:gd name="connsiteX3" fmla="*/ 32895 w 45424"/>
                <a:gd name="connsiteY3" fmla="*/ 75913 h 76447"/>
                <a:gd name="connsiteX4" fmla="*/ 12369 w 45424"/>
                <a:gd name="connsiteY4" fmla="*/ 63485 h 76447"/>
                <a:gd name="connsiteX5" fmla="*/ 623 w 45424"/>
                <a:gd name="connsiteY5" fmla="*/ 22077 h 76447"/>
                <a:gd name="connsiteX6" fmla="*/ 20911 w 45424"/>
                <a:gd name="connsiteY6" fmla="*/ 9 h 76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24" h="76447">
                  <a:moveTo>
                    <a:pt x="20911" y="9"/>
                  </a:moveTo>
                  <a:cubicBezTo>
                    <a:pt x="23373" y="2560"/>
                    <a:pt x="29840" y="6475"/>
                    <a:pt x="32005" y="12052"/>
                  </a:cubicBezTo>
                  <a:cubicBezTo>
                    <a:pt x="37314" y="25726"/>
                    <a:pt x="41022" y="40052"/>
                    <a:pt x="44670" y="54320"/>
                  </a:cubicBezTo>
                  <a:cubicBezTo>
                    <a:pt x="47429" y="65057"/>
                    <a:pt x="42416" y="73422"/>
                    <a:pt x="32895" y="75913"/>
                  </a:cubicBezTo>
                  <a:cubicBezTo>
                    <a:pt x="24352" y="78138"/>
                    <a:pt x="15543" y="73303"/>
                    <a:pt x="12369" y="63485"/>
                  </a:cubicBezTo>
                  <a:cubicBezTo>
                    <a:pt x="7979" y="49841"/>
                    <a:pt x="3975" y="36018"/>
                    <a:pt x="623" y="22077"/>
                  </a:cubicBezTo>
                  <a:cubicBezTo>
                    <a:pt x="-2343" y="9738"/>
                    <a:pt x="5428" y="-347"/>
                    <a:pt x="20911" y="9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83" name="Graphic 28">
            <a:extLst>
              <a:ext uri="{FF2B5EF4-FFF2-40B4-BE49-F238E27FC236}">
                <a16:creationId xmlns:a16="http://schemas.microsoft.com/office/drawing/2014/main" id="{4B8E399E-16F5-AE77-AB18-A6725C287743}"/>
              </a:ext>
            </a:extLst>
          </p:cNvPr>
          <p:cNvGrpSpPr/>
          <p:nvPr/>
        </p:nvGrpSpPr>
        <p:grpSpPr>
          <a:xfrm>
            <a:off x="2284102" y="1115021"/>
            <a:ext cx="576082" cy="576030"/>
            <a:chOff x="2031674" y="1297605"/>
            <a:chExt cx="959504" cy="959418"/>
          </a:xfrm>
          <a:solidFill>
            <a:schemeClr val="accent2">
              <a:lumMod val="75000"/>
            </a:schemeClr>
          </a:solidFill>
        </p:grpSpPr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37C86F2-C5B9-502D-596C-78CE72215DE6}"/>
                </a:ext>
              </a:extLst>
            </p:cNvPr>
            <p:cNvSpPr/>
            <p:nvPr/>
          </p:nvSpPr>
          <p:spPr>
            <a:xfrm>
              <a:off x="2031674" y="1297605"/>
              <a:ext cx="959504" cy="959418"/>
            </a:xfrm>
            <a:custGeom>
              <a:avLst/>
              <a:gdLst>
                <a:gd name="connsiteX0" fmla="*/ 959505 w 959504"/>
                <a:gd name="connsiteY0" fmla="*/ 125541 h 959418"/>
                <a:gd name="connsiteX1" fmla="*/ 951845 w 959504"/>
                <a:gd name="connsiteY1" fmla="*/ 155206 h 959418"/>
                <a:gd name="connsiteX2" fmla="*/ 930066 w 959504"/>
                <a:gd name="connsiteY2" fmla="*/ 190577 h 959418"/>
                <a:gd name="connsiteX3" fmla="*/ 790055 w 959504"/>
                <a:gd name="connsiteY3" fmla="*/ 323403 h 959418"/>
                <a:gd name="connsiteX4" fmla="*/ 754158 w 959504"/>
                <a:gd name="connsiteY4" fmla="*/ 315543 h 959418"/>
                <a:gd name="connsiteX5" fmla="*/ 762794 w 959504"/>
                <a:gd name="connsiteY5" fmla="*/ 294165 h 959418"/>
                <a:gd name="connsiteX6" fmla="*/ 890488 w 959504"/>
                <a:gd name="connsiteY6" fmla="*/ 174256 h 959418"/>
                <a:gd name="connsiteX7" fmla="*/ 917599 w 959504"/>
                <a:gd name="connsiteY7" fmla="*/ 88793 h 959418"/>
                <a:gd name="connsiteX8" fmla="*/ 870011 w 959504"/>
                <a:gd name="connsiteY8" fmla="*/ 41855 h 959418"/>
                <a:gd name="connsiteX9" fmla="*/ 830909 w 959504"/>
                <a:gd name="connsiteY9" fmla="*/ 41780 h 959418"/>
                <a:gd name="connsiteX10" fmla="*/ 792133 w 959504"/>
                <a:gd name="connsiteY10" fmla="*/ 62232 h 959418"/>
                <a:gd name="connsiteX11" fmla="*/ 627915 w 959504"/>
                <a:gd name="connsiteY11" fmla="*/ 237014 h 959418"/>
                <a:gd name="connsiteX12" fmla="*/ 560251 w 959504"/>
                <a:gd name="connsiteY12" fmla="*/ 258568 h 959418"/>
                <a:gd name="connsiteX13" fmla="*/ 158469 w 959504"/>
                <a:gd name="connsiteY13" fmla="*/ 173580 h 959418"/>
                <a:gd name="connsiteX14" fmla="*/ 84345 w 959504"/>
                <a:gd name="connsiteY14" fmla="*/ 157834 h 959418"/>
                <a:gd name="connsiteX15" fmla="*/ 59487 w 959504"/>
                <a:gd name="connsiteY15" fmla="*/ 169199 h 959418"/>
                <a:gd name="connsiteX16" fmla="*/ 70577 w 959504"/>
                <a:gd name="connsiteY16" fmla="*/ 196986 h 959418"/>
                <a:gd name="connsiteX17" fmla="*/ 111857 w 959504"/>
                <a:gd name="connsiteY17" fmla="*/ 219015 h 959418"/>
                <a:gd name="connsiteX18" fmla="*/ 395483 w 959504"/>
                <a:gd name="connsiteY18" fmla="*/ 369164 h 959418"/>
                <a:gd name="connsiteX19" fmla="*/ 413607 w 959504"/>
                <a:gd name="connsiteY19" fmla="*/ 473702 h 959418"/>
                <a:gd name="connsiteX20" fmla="*/ 214242 w 959504"/>
                <a:gd name="connsiteY20" fmla="*/ 688737 h 959418"/>
                <a:gd name="connsiteX21" fmla="*/ 179071 w 959504"/>
                <a:gd name="connsiteY21" fmla="*/ 695847 h 959418"/>
                <a:gd name="connsiteX22" fmla="*/ 77086 w 959504"/>
                <a:gd name="connsiteY22" fmla="*/ 651288 h 959418"/>
                <a:gd name="connsiteX23" fmla="*/ 68399 w 959504"/>
                <a:gd name="connsiteY23" fmla="*/ 647858 h 959418"/>
                <a:gd name="connsiteX24" fmla="*/ 42190 w 959504"/>
                <a:gd name="connsiteY24" fmla="*/ 658698 h 959418"/>
                <a:gd name="connsiteX25" fmla="*/ 49399 w 959504"/>
                <a:gd name="connsiteY25" fmla="*/ 684131 h 959418"/>
                <a:gd name="connsiteX26" fmla="*/ 169759 w 959504"/>
                <a:gd name="connsiteY26" fmla="*/ 773374 h 959418"/>
                <a:gd name="connsiteX27" fmla="*/ 194066 w 959504"/>
                <a:gd name="connsiteY27" fmla="*/ 797707 h 959418"/>
                <a:gd name="connsiteX28" fmla="*/ 274372 w 959504"/>
                <a:gd name="connsiteY28" fmla="*/ 907202 h 959418"/>
                <a:gd name="connsiteX29" fmla="*/ 303035 w 959504"/>
                <a:gd name="connsiteY29" fmla="*/ 916489 h 959418"/>
                <a:gd name="connsiteX30" fmla="*/ 310996 w 959504"/>
                <a:gd name="connsiteY30" fmla="*/ 886024 h 959418"/>
                <a:gd name="connsiteX31" fmla="*/ 263007 w 959504"/>
                <a:gd name="connsiteY31" fmla="*/ 776328 h 959418"/>
                <a:gd name="connsiteX32" fmla="*/ 268414 w 959504"/>
                <a:gd name="connsiteY32" fmla="*/ 748542 h 959418"/>
                <a:gd name="connsiteX33" fmla="*/ 365243 w 959504"/>
                <a:gd name="connsiteY33" fmla="*/ 658723 h 959418"/>
                <a:gd name="connsiteX34" fmla="*/ 390826 w 959504"/>
                <a:gd name="connsiteY34" fmla="*/ 655218 h 959418"/>
                <a:gd name="connsiteX35" fmla="*/ 398937 w 959504"/>
                <a:gd name="connsiteY35" fmla="*/ 678023 h 959418"/>
                <a:gd name="connsiteX36" fmla="*/ 390226 w 959504"/>
                <a:gd name="connsiteY36" fmla="*/ 689864 h 959418"/>
                <a:gd name="connsiteX37" fmla="*/ 310545 w 959504"/>
                <a:gd name="connsiteY37" fmla="*/ 763762 h 959418"/>
                <a:gd name="connsiteX38" fmla="*/ 307441 w 959504"/>
                <a:gd name="connsiteY38" fmla="*/ 778782 h 959418"/>
                <a:gd name="connsiteX39" fmla="*/ 348070 w 959504"/>
                <a:gd name="connsiteY39" fmla="*/ 871254 h 959418"/>
                <a:gd name="connsiteX40" fmla="*/ 324664 w 959504"/>
                <a:gd name="connsiteY40" fmla="*/ 950234 h 959418"/>
                <a:gd name="connsiteX41" fmla="*/ 244057 w 959504"/>
                <a:gd name="connsiteY41" fmla="*/ 933587 h 959418"/>
                <a:gd name="connsiteX42" fmla="*/ 163200 w 959504"/>
                <a:gd name="connsiteY42" fmla="*/ 823341 h 959418"/>
                <a:gd name="connsiteX43" fmla="*/ 144250 w 959504"/>
                <a:gd name="connsiteY43" fmla="*/ 804215 h 959418"/>
                <a:gd name="connsiteX44" fmla="*/ 26068 w 959504"/>
                <a:gd name="connsiteY44" fmla="*/ 716774 h 959418"/>
                <a:gd name="connsiteX45" fmla="*/ 1511 w 959504"/>
                <a:gd name="connsiteY45" fmla="*/ 655443 h 959418"/>
                <a:gd name="connsiteX46" fmla="*/ 49975 w 959504"/>
                <a:gd name="connsiteY46" fmla="*/ 608055 h 959418"/>
                <a:gd name="connsiteX47" fmla="*/ 90128 w 959504"/>
                <a:gd name="connsiteY47" fmla="*/ 613287 h 959418"/>
                <a:gd name="connsiteX48" fmla="*/ 180823 w 959504"/>
                <a:gd name="connsiteY48" fmla="*/ 653290 h 959418"/>
                <a:gd name="connsiteX49" fmla="*/ 195818 w 959504"/>
                <a:gd name="connsiteY49" fmla="*/ 650011 h 959418"/>
                <a:gd name="connsiteX50" fmla="*/ 384193 w 959504"/>
                <a:gd name="connsiteY50" fmla="*/ 446516 h 959418"/>
                <a:gd name="connsiteX51" fmla="*/ 377334 w 959504"/>
                <a:gd name="connsiteY51" fmla="*/ 404886 h 959418"/>
                <a:gd name="connsiteX52" fmla="*/ 55732 w 959504"/>
                <a:gd name="connsiteY52" fmla="*/ 234461 h 959418"/>
                <a:gd name="connsiteX53" fmla="*/ 20511 w 959504"/>
                <a:gd name="connsiteY53" fmla="*/ 159887 h 959418"/>
                <a:gd name="connsiteX54" fmla="*/ 87850 w 959504"/>
                <a:gd name="connsiteY54" fmla="*/ 118056 h 959418"/>
                <a:gd name="connsiteX55" fmla="*/ 412831 w 959504"/>
                <a:gd name="connsiteY55" fmla="*/ 186472 h 959418"/>
                <a:gd name="connsiteX56" fmla="*/ 567485 w 959504"/>
                <a:gd name="connsiteY56" fmla="*/ 219316 h 959418"/>
                <a:gd name="connsiteX57" fmla="*/ 599252 w 959504"/>
                <a:gd name="connsiteY57" fmla="*/ 209327 h 959418"/>
                <a:gd name="connsiteX58" fmla="*/ 760766 w 959504"/>
                <a:gd name="connsiteY58" fmla="*/ 37149 h 959418"/>
                <a:gd name="connsiteX59" fmla="*/ 829658 w 959504"/>
                <a:gd name="connsiteY59" fmla="*/ 1502 h 959418"/>
                <a:gd name="connsiteX60" fmla="*/ 833963 w 959504"/>
                <a:gd name="connsiteY60" fmla="*/ 0 h 959418"/>
                <a:gd name="connsiteX61" fmla="*/ 867683 w 959504"/>
                <a:gd name="connsiteY61" fmla="*/ 0 h 959418"/>
                <a:gd name="connsiteX62" fmla="*/ 874717 w 959504"/>
                <a:gd name="connsiteY62" fmla="*/ 1827 h 959418"/>
                <a:gd name="connsiteX63" fmla="*/ 955149 w 959504"/>
                <a:gd name="connsiteY63" fmla="*/ 72821 h 959418"/>
                <a:gd name="connsiteX64" fmla="*/ 959505 w 959504"/>
                <a:gd name="connsiteY64" fmla="*/ 93674 h 959418"/>
                <a:gd name="connsiteX65" fmla="*/ 959505 w 959504"/>
                <a:gd name="connsiteY65" fmla="*/ 125541 h 959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959504" h="959418">
                  <a:moveTo>
                    <a:pt x="959505" y="125541"/>
                  </a:moveTo>
                  <a:cubicBezTo>
                    <a:pt x="957076" y="135479"/>
                    <a:pt x="956075" y="146119"/>
                    <a:pt x="951845" y="155206"/>
                  </a:cubicBezTo>
                  <a:cubicBezTo>
                    <a:pt x="945987" y="167722"/>
                    <a:pt x="939703" y="181140"/>
                    <a:pt x="930066" y="190577"/>
                  </a:cubicBezTo>
                  <a:cubicBezTo>
                    <a:pt x="884055" y="235537"/>
                    <a:pt x="836917" y="279320"/>
                    <a:pt x="790055" y="323403"/>
                  </a:cubicBezTo>
                  <a:cubicBezTo>
                    <a:pt x="776362" y="336295"/>
                    <a:pt x="757988" y="332140"/>
                    <a:pt x="754158" y="315543"/>
                  </a:cubicBezTo>
                  <a:cubicBezTo>
                    <a:pt x="752080" y="306506"/>
                    <a:pt x="756536" y="300073"/>
                    <a:pt x="762794" y="294165"/>
                  </a:cubicBezTo>
                  <a:cubicBezTo>
                    <a:pt x="805300" y="254112"/>
                    <a:pt x="846755" y="212882"/>
                    <a:pt x="890488" y="174256"/>
                  </a:cubicBezTo>
                  <a:cubicBezTo>
                    <a:pt x="917699" y="150224"/>
                    <a:pt x="922756" y="121486"/>
                    <a:pt x="917599" y="88793"/>
                  </a:cubicBezTo>
                  <a:cubicBezTo>
                    <a:pt x="912918" y="59228"/>
                    <a:pt x="899600" y="46011"/>
                    <a:pt x="870011" y="41855"/>
                  </a:cubicBezTo>
                  <a:cubicBezTo>
                    <a:pt x="857194" y="40053"/>
                    <a:pt x="843826" y="40454"/>
                    <a:pt x="830909" y="41780"/>
                  </a:cubicBezTo>
                  <a:cubicBezTo>
                    <a:pt x="815639" y="43332"/>
                    <a:pt x="802997" y="50567"/>
                    <a:pt x="792133" y="62232"/>
                  </a:cubicBezTo>
                  <a:cubicBezTo>
                    <a:pt x="737636" y="120735"/>
                    <a:pt x="682513" y="178637"/>
                    <a:pt x="627915" y="237014"/>
                  </a:cubicBezTo>
                  <a:cubicBezTo>
                    <a:pt x="609166" y="257066"/>
                    <a:pt x="587161" y="264275"/>
                    <a:pt x="560251" y="258568"/>
                  </a:cubicBezTo>
                  <a:cubicBezTo>
                    <a:pt x="426348" y="230105"/>
                    <a:pt x="292396" y="201892"/>
                    <a:pt x="158469" y="173580"/>
                  </a:cubicBezTo>
                  <a:cubicBezTo>
                    <a:pt x="133761" y="168348"/>
                    <a:pt x="109053" y="163066"/>
                    <a:pt x="84345" y="157834"/>
                  </a:cubicBezTo>
                  <a:cubicBezTo>
                    <a:pt x="70527" y="154905"/>
                    <a:pt x="63568" y="158109"/>
                    <a:pt x="59487" y="169199"/>
                  </a:cubicBezTo>
                  <a:cubicBezTo>
                    <a:pt x="55582" y="179863"/>
                    <a:pt x="59813" y="191028"/>
                    <a:pt x="70577" y="196986"/>
                  </a:cubicBezTo>
                  <a:cubicBezTo>
                    <a:pt x="84220" y="204521"/>
                    <a:pt x="98064" y="211705"/>
                    <a:pt x="111857" y="219015"/>
                  </a:cubicBezTo>
                  <a:cubicBezTo>
                    <a:pt x="206382" y="269081"/>
                    <a:pt x="300932" y="319148"/>
                    <a:pt x="395483" y="369164"/>
                  </a:cubicBezTo>
                  <a:cubicBezTo>
                    <a:pt x="438515" y="391944"/>
                    <a:pt x="446550" y="438205"/>
                    <a:pt x="413607" y="473702"/>
                  </a:cubicBezTo>
                  <a:cubicBezTo>
                    <a:pt x="347118" y="545372"/>
                    <a:pt x="280680" y="617042"/>
                    <a:pt x="214242" y="688737"/>
                  </a:cubicBezTo>
                  <a:cubicBezTo>
                    <a:pt x="201275" y="702731"/>
                    <a:pt x="196844" y="703607"/>
                    <a:pt x="179071" y="695847"/>
                  </a:cubicBezTo>
                  <a:cubicBezTo>
                    <a:pt x="145076" y="680977"/>
                    <a:pt x="111081" y="666132"/>
                    <a:pt x="77086" y="651288"/>
                  </a:cubicBezTo>
                  <a:cubicBezTo>
                    <a:pt x="74232" y="650036"/>
                    <a:pt x="71353" y="648759"/>
                    <a:pt x="68399" y="647858"/>
                  </a:cubicBezTo>
                  <a:cubicBezTo>
                    <a:pt x="57960" y="644679"/>
                    <a:pt x="46746" y="649385"/>
                    <a:pt x="42190" y="658698"/>
                  </a:cubicBezTo>
                  <a:cubicBezTo>
                    <a:pt x="37709" y="667885"/>
                    <a:pt x="40062" y="677197"/>
                    <a:pt x="49399" y="684131"/>
                  </a:cubicBezTo>
                  <a:cubicBezTo>
                    <a:pt x="89502" y="713896"/>
                    <a:pt x="129906" y="743260"/>
                    <a:pt x="169759" y="773374"/>
                  </a:cubicBezTo>
                  <a:cubicBezTo>
                    <a:pt x="178846" y="780234"/>
                    <a:pt x="187257" y="788595"/>
                    <a:pt x="194066" y="797707"/>
                  </a:cubicBezTo>
                  <a:cubicBezTo>
                    <a:pt x="221227" y="833905"/>
                    <a:pt x="247637" y="870678"/>
                    <a:pt x="274372" y="907202"/>
                  </a:cubicBezTo>
                  <a:cubicBezTo>
                    <a:pt x="283034" y="919067"/>
                    <a:pt x="293097" y="922272"/>
                    <a:pt x="303035" y="916489"/>
                  </a:cubicBezTo>
                  <a:cubicBezTo>
                    <a:pt x="313048" y="910681"/>
                    <a:pt x="316453" y="898590"/>
                    <a:pt x="310996" y="886024"/>
                  </a:cubicBezTo>
                  <a:cubicBezTo>
                    <a:pt x="295125" y="849400"/>
                    <a:pt x="278978" y="812902"/>
                    <a:pt x="263007" y="776328"/>
                  </a:cubicBezTo>
                  <a:cubicBezTo>
                    <a:pt x="257800" y="764388"/>
                    <a:pt x="259152" y="757153"/>
                    <a:pt x="268414" y="748542"/>
                  </a:cubicBezTo>
                  <a:cubicBezTo>
                    <a:pt x="300632" y="718527"/>
                    <a:pt x="332900" y="688587"/>
                    <a:pt x="365243" y="658723"/>
                  </a:cubicBezTo>
                  <a:cubicBezTo>
                    <a:pt x="373679" y="650937"/>
                    <a:pt x="382465" y="649936"/>
                    <a:pt x="390826" y="655218"/>
                  </a:cubicBezTo>
                  <a:cubicBezTo>
                    <a:pt x="398512" y="660049"/>
                    <a:pt x="402342" y="669437"/>
                    <a:pt x="398937" y="678023"/>
                  </a:cubicBezTo>
                  <a:cubicBezTo>
                    <a:pt x="397185" y="682454"/>
                    <a:pt x="393780" y="686559"/>
                    <a:pt x="390226" y="689864"/>
                  </a:cubicBezTo>
                  <a:cubicBezTo>
                    <a:pt x="363841" y="714672"/>
                    <a:pt x="337356" y="739404"/>
                    <a:pt x="310545" y="763762"/>
                  </a:cubicBezTo>
                  <a:cubicBezTo>
                    <a:pt x="305238" y="768593"/>
                    <a:pt x="304512" y="772323"/>
                    <a:pt x="307441" y="778782"/>
                  </a:cubicBezTo>
                  <a:cubicBezTo>
                    <a:pt x="321309" y="809472"/>
                    <a:pt x="334877" y="840288"/>
                    <a:pt x="348070" y="871254"/>
                  </a:cubicBezTo>
                  <a:cubicBezTo>
                    <a:pt x="360787" y="901094"/>
                    <a:pt x="350748" y="934137"/>
                    <a:pt x="324664" y="950234"/>
                  </a:cubicBezTo>
                  <a:cubicBezTo>
                    <a:pt x="297453" y="967056"/>
                    <a:pt x="263833" y="960347"/>
                    <a:pt x="244057" y="933587"/>
                  </a:cubicBezTo>
                  <a:cubicBezTo>
                    <a:pt x="216971" y="896938"/>
                    <a:pt x="190411" y="859889"/>
                    <a:pt x="163200" y="823341"/>
                  </a:cubicBezTo>
                  <a:cubicBezTo>
                    <a:pt x="157893" y="816206"/>
                    <a:pt x="151359" y="809547"/>
                    <a:pt x="144250" y="804215"/>
                  </a:cubicBezTo>
                  <a:cubicBezTo>
                    <a:pt x="105048" y="774801"/>
                    <a:pt x="65470" y="745913"/>
                    <a:pt x="26068" y="716774"/>
                  </a:cubicBezTo>
                  <a:cubicBezTo>
                    <a:pt x="5316" y="701429"/>
                    <a:pt x="-3871" y="680952"/>
                    <a:pt x="1511" y="655443"/>
                  </a:cubicBezTo>
                  <a:cubicBezTo>
                    <a:pt x="7018" y="629234"/>
                    <a:pt x="24191" y="613813"/>
                    <a:pt x="49975" y="608055"/>
                  </a:cubicBezTo>
                  <a:cubicBezTo>
                    <a:pt x="63843" y="604951"/>
                    <a:pt x="77186" y="607555"/>
                    <a:pt x="90128" y="613287"/>
                  </a:cubicBezTo>
                  <a:cubicBezTo>
                    <a:pt x="120343" y="626680"/>
                    <a:pt x="150733" y="639647"/>
                    <a:pt x="180823" y="653290"/>
                  </a:cubicBezTo>
                  <a:cubicBezTo>
                    <a:pt x="187407" y="656269"/>
                    <a:pt x="191012" y="655218"/>
                    <a:pt x="195818" y="650011"/>
                  </a:cubicBezTo>
                  <a:cubicBezTo>
                    <a:pt x="258476" y="582046"/>
                    <a:pt x="321384" y="514331"/>
                    <a:pt x="384193" y="446516"/>
                  </a:cubicBezTo>
                  <a:cubicBezTo>
                    <a:pt x="399162" y="430370"/>
                    <a:pt x="396734" y="415175"/>
                    <a:pt x="377334" y="404886"/>
                  </a:cubicBezTo>
                  <a:cubicBezTo>
                    <a:pt x="270167" y="348036"/>
                    <a:pt x="162975" y="291211"/>
                    <a:pt x="55732" y="234461"/>
                  </a:cubicBezTo>
                  <a:cubicBezTo>
                    <a:pt x="25768" y="218565"/>
                    <a:pt x="12075" y="189902"/>
                    <a:pt x="20511" y="159887"/>
                  </a:cubicBezTo>
                  <a:cubicBezTo>
                    <a:pt x="29197" y="128921"/>
                    <a:pt x="56383" y="111498"/>
                    <a:pt x="87850" y="118056"/>
                  </a:cubicBezTo>
                  <a:cubicBezTo>
                    <a:pt x="196219" y="140636"/>
                    <a:pt x="304512" y="163617"/>
                    <a:pt x="412831" y="186472"/>
                  </a:cubicBezTo>
                  <a:cubicBezTo>
                    <a:pt x="464399" y="197361"/>
                    <a:pt x="516017" y="208001"/>
                    <a:pt x="567485" y="219316"/>
                  </a:cubicBezTo>
                  <a:cubicBezTo>
                    <a:pt x="580578" y="222194"/>
                    <a:pt x="590190" y="219040"/>
                    <a:pt x="599252" y="209327"/>
                  </a:cubicBezTo>
                  <a:cubicBezTo>
                    <a:pt x="652974" y="151826"/>
                    <a:pt x="707421" y="94976"/>
                    <a:pt x="760766" y="37149"/>
                  </a:cubicBezTo>
                  <a:cubicBezTo>
                    <a:pt x="779792" y="16522"/>
                    <a:pt x="802271" y="4856"/>
                    <a:pt x="829658" y="1502"/>
                  </a:cubicBezTo>
                  <a:cubicBezTo>
                    <a:pt x="831135" y="1327"/>
                    <a:pt x="832536" y="501"/>
                    <a:pt x="833963" y="0"/>
                  </a:cubicBezTo>
                  <a:cubicBezTo>
                    <a:pt x="845203" y="0"/>
                    <a:pt x="856443" y="0"/>
                    <a:pt x="867683" y="0"/>
                  </a:cubicBezTo>
                  <a:cubicBezTo>
                    <a:pt x="870011" y="626"/>
                    <a:pt x="872339" y="1502"/>
                    <a:pt x="874717" y="1827"/>
                  </a:cubicBezTo>
                  <a:cubicBezTo>
                    <a:pt x="918550" y="8036"/>
                    <a:pt x="944510" y="30866"/>
                    <a:pt x="955149" y="72821"/>
                  </a:cubicBezTo>
                  <a:cubicBezTo>
                    <a:pt x="956901" y="79706"/>
                    <a:pt x="958078" y="86715"/>
                    <a:pt x="959505" y="93674"/>
                  </a:cubicBezTo>
                  <a:cubicBezTo>
                    <a:pt x="959505" y="104313"/>
                    <a:pt x="959505" y="114927"/>
                    <a:pt x="959505" y="125541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C7051E6-56BC-5B4F-95C7-29D97422AD7C}"/>
                </a:ext>
              </a:extLst>
            </p:cNvPr>
            <p:cNvSpPr/>
            <p:nvPr/>
          </p:nvSpPr>
          <p:spPr>
            <a:xfrm>
              <a:off x="2511416" y="1698647"/>
              <a:ext cx="479762" cy="557649"/>
            </a:xfrm>
            <a:custGeom>
              <a:avLst/>
              <a:gdLst>
                <a:gd name="connsiteX0" fmla="*/ 479762 w 479762"/>
                <a:gd name="connsiteY0" fmla="*/ 281036 h 557649"/>
                <a:gd name="connsiteX1" fmla="*/ 469223 w 479762"/>
                <a:gd name="connsiteY1" fmla="*/ 331202 h 557649"/>
                <a:gd name="connsiteX2" fmla="*/ 378428 w 479762"/>
                <a:gd name="connsiteY2" fmla="*/ 470537 h 557649"/>
                <a:gd name="connsiteX3" fmla="*/ 253813 w 479762"/>
                <a:gd name="connsiteY3" fmla="*/ 554172 h 557649"/>
                <a:gd name="connsiteX4" fmla="*/ 226252 w 479762"/>
                <a:gd name="connsiteY4" fmla="*/ 554197 h 557649"/>
                <a:gd name="connsiteX5" fmla="*/ 45562 w 479762"/>
                <a:gd name="connsiteY5" fmla="*/ 405551 h 557649"/>
                <a:gd name="connsiteX6" fmla="*/ 2 w 479762"/>
                <a:gd name="connsiteY6" fmla="*/ 257655 h 557649"/>
                <a:gd name="connsiteX7" fmla="*/ 52 w 479762"/>
                <a:gd name="connsiteY7" fmla="*/ 96591 h 557649"/>
                <a:gd name="connsiteX8" fmla="*/ 16824 w 479762"/>
                <a:gd name="connsiteY8" fmla="*/ 72960 h 557649"/>
                <a:gd name="connsiteX9" fmla="*/ 229456 w 479762"/>
                <a:gd name="connsiteY9" fmla="*/ 1565 h 557649"/>
                <a:gd name="connsiteX10" fmla="*/ 250984 w 479762"/>
                <a:gd name="connsiteY10" fmla="*/ 1666 h 557649"/>
                <a:gd name="connsiteX11" fmla="*/ 460862 w 479762"/>
                <a:gd name="connsiteY11" fmla="*/ 72459 h 557649"/>
                <a:gd name="connsiteX12" fmla="*/ 479737 w 479762"/>
                <a:gd name="connsiteY12" fmla="*/ 86152 h 557649"/>
                <a:gd name="connsiteX13" fmla="*/ 479762 w 479762"/>
                <a:gd name="connsiteY13" fmla="*/ 281036 h 557649"/>
                <a:gd name="connsiteX14" fmla="*/ 441186 w 479762"/>
                <a:gd name="connsiteY14" fmla="*/ 198026 h 557649"/>
                <a:gd name="connsiteX15" fmla="*/ 439935 w 479762"/>
                <a:gd name="connsiteY15" fmla="*/ 197976 h 557649"/>
                <a:gd name="connsiteX16" fmla="*/ 440060 w 479762"/>
                <a:gd name="connsiteY16" fmla="*/ 114640 h 557649"/>
                <a:gd name="connsiteX17" fmla="*/ 432850 w 479762"/>
                <a:gd name="connsiteY17" fmla="*/ 104777 h 557649"/>
                <a:gd name="connsiteX18" fmla="*/ 246804 w 479762"/>
                <a:gd name="connsiteY18" fmla="*/ 42344 h 557649"/>
                <a:gd name="connsiteX19" fmla="*/ 232635 w 479762"/>
                <a:gd name="connsiteY19" fmla="*/ 42645 h 557649"/>
                <a:gd name="connsiteX20" fmla="*/ 48341 w 479762"/>
                <a:gd name="connsiteY20" fmla="*/ 104452 h 557649"/>
                <a:gd name="connsiteX21" fmla="*/ 39730 w 479762"/>
                <a:gd name="connsiteY21" fmla="*/ 116092 h 557649"/>
                <a:gd name="connsiteX22" fmla="*/ 39930 w 479762"/>
                <a:gd name="connsiteY22" fmla="*/ 257479 h 557649"/>
                <a:gd name="connsiteX23" fmla="*/ 74676 w 479762"/>
                <a:gd name="connsiteY23" fmla="*/ 376137 h 557649"/>
                <a:gd name="connsiteX24" fmla="*/ 235464 w 479762"/>
                <a:gd name="connsiteY24" fmla="*/ 513819 h 557649"/>
                <a:gd name="connsiteX25" fmla="*/ 246528 w 479762"/>
                <a:gd name="connsiteY25" fmla="*/ 512943 h 557649"/>
                <a:gd name="connsiteX26" fmla="*/ 371344 w 479762"/>
                <a:gd name="connsiteY26" fmla="*/ 420270 h 557649"/>
                <a:gd name="connsiteX27" fmla="*/ 436780 w 479762"/>
                <a:gd name="connsiteY27" fmla="*/ 291449 h 557649"/>
                <a:gd name="connsiteX28" fmla="*/ 441186 w 479762"/>
                <a:gd name="connsiteY28" fmla="*/ 198026 h 55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9762" h="557649">
                  <a:moveTo>
                    <a:pt x="479762" y="281036"/>
                  </a:moveTo>
                  <a:cubicBezTo>
                    <a:pt x="476308" y="297783"/>
                    <a:pt x="473955" y="314830"/>
                    <a:pt x="469223" y="331202"/>
                  </a:cubicBezTo>
                  <a:cubicBezTo>
                    <a:pt x="453177" y="386776"/>
                    <a:pt x="420309" y="431735"/>
                    <a:pt x="378428" y="470537"/>
                  </a:cubicBezTo>
                  <a:cubicBezTo>
                    <a:pt x="341329" y="504932"/>
                    <a:pt x="299373" y="532243"/>
                    <a:pt x="253813" y="554172"/>
                  </a:cubicBezTo>
                  <a:cubicBezTo>
                    <a:pt x="244276" y="558754"/>
                    <a:pt x="235789" y="558854"/>
                    <a:pt x="226252" y="554197"/>
                  </a:cubicBezTo>
                  <a:cubicBezTo>
                    <a:pt x="154206" y="518976"/>
                    <a:pt x="90997" y="472940"/>
                    <a:pt x="45562" y="405551"/>
                  </a:cubicBezTo>
                  <a:cubicBezTo>
                    <a:pt x="15497" y="360992"/>
                    <a:pt x="-198" y="311751"/>
                    <a:pt x="2" y="257655"/>
                  </a:cubicBezTo>
                  <a:cubicBezTo>
                    <a:pt x="227" y="203959"/>
                    <a:pt x="27" y="150287"/>
                    <a:pt x="52" y="96591"/>
                  </a:cubicBezTo>
                  <a:cubicBezTo>
                    <a:pt x="52" y="83123"/>
                    <a:pt x="4258" y="77191"/>
                    <a:pt x="16824" y="72960"/>
                  </a:cubicBezTo>
                  <a:cubicBezTo>
                    <a:pt x="87668" y="49028"/>
                    <a:pt x="158462" y="24996"/>
                    <a:pt x="229456" y="1565"/>
                  </a:cubicBezTo>
                  <a:cubicBezTo>
                    <a:pt x="235964" y="-587"/>
                    <a:pt x="244451" y="-487"/>
                    <a:pt x="250984" y="1666"/>
                  </a:cubicBezTo>
                  <a:cubicBezTo>
                    <a:pt x="321102" y="24796"/>
                    <a:pt x="391070" y="48377"/>
                    <a:pt x="460862" y="72459"/>
                  </a:cubicBezTo>
                  <a:cubicBezTo>
                    <a:pt x="467897" y="74888"/>
                    <a:pt x="473479" y="81471"/>
                    <a:pt x="479737" y="86152"/>
                  </a:cubicBezTo>
                  <a:cubicBezTo>
                    <a:pt x="479762" y="151114"/>
                    <a:pt x="479762" y="216075"/>
                    <a:pt x="479762" y="281036"/>
                  </a:cubicBezTo>
                  <a:close/>
                  <a:moveTo>
                    <a:pt x="441186" y="198026"/>
                  </a:moveTo>
                  <a:cubicBezTo>
                    <a:pt x="440761" y="198001"/>
                    <a:pt x="440360" y="198001"/>
                    <a:pt x="439935" y="197976"/>
                  </a:cubicBezTo>
                  <a:cubicBezTo>
                    <a:pt x="439935" y="170189"/>
                    <a:pt x="439784" y="142427"/>
                    <a:pt x="440060" y="114640"/>
                  </a:cubicBezTo>
                  <a:cubicBezTo>
                    <a:pt x="440110" y="108933"/>
                    <a:pt x="438107" y="106529"/>
                    <a:pt x="432850" y="104777"/>
                  </a:cubicBezTo>
                  <a:cubicBezTo>
                    <a:pt x="370818" y="84025"/>
                    <a:pt x="308886" y="62972"/>
                    <a:pt x="246804" y="42344"/>
                  </a:cubicBezTo>
                  <a:cubicBezTo>
                    <a:pt x="242548" y="40918"/>
                    <a:pt x="236941" y="41193"/>
                    <a:pt x="232635" y="42645"/>
                  </a:cubicBezTo>
                  <a:cubicBezTo>
                    <a:pt x="171154" y="63097"/>
                    <a:pt x="109797" y="83975"/>
                    <a:pt x="48341" y="104452"/>
                  </a:cubicBezTo>
                  <a:cubicBezTo>
                    <a:pt x="42083" y="106529"/>
                    <a:pt x="39679" y="109183"/>
                    <a:pt x="39730" y="116092"/>
                  </a:cubicBezTo>
                  <a:cubicBezTo>
                    <a:pt x="40055" y="163230"/>
                    <a:pt x="39855" y="210342"/>
                    <a:pt x="39930" y="257479"/>
                  </a:cubicBezTo>
                  <a:cubicBezTo>
                    <a:pt x="39980" y="300386"/>
                    <a:pt x="51670" y="339989"/>
                    <a:pt x="74676" y="376137"/>
                  </a:cubicBezTo>
                  <a:cubicBezTo>
                    <a:pt x="114253" y="438344"/>
                    <a:pt x="171003" y="480675"/>
                    <a:pt x="235464" y="513819"/>
                  </a:cubicBezTo>
                  <a:cubicBezTo>
                    <a:pt x="238318" y="515271"/>
                    <a:pt x="243424" y="514545"/>
                    <a:pt x="246528" y="512943"/>
                  </a:cubicBezTo>
                  <a:cubicBezTo>
                    <a:pt x="293215" y="488911"/>
                    <a:pt x="335697" y="459097"/>
                    <a:pt x="371344" y="420270"/>
                  </a:cubicBezTo>
                  <a:cubicBezTo>
                    <a:pt x="405114" y="383471"/>
                    <a:pt x="430747" y="341891"/>
                    <a:pt x="436780" y="291449"/>
                  </a:cubicBezTo>
                  <a:cubicBezTo>
                    <a:pt x="440410" y="260533"/>
                    <a:pt x="439835" y="229167"/>
                    <a:pt x="441186" y="198026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C8217EB-D8A5-E492-90F7-014C8BEF75A7}"/>
                </a:ext>
              </a:extLst>
            </p:cNvPr>
            <p:cNvSpPr/>
            <p:nvPr/>
          </p:nvSpPr>
          <p:spPr>
            <a:xfrm>
              <a:off x="2631519" y="1877340"/>
              <a:ext cx="259547" cy="179917"/>
            </a:xfrm>
            <a:custGeom>
              <a:avLst/>
              <a:gdLst>
                <a:gd name="connsiteX0" fmla="*/ 101392 w 259547"/>
                <a:gd name="connsiteY0" fmla="*/ 129529 h 179917"/>
                <a:gd name="connsiteX1" fmla="*/ 109278 w 259547"/>
                <a:gd name="connsiteY1" fmla="*/ 122019 h 179917"/>
                <a:gd name="connsiteX2" fmla="*/ 220500 w 259547"/>
                <a:gd name="connsiteY2" fmla="*/ 10822 h 179917"/>
                <a:gd name="connsiteX3" fmla="*/ 228060 w 259547"/>
                <a:gd name="connsiteY3" fmla="*/ 3863 h 179917"/>
                <a:gd name="connsiteX4" fmla="*/ 253719 w 259547"/>
                <a:gd name="connsiteY4" fmla="*/ 5815 h 179917"/>
                <a:gd name="connsiteX5" fmla="*/ 255747 w 259547"/>
                <a:gd name="connsiteY5" fmla="*/ 31474 h 179917"/>
                <a:gd name="connsiteX6" fmla="*/ 249463 w 259547"/>
                <a:gd name="connsiteY6" fmla="*/ 38383 h 179917"/>
                <a:gd name="connsiteX7" fmla="*/ 118390 w 259547"/>
                <a:gd name="connsiteY7" fmla="*/ 169457 h 179917"/>
                <a:gd name="connsiteX8" fmla="*/ 80364 w 259547"/>
                <a:gd name="connsiteY8" fmla="*/ 167429 h 179917"/>
                <a:gd name="connsiteX9" fmla="*/ 9020 w 259547"/>
                <a:gd name="connsiteY9" fmla="*/ 78286 h 179917"/>
                <a:gd name="connsiteX10" fmla="*/ 6091 w 259547"/>
                <a:gd name="connsiteY10" fmla="*/ 74631 h 179917"/>
                <a:gd name="connsiteX11" fmla="*/ 7843 w 259547"/>
                <a:gd name="connsiteY11" fmla="*/ 44141 h 179917"/>
                <a:gd name="connsiteX12" fmla="*/ 37307 w 259547"/>
                <a:gd name="connsiteY12" fmla="*/ 49623 h 179917"/>
                <a:gd name="connsiteX13" fmla="*/ 83494 w 259547"/>
                <a:gd name="connsiteY13" fmla="*/ 107350 h 179917"/>
                <a:gd name="connsiteX14" fmla="*/ 101392 w 259547"/>
                <a:gd name="connsiteY14" fmla="*/ 129529 h 1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9547" h="179917">
                  <a:moveTo>
                    <a:pt x="101392" y="129529"/>
                  </a:moveTo>
                  <a:cubicBezTo>
                    <a:pt x="104421" y="126650"/>
                    <a:pt x="106900" y="124372"/>
                    <a:pt x="109278" y="122019"/>
                  </a:cubicBezTo>
                  <a:cubicBezTo>
                    <a:pt x="146352" y="84945"/>
                    <a:pt x="183426" y="47871"/>
                    <a:pt x="220500" y="10822"/>
                  </a:cubicBezTo>
                  <a:cubicBezTo>
                    <a:pt x="222928" y="8394"/>
                    <a:pt x="225306" y="5865"/>
                    <a:pt x="228060" y="3863"/>
                  </a:cubicBezTo>
                  <a:cubicBezTo>
                    <a:pt x="236121" y="-1995"/>
                    <a:pt x="246785" y="-1069"/>
                    <a:pt x="253719" y="5815"/>
                  </a:cubicBezTo>
                  <a:cubicBezTo>
                    <a:pt x="260603" y="12649"/>
                    <a:pt x="261529" y="23389"/>
                    <a:pt x="255747" y="31474"/>
                  </a:cubicBezTo>
                  <a:cubicBezTo>
                    <a:pt x="253944" y="33978"/>
                    <a:pt x="251666" y="36181"/>
                    <a:pt x="249463" y="38383"/>
                  </a:cubicBezTo>
                  <a:cubicBezTo>
                    <a:pt x="205781" y="82091"/>
                    <a:pt x="162098" y="125799"/>
                    <a:pt x="118390" y="169457"/>
                  </a:cubicBezTo>
                  <a:cubicBezTo>
                    <a:pt x="103820" y="184026"/>
                    <a:pt x="93131" y="183401"/>
                    <a:pt x="80364" y="167429"/>
                  </a:cubicBezTo>
                  <a:cubicBezTo>
                    <a:pt x="56608" y="137690"/>
                    <a:pt x="32801" y="108001"/>
                    <a:pt x="9020" y="78286"/>
                  </a:cubicBezTo>
                  <a:cubicBezTo>
                    <a:pt x="8044" y="77060"/>
                    <a:pt x="7042" y="75858"/>
                    <a:pt x="6091" y="74631"/>
                  </a:cubicBezTo>
                  <a:cubicBezTo>
                    <a:pt x="-2621" y="63216"/>
                    <a:pt x="-1945" y="51601"/>
                    <a:pt x="7843" y="44141"/>
                  </a:cubicBezTo>
                  <a:cubicBezTo>
                    <a:pt x="17256" y="36982"/>
                    <a:pt x="28746" y="39009"/>
                    <a:pt x="37307" y="49623"/>
                  </a:cubicBezTo>
                  <a:cubicBezTo>
                    <a:pt x="52778" y="68824"/>
                    <a:pt x="68098" y="88124"/>
                    <a:pt x="83494" y="107350"/>
                  </a:cubicBezTo>
                  <a:cubicBezTo>
                    <a:pt x="89276" y="114609"/>
                    <a:pt x="95159" y="121819"/>
                    <a:pt x="101392" y="129529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982762C-B2EE-4ECB-1430-B5A840C6FE0A}"/>
              </a:ext>
            </a:extLst>
          </p:cNvPr>
          <p:cNvCxnSpPr>
            <a:cxnSpLocks/>
          </p:cNvCxnSpPr>
          <p:nvPr/>
        </p:nvCxnSpPr>
        <p:spPr>
          <a:xfrm>
            <a:off x="4151980" y="1208379"/>
            <a:ext cx="0" cy="1963086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C8E45D45-FBF6-49EC-F0B8-1C995B1A6F7E}"/>
              </a:ext>
            </a:extLst>
          </p:cNvPr>
          <p:cNvCxnSpPr>
            <a:cxnSpLocks/>
          </p:cNvCxnSpPr>
          <p:nvPr/>
        </p:nvCxnSpPr>
        <p:spPr>
          <a:xfrm>
            <a:off x="7446972" y="1208379"/>
            <a:ext cx="0" cy="1963086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1482366B-DE8A-89C9-A7D2-EF7AA0873841}"/>
              </a:ext>
            </a:extLst>
          </p:cNvPr>
          <p:cNvCxnSpPr>
            <a:cxnSpLocks/>
          </p:cNvCxnSpPr>
          <p:nvPr/>
        </p:nvCxnSpPr>
        <p:spPr>
          <a:xfrm>
            <a:off x="4151980" y="3708971"/>
            <a:ext cx="0" cy="1963086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6ABB606F-5009-6CBE-81AC-58372529A5D0}"/>
              </a:ext>
            </a:extLst>
          </p:cNvPr>
          <p:cNvCxnSpPr>
            <a:cxnSpLocks/>
          </p:cNvCxnSpPr>
          <p:nvPr/>
        </p:nvCxnSpPr>
        <p:spPr>
          <a:xfrm>
            <a:off x="7446972" y="3708971"/>
            <a:ext cx="0" cy="1963086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096A4962-10D7-61B1-FABA-07E7EFA2DB95}"/>
              </a:ext>
            </a:extLst>
          </p:cNvPr>
          <p:cNvCxnSpPr>
            <a:cxnSpLocks/>
          </p:cNvCxnSpPr>
          <p:nvPr/>
        </p:nvCxnSpPr>
        <p:spPr>
          <a:xfrm>
            <a:off x="1401877" y="3437453"/>
            <a:ext cx="880045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" name="Graphic 34">
            <a:extLst>
              <a:ext uri="{FF2B5EF4-FFF2-40B4-BE49-F238E27FC236}">
                <a16:creationId xmlns:a16="http://schemas.microsoft.com/office/drawing/2014/main" id="{5757267A-0211-055B-598F-0020397A8A21}"/>
              </a:ext>
            </a:extLst>
          </p:cNvPr>
          <p:cNvGrpSpPr/>
          <p:nvPr/>
        </p:nvGrpSpPr>
        <p:grpSpPr>
          <a:xfrm>
            <a:off x="5543209" y="1102561"/>
            <a:ext cx="596290" cy="600951"/>
            <a:chOff x="5305826" y="1257784"/>
            <a:chExt cx="993162" cy="1000925"/>
          </a:xfrm>
          <a:solidFill>
            <a:schemeClr val="accent2">
              <a:lumMod val="75000"/>
            </a:schemeClr>
          </a:solidFill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C66CD4A-0B7E-9985-3ED9-AA7BD18E6F05}"/>
                </a:ext>
              </a:extLst>
            </p:cNvPr>
            <p:cNvSpPr/>
            <p:nvPr/>
          </p:nvSpPr>
          <p:spPr>
            <a:xfrm>
              <a:off x="5305826" y="1257784"/>
              <a:ext cx="993162" cy="1000925"/>
            </a:xfrm>
            <a:custGeom>
              <a:avLst/>
              <a:gdLst>
                <a:gd name="connsiteX0" fmla="*/ 320533 w 993162"/>
                <a:gd name="connsiteY0" fmla="*/ 0 h 1000925"/>
                <a:gd name="connsiteX1" fmla="*/ 337144 w 993162"/>
                <a:gd name="connsiteY1" fmla="*/ 29408 h 1000925"/>
                <a:gd name="connsiteX2" fmla="*/ 356889 w 993162"/>
                <a:gd name="connsiteY2" fmla="*/ 29408 h 1000925"/>
                <a:gd name="connsiteX3" fmla="*/ 388935 w 993162"/>
                <a:gd name="connsiteY3" fmla="*/ 61794 h 1000925"/>
                <a:gd name="connsiteX4" fmla="*/ 388961 w 993162"/>
                <a:gd name="connsiteY4" fmla="*/ 310040 h 1000925"/>
                <a:gd name="connsiteX5" fmla="*/ 388961 w 993162"/>
                <a:gd name="connsiteY5" fmla="*/ 322707 h 1000925"/>
                <a:gd name="connsiteX6" fmla="*/ 441196 w 993162"/>
                <a:gd name="connsiteY6" fmla="*/ 322707 h 1000925"/>
                <a:gd name="connsiteX7" fmla="*/ 496670 w 993162"/>
                <a:gd name="connsiteY7" fmla="*/ 378024 h 1000925"/>
                <a:gd name="connsiteX8" fmla="*/ 496670 w 993162"/>
                <a:gd name="connsiteY8" fmla="*/ 496284 h 1000925"/>
                <a:gd name="connsiteX9" fmla="*/ 496670 w 993162"/>
                <a:gd name="connsiteY9" fmla="*/ 507410 h 1000925"/>
                <a:gd name="connsiteX10" fmla="*/ 523962 w 993162"/>
                <a:gd name="connsiteY10" fmla="*/ 507410 h 1000925"/>
                <a:gd name="connsiteX11" fmla="*/ 523962 w 993162"/>
                <a:gd name="connsiteY11" fmla="*/ 476539 h 1000925"/>
                <a:gd name="connsiteX12" fmla="*/ 553553 w 993162"/>
                <a:gd name="connsiteY12" fmla="*/ 446243 h 1000925"/>
                <a:gd name="connsiteX13" fmla="*/ 712870 w 993162"/>
                <a:gd name="connsiteY13" fmla="*/ 446243 h 1000925"/>
                <a:gd name="connsiteX14" fmla="*/ 742069 w 993162"/>
                <a:gd name="connsiteY14" fmla="*/ 474972 h 1000925"/>
                <a:gd name="connsiteX15" fmla="*/ 742095 w 993162"/>
                <a:gd name="connsiteY15" fmla="*/ 508011 h 1000925"/>
                <a:gd name="connsiteX16" fmla="*/ 754762 w 993162"/>
                <a:gd name="connsiteY16" fmla="*/ 508011 h 1000925"/>
                <a:gd name="connsiteX17" fmla="*/ 943382 w 993162"/>
                <a:gd name="connsiteY17" fmla="*/ 507671 h 1000925"/>
                <a:gd name="connsiteX18" fmla="*/ 993162 w 993162"/>
                <a:gd name="connsiteY18" fmla="*/ 557033 h 1000925"/>
                <a:gd name="connsiteX19" fmla="*/ 992849 w 993162"/>
                <a:gd name="connsiteY19" fmla="*/ 951903 h 1000925"/>
                <a:gd name="connsiteX20" fmla="*/ 944270 w 993162"/>
                <a:gd name="connsiteY20" fmla="*/ 1000926 h 1000925"/>
                <a:gd name="connsiteX21" fmla="*/ 321683 w 993162"/>
                <a:gd name="connsiteY21" fmla="*/ 1000926 h 1000925"/>
                <a:gd name="connsiteX22" fmla="*/ 273418 w 993162"/>
                <a:gd name="connsiteY22" fmla="*/ 952791 h 1000925"/>
                <a:gd name="connsiteX23" fmla="*/ 273418 w 993162"/>
                <a:gd name="connsiteY23" fmla="*/ 933699 h 1000925"/>
                <a:gd name="connsiteX24" fmla="*/ 107781 w 993162"/>
                <a:gd name="connsiteY24" fmla="*/ 933699 h 1000925"/>
                <a:gd name="connsiteX25" fmla="*/ 107702 w 993162"/>
                <a:gd name="connsiteY25" fmla="*/ 985595 h 1000925"/>
                <a:gd name="connsiteX26" fmla="*/ 94278 w 993162"/>
                <a:gd name="connsiteY26" fmla="*/ 1000743 h 1000925"/>
                <a:gd name="connsiteX27" fmla="*/ 78947 w 993162"/>
                <a:gd name="connsiteY27" fmla="*/ 988572 h 1000925"/>
                <a:gd name="connsiteX28" fmla="*/ 78451 w 993162"/>
                <a:gd name="connsiteY28" fmla="*/ 977864 h 1000925"/>
                <a:gd name="connsiteX29" fmla="*/ 78425 w 993162"/>
                <a:gd name="connsiteY29" fmla="*/ 932994 h 1000925"/>
                <a:gd name="connsiteX30" fmla="*/ 51236 w 993162"/>
                <a:gd name="connsiteY30" fmla="*/ 932968 h 1000925"/>
                <a:gd name="connsiteX31" fmla="*/ 72 w 993162"/>
                <a:gd name="connsiteY31" fmla="*/ 881230 h 1000925"/>
                <a:gd name="connsiteX32" fmla="*/ 99 w 993162"/>
                <a:gd name="connsiteY32" fmla="*/ 586050 h 1000925"/>
                <a:gd name="connsiteX33" fmla="*/ 1274 w 993162"/>
                <a:gd name="connsiteY33" fmla="*/ 576465 h 1000925"/>
                <a:gd name="connsiteX34" fmla="*/ 16422 w 993162"/>
                <a:gd name="connsiteY34" fmla="*/ 566906 h 1000925"/>
                <a:gd name="connsiteX35" fmla="*/ 29167 w 993162"/>
                <a:gd name="connsiteY35" fmla="*/ 579494 h 1000925"/>
                <a:gd name="connsiteX36" fmla="*/ 29402 w 993162"/>
                <a:gd name="connsiteY36" fmla="*/ 589262 h 1000925"/>
                <a:gd name="connsiteX37" fmla="*/ 29402 w 993162"/>
                <a:gd name="connsiteY37" fmla="*/ 876607 h 1000925"/>
                <a:gd name="connsiteX38" fmla="*/ 55755 w 993162"/>
                <a:gd name="connsiteY38" fmla="*/ 903534 h 1000925"/>
                <a:gd name="connsiteX39" fmla="*/ 441823 w 993162"/>
                <a:gd name="connsiteY39" fmla="*/ 903534 h 1000925"/>
                <a:gd name="connsiteX40" fmla="*/ 467235 w 993162"/>
                <a:gd name="connsiteY40" fmla="*/ 877860 h 1000925"/>
                <a:gd name="connsiteX41" fmla="*/ 467235 w 993162"/>
                <a:gd name="connsiteY41" fmla="*/ 378416 h 1000925"/>
                <a:gd name="connsiteX42" fmla="*/ 441144 w 993162"/>
                <a:gd name="connsiteY42" fmla="*/ 352142 h 1000925"/>
                <a:gd name="connsiteX43" fmla="*/ 55076 w 993162"/>
                <a:gd name="connsiteY43" fmla="*/ 352142 h 1000925"/>
                <a:gd name="connsiteX44" fmla="*/ 29402 w 993162"/>
                <a:gd name="connsiteY44" fmla="*/ 378076 h 1000925"/>
                <a:gd name="connsiteX45" fmla="*/ 29402 w 993162"/>
                <a:gd name="connsiteY45" fmla="*/ 513940 h 1000925"/>
                <a:gd name="connsiteX46" fmla="*/ 29298 w 993162"/>
                <a:gd name="connsiteY46" fmla="*/ 522741 h 1000925"/>
                <a:gd name="connsiteX47" fmla="*/ 15012 w 993162"/>
                <a:gd name="connsiteY47" fmla="*/ 537106 h 1000925"/>
                <a:gd name="connsiteX48" fmla="*/ 307 w 993162"/>
                <a:gd name="connsiteY48" fmla="*/ 524047 h 1000925"/>
                <a:gd name="connsiteX49" fmla="*/ 46 w 993162"/>
                <a:gd name="connsiteY49" fmla="*/ 516238 h 1000925"/>
                <a:gd name="connsiteX50" fmla="*/ 46 w 993162"/>
                <a:gd name="connsiteY50" fmla="*/ 375491 h 1000925"/>
                <a:gd name="connsiteX51" fmla="*/ 52412 w 993162"/>
                <a:gd name="connsiteY51" fmla="*/ 322760 h 1000925"/>
                <a:gd name="connsiteX52" fmla="*/ 125645 w 993162"/>
                <a:gd name="connsiteY52" fmla="*/ 322734 h 1000925"/>
                <a:gd name="connsiteX53" fmla="*/ 125645 w 993162"/>
                <a:gd name="connsiteY53" fmla="*/ 310354 h 1000925"/>
                <a:gd name="connsiteX54" fmla="*/ 125645 w 993162"/>
                <a:gd name="connsiteY54" fmla="*/ 66991 h 1000925"/>
                <a:gd name="connsiteX55" fmla="*/ 163411 w 993162"/>
                <a:gd name="connsiteY55" fmla="*/ 29408 h 1000925"/>
                <a:gd name="connsiteX56" fmla="*/ 177723 w 993162"/>
                <a:gd name="connsiteY56" fmla="*/ 29408 h 1000925"/>
                <a:gd name="connsiteX57" fmla="*/ 193394 w 993162"/>
                <a:gd name="connsiteY57" fmla="*/ 26 h 1000925"/>
                <a:gd name="connsiteX58" fmla="*/ 320533 w 993162"/>
                <a:gd name="connsiteY58" fmla="*/ 0 h 1000925"/>
                <a:gd name="connsiteX59" fmla="*/ 418787 w 993162"/>
                <a:gd name="connsiteY59" fmla="*/ 970969 h 1000925"/>
                <a:gd name="connsiteX60" fmla="*/ 784745 w 993162"/>
                <a:gd name="connsiteY60" fmla="*/ 970969 h 1000925"/>
                <a:gd name="connsiteX61" fmla="*/ 784745 w 993162"/>
                <a:gd name="connsiteY61" fmla="*/ 537942 h 1000925"/>
                <a:gd name="connsiteX62" fmla="*/ 778294 w 993162"/>
                <a:gd name="connsiteY62" fmla="*/ 537471 h 1000925"/>
                <a:gd name="connsiteX63" fmla="*/ 693282 w 993162"/>
                <a:gd name="connsiteY63" fmla="*/ 537341 h 1000925"/>
                <a:gd name="connsiteX64" fmla="*/ 677219 w 993162"/>
                <a:gd name="connsiteY64" fmla="*/ 522558 h 1000925"/>
                <a:gd name="connsiteX65" fmla="*/ 693412 w 993162"/>
                <a:gd name="connsiteY65" fmla="*/ 508089 h 1000925"/>
                <a:gd name="connsiteX66" fmla="*/ 711903 w 993162"/>
                <a:gd name="connsiteY66" fmla="*/ 508063 h 1000925"/>
                <a:gd name="connsiteX67" fmla="*/ 711903 w 993162"/>
                <a:gd name="connsiteY67" fmla="*/ 476200 h 1000925"/>
                <a:gd name="connsiteX68" fmla="*/ 554154 w 993162"/>
                <a:gd name="connsiteY68" fmla="*/ 476200 h 1000925"/>
                <a:gd name="connsiteX69" fmla="*/ 554154 w 993162"/>
                <a:gd name="connsiteY69" fmla="*/ 508037 h 1000925"/>
                <a:gd name="connsiteX70" fmla="*/ 566560 w 993162"/>
                <a:gd name="connsiteY70" fmla="*/ 508037 h 1000925"/>
                <a:gd name="connsiteX71" fmla="*/ 633003 w 993162"/>
                <a:gd name="connsiteY71" fmla="*/ 508194 h 1000925"/>
                <a:gd name="connsiteX72" fmla="*/ 647419 w 993162"/>
                <a:gd name="connsiteY72" fmla="*/ 522193 h 1000925"/>
                <a:gd name="connsiteX73" fmla="*/ 633838 w 993162"/>
                <a:gd name="connsiteY73" fmla="*/ 537236 h 1000925"/>
                <a:gd name="connsiteX74" fmla="*/ 625063 w 993162"/>
                <a:gd name="connsiteY74" fmla="*/ 537419 h 1000925"/>
                <a:gd name="connsiteX75" fmla="*/ 507796 w 993162"/>
                <a:gd name="connsiteY75" fmla="*/ 537419 h 1000925"/>
                <a:gd name="connsiteX76" fmla="*/ 496696 w 993162"/>
                <a:gd name="connsiteY76" fmla="*/ 537419 h 1000925"/>
                <a:gd name="connsiteX77" fmla="*/ 496696 w 993162"/>
                <a:gd name="connsiteY77" fmla="*/ 550295 h 1000925"/>
                <a:gd name="connsiteX78" fmla="*/ 496670 w 993162"/>
                <a:gd name="connsiteY78" fmla="*/ 880603 h 1000925"/>
                <a:gd name="connsiteX79" fmla="*/ 444356 w 993162"/>
                <a:gd name="connsiteY79" fmla="*/ 932968 h 1000925"/>
                <a:gd name="connsiteX80" fmla="*/ 418813 w 993162"/>
                <a:gd name="connsiteY80" fmla="*/ 932968 h 1000925"/>
                <a:gd name="connsiteX81" fmla="*/ 418787 w 993162"/>
                <a:gd name="connsiteY81" fmla="*/ 970969 h 1000925"/>
                <a:gd name="connsiteX82" fmla="*/ 337902 w 993162"/>
                <a:gd name="connsiteY82" fmla="*/ 59104 h 1000925"/>
                <a:gd name="connsiteX83" fmla="*/ 336674 w 993162"/>
                <a:gd name="connsiteY83" fmla="*/ 68637 h 1000925"/>
                <a:gd name="connsiteX84" fmla="*/ 315597 w 993162"/>
                <a:gd name="connsiteY84" fmla="*/ 87990 h 1000925"/>
                <a:gd name="connsiteX85" fmla="*/ 199375 w 993162"/>
                <a:gd name="connsiteY85" fmla="*/ 88016 h 1000925"/>
                <a:gd name="connsiteX86" fmla="*/ 177802 w 993162"/>
                <a:gd name="connsiteY86" fmla="*/ 66965 h 1000925"/>
                <a:gd name="connsiteX87" fmla="*/ 177175 w 993162"/>
                <a:gd name="connsiteY87" fmla="*/ 59287 h 1000925"/>
                <a:gd name="connsiteX88" fmla="*/ 155758 w 993162"/>
                <a:gd name="connsiteY88" fmla="*/ 59287 h 1000925"/>
                <a:gd name="connsiteX89" fmla="*/ 155758 w 993162"/>
                <a:gd name="connsiteY89" fmla="*/ 322054 h 1000925"/>
                <a:gd name="connsiteX90" fmla="*/ 358848 w 993162"/>
                <a:gd name="connsiteY90" fmla="*/ 322054 h 1000925"/>
                <a:gd name="connsiteX91" fmla="*/ 358848 w 993162"/>
                <a:gd name="connsiteY91" fmla="*/ 59078 h 1000925"/>
                <a:gd name="connsiteX92" fmla="*/ 337902 w 993162"/>
                <a:gd name="connsiteY92" fmla="*/ 59104 h 1000925"/>
                <a:gd name="connsiteX93" fmla="*/ 874380 w 993162"/>
                <a:gd name="connsiteY93" fmla="*/ 537550 h 1000925"/>
                <a:gd name="connsiteX94" fmla="*/ 874380 w 993162"/>
                <a:gd name="connsiteY94" fmla="*/ 971570 h 1000925"/>
                <a:gd name="connsiteX95" fmla="*/ 942416 w 993162"/>
                <a:gd name="connsiteY95" fmla="*/ 971570 h 1000925"/>
                <a:gd name="connsiteX96" fmla="*/ 963493 w 993162"/>
                <a:gd name="connsiteY96" fmla="*/ 950545 h 1000925"/>
                <a:gd name="connsiteX97" fmla="*/ 963493 w 993162"/>
                <a:gd name="connsiteY97" fmla="*/ 557947 h 1000925"/>
                <a:gd name="connsiteX98" fmla="*/ 963206 w 993162"/>
                <a:gd name="connsiteY98" fmla="*/ 549172 h 1000925"/>
                <a:gd name="connsiteX99" fmla="*/ 950748 w 993162"/>
                <a:gd name="connsiteY99" fmla="*/ 537628 h 1000925"/>
                <a:gd name="connsiteX100" fmla="*/ 874380 w 993162"/>
                <a:gd name="connsiteY100" fmla="*/ 537550 h 1000925"/>
                <a:gd name="connsiteX101" fmla="*/ 843588 w 993162"/>
                <a:gd name="connsiteY101" fmla="*/ 969350 h 1000925"/>
                <a:gd name="connsiteX102" fmla="*/ 843588 w 993162"/>
                <a:gd name="connsiteY102" fmla="*/ 538255 h 1000925"/>
                <a:gd name="connsiteX103" fmla="*/ 815642 w 993162"/>
                <a:gd name="connsiteY103" fmla="*/ 538255 h 1000925"/>
                <a:gd name="connsiteX104" fmla="*/ 815642 w 993162"/>
                <a:gd name="connsiteY104" fmla="*/ 969350 h 1000925"/>
                <a:gd name="connsiteX105" fmla="*/ 843588 w 993162"/>
                <a:gd name="connsiteY105" fmla="*/ 969350 h 1000925"/>
                <a:gd name="connsiteX106" fmla="*/ 388569 w 993162"/>
                <a:gd name="connsiteY106" fmla="*/ 933752 h 1000925"/>
                <a:gd name="connsiteX107" fmla="*/ 302878 w 993162"/>
                <a:gd name="connsiteY107" fmla="*/ 933752 h 1000925"/>
                <a:gd name="connsiteX108" fmla="*/ 302956 w 993162"/>
                <a:gd name="connsiteY108" fmla="*/ 958798 h 1000925"/>
                <a:gd name="connsiteX109" fmla="*/ 314370 w 993162"/>
                <a:gd name="connsiteY109" fmla="*/ 971204 h 1000925"/>
                <a:gd name="connsiteX110" fmla="*/ 388569 w 993162"/>
                <a:gd name="connsiteY110" fmla="*/ 971413 h 1000925"/>
                <a:gd name="connsiteX111" fmla="*/ 388569 w 993162"/>
                <a:gd name="connsiteY111" fmla="*/ 933752 h 1000925"/>
                <a:gd name="connsiteX112" fmla="*/ 207549 w 993162"/>
                <a:gd name="connsiteY112" fmla="*/ 58294 h 1000925"/>
                <a:gd name="connsiteX113" fmla="*/ 307005 w 993162"/>
                <a:gd name="connsiteY113" fmla="*/ 58294 h 1000925"/>
                <a:gd name="connsiteX114" fmla="*/ 307005 w 993162"/>
                <a:gd name="connsiteY114" fmla="*/ 29905 h 1000925"/>
                <a:gd name="connsiteX115" fmla="*/ 207549 w 993162"/>
                <a:gd name="connsiteY115" fmla="*/ 29905 h 1000925"/>
                <a:gd name="connsiteX116" fmla="*/ 207549 w 993162"/>
                <a:gd name="connsiteY116" fmla="*/ 58294 h 100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993162" h="1000925">
                  <a:moveTo>
                    <a:pt x="320533" y="0"/>
                  </a:moveTo>
                  <a:cubicBezTo>
                    <a:pt x="332626" y="5772"/>
                    <a:pt x="338555" y="15357"/>
                    <a:pt x="337144" y="29408"/>
                  </a:cubicBezTo>
                  <a:cubicBezTo>
                    <a:pt x="344562" y="29408"/>
                    <a:pt x="350725" y="29356"/>
                    <a:pt x="356889" y="29408"/>
                  </a:cubicBezTo>
                  <a:cubicBezTo>
                    <a:pt x="377078" y="29643"/>
                    <a:pt x="388935" y="41475"/>
                    <a:pt x="388935" y="61794"/>
                  </a:cubicBezTo>
                  <a:cubicBezTo>
                    <a:pt x="388987" y="144534"/>
                    <a:pt x="388961" y="227300"/>
                    <a:pt x="388961" y="310040"/>
                  </a:cubicBezTo>
                  <a:cubicBezTo>
                    <a:pt x="388961" y="313880"/>
                    <a:pt x="388961" y="317719"/>
                    <a:pt x="388961" y="322707"/>
                  </a:cubicBezTo>
                  <a:cubicBezTo>
                    <a:pt x="406904" y="322707"/>
                    <a:pt x="424037" y="322681"/>
                    <a:pt x="441196" y="322707"/>
                  </a:cubicBezTo>
                  <a:cubicBezTo>
                    <a:pt x="477682" y="322734"/>
                    <a:pt x="496670" y="341669"/>
                    <a:pt x="496670" y="378024"/>
                  </a:cubicBezTo>
                  <a:cubicBezTo>
                    <a:pt x="496696" y="417436"/>
                    <a:pt x="496670" y="456873"/>
                    <a:pt x="496670" y="496284"/>
                  </a:cubicBezTo>
                  <a:cubicBezTo>
                    <a:pt x="496670" y="499810"/>
                    <a:pt x="496670" y="503310"/>
                    <a:pt x="496670" y="507410"/>
                  </a:cubicBezTo>
                  <a:cubicBezTo>
                    <a:pt x="505915" y="507410"/>
                    <a:pt x="514194" y="507410"/>
                    <a:pt x="523962" y="507410"/>
                  </a:cubicBezTo>
                  <a:cubicBezTo>
                    <a:pt x="523962" y="497094"/>
                    <a:pt x="523936" y="486803"/>
                    <a:pt x="523962" y="476539"/>
                  </a:cubicBezTo>
                  <a:cubicBezTo>
                    <a:pt x="524041" y="455959"/>
                    <a:pt x="533312" y="446295"/>
                    <a:pt x="553553" y="446243"/>
                  </a:cubicBezTo>
                  <a:cubicBezTo>
                    <a:pt x="606650" y="446139"/>
                    <a:pt x="659773" y="446139"/>
                    <a:pt x="712870" y="446243"/>
                  </a:cubicBezTo>
                  <a:cubicBezTo>
                    <a:pt x="732249" y="446295"/>
                    <a:pt x="741730" y="455750"/>
                    <a:pt x="742069" y="474972"/>
                  </a:cubicBezTo>
                  <a:cubicBezTo>
                    <a:pt x="742252" y="485628"/>
                    <a:pt x="742095" y="496284"/>
                    <a:pt x="742095" y="508011"/>
                  </a:cubicBezTo>
                  <a:cubicBezTo>
                    <a:pt x="747110" y="508011"/>
                    <a:pt x="750923" y="508011"/>
                    <a:pt x="754762" y="508011"/>
                  </a:cubicBezTo>
                  <a:cubicBezTo>
                    <a:pt x="817653" y="508011"/>
                    <a:pt x="880544" y="508873"/>
                    <a:pt x="943382" y="507671"/>
                  </a:cubicBezTo>
                  <a:cubicBezTo>
                    <a:pt x="975925" y="507045"/>
                    <a:pt x="993293" y="529793"/>
                    <a:pt x="993162" y="557033"/>
                  </a:cubicBezTo>
                  <a:cubicBezTo>
                    <a:pt x="992483" y="688639"/>
                    <a:pt x="992875" y="820271"/>
                    <a:pt x="992849" y="951903"/>
                  </a:cubicBezTo>
                  <a:cubicBezTo>
                    <a:pt x="992849" y="984002"/>
                    <a:pt x="976055" y="1000926"/>
                    <a:pt x="944270" y="1000926"/>
                  </a:cubicBezTo>
                  <a:cubicBezTo>
                    <a:pt x="736741" y="1000926"/>
                    <a:pt x="529212" y="1000926"/>
                    <a:pt x="321683" y="1000926"/>
                  </a:cubicBezTo>
                  <a:cubicBezTo>
                    <a:pt x="290159" y="1000926"/>
                    <a:pt x="273470" y="984263"/>
                    <a:pt x="273418" y="952791"/>
                  </a:cubicBezTo>
                  <a:cubicBezTo>
                    <a:pt x="273418" y="946654"/>
                    <a:pt x="273418" y="940516"/>
                    <a:pt x="273418" y="933699"/>
                  </a:cubicBezTo>
                  <a:cubicBezTo>
                    <a:pt x="218101" y="933699"/>
                    <a:pt x="163594" y="933699"/>
                    <a:pt x="107781" y="933699"/>
                  </a:cubicBezTo>
                  <a:cubicBezTo>
                    <a:pt x="107781" y="951277"/>
                    <a:pt x="107964" y="968436"/>
                    <a:pt x="107702" y="985595"/>
                  </a:cubicBezTo>
                  <a:cubicBezTo>
                    <a:pt x="107572" y="994318"/>
                    <a:pt x="101957" y="1000508"/>
                    <a:pt x="94278" y="1000743"/>
                  </a:cubicBezTo>
                  <a:cubicBezTo>
                    <a:pt x="85947" y="1001004"/>
                    <a:pt x="80723" y="996564"/>
                    <a:pt x="78947" y="988572"/>
                  </a:cubicBezTo>
                  <a:cubicBezTo>
                    <a:pt x="78190" y="985125"/>
                    <a:pt x="78451" y="981442"/>
                    <a:pt x="78451" y="977864"/>
                  </a:cubicBezTo>
                  <a:cubicBezTo>
                    <a:pt x="78399" y="963291"/>
                    <a:pt x="78425" y="948717"/>
                    <a:pt x="78425" y="932994"/>
                  </a:cubicBezTo>
                  <a:cubicBezTo>
                    <a:pt x="68657" y="932994"/>
                    <a:pt x="59934" y="933099"/>
                    <a:pt x="51236" y="932968"/>
                  </a:cubicBezTo>
                  <a:cubicBezTo>
                    <a:pt x="20052" y="932524"/>
                    <a:pt x="99" y="912466"/>
                    <a:pt x="72" y="881230"/>
                  </a:cubicBezTo>
                  <a:cubicBezTo>
                    <a:pt x="-6" y="782845"/>
                    <a:pt x="20" y="684461"/>
                    <a:pt x="99" y="586050"/>
                  </a:cubicBezTo>
                  <a:cubicBezTo>
                    <a:pt x="99" y="582837"/>
                    <a:pt x="229" y="579442"/>
                    <a:pt x="1274" y="576465"/>
                  </a:cubicBezTo>
                  <a:cubicBezTo>
                    <a:pt x="3703" y="569465"/>
                    <a:pt x="9031" y="566096"/>
                    <a:pt x="16422" y="566906"/>
                  </a:cubicBezTo>
                  <a:cubicBezTo>
                    <a:pt x="23813" y="567715"/>
                    <a:pt x="28149" y="572182"/>
                    <a:pt x="29167" y="579494"/>
                  </a:cubicBezTo>
                  <a:cubicBezTo>
                    <a:pt x="29611" y="582707"/>
                    <a:pt x="29402" y="585998"/>
                    <a:pt x="29402" y="589262"/>
                  </a:cubicBezTo>
                  <a:cubicBezTo>
                    <a:pt x="29402" y="685035"/>
                    <a:pt x="29402" y="780834"/>
                    <a:pt x="29402" y="876607"/>
                  </a:cubicBezTo>
                  <a:cubicBezTo>
                    <a:pt x="29402" y="897814"/>
                    <a:pt x="34991" y="903534"/>
                    <a:pt x="55755" y="903534"/>
                  </a:cubicBezTo>
                  <a:cubicBezTo>
                    <a:pt x="184435" y="903534"/>
                    <a:pt x="313142" y="903534"/>
                    <a:pt x="441823" y="903534"/>
                  </a:cubicBezTo>
                  <a:cubicBezTo>
                    <a:pt x="461542" y="903534"/>
                    <a:pt x="467235" y="897736"/>
                    <a:pt x="467235" y="877860"/>
                  </a:cubicBezTo>
                  <a:cubicBezTo>
                    <a:pt x="467235" y="711388"/>
                    <a:pt x="467235" y="544889"/>
                    <a:pt x="467235" y="378416"/>
                  </a:cubicBezTo>
                  <a:cubicBezTo>
                    <a:pt x="467235" y="358149"/>
                    <a:pt x="461280" y="352142"/>
                    <a:pt x="441144" y="352142"/>
                  </a:cubicBezTo>
                  <a:cubicBezTo>
                    <a:pt x="312463" y="352142"/>
                    <a:pt x="183756" y="352142"/>
                    <a:pt x="55076" y="352142"/>
                  </a:cubicBezTo>
                  <a:cubicBezTo>
                    <a:pt x="35801" y="352142"/>
                    <a:pt x="29402" y="358619"/>
                    <a:pt x="29402" y="378076"/>
                  </a:cubicBezTo>
                  <a:cubicBezTo>
                    <a:pt x="29376" y="423364"/>
                    <a:pt x="29402" y="468652"/>
                    <a:pt x="29402" y="513940"/>
                  </a:cubicBezTo>
                  <a:cubicBezTo>
                    <a:pt x="29402" y="516865"/>
                    <a:pt x="29533" y="519816"/>
                    <a:pt x="29298" y="522741"/>
                  </a:cubicBezTo>
                  <a:cubicBezTo>
                    <a:pt x="28645" y="531177"/>
                    <a:pt x="22690" y="537393"/>
                    <a:pt x="15012" y="537106"/>
                  </a:cubicBezTo>
                  <a:cubicBezTo>
                    <a:pt x="6811" y="536792"/>
                    <a:pt x="1796" y="532143"/>
                    <a:pt x="307" y="524047"/>
                  </a:cubicBezTo>
                  <a:cubicBezTo>
                    <a:pt x="-163" y="521514"/>
                    <a:pt x="46" y="518850"/>
                    <a:pt x="46" y="516238"/>
                  </a:cubicBezTo>
                  <a:cubicBezTo>
                    <a:pt x="46" y="469331"/>
                    <a:pt x="-6" y="422398"/>
                    <a:pt x="46" y="375491"/>
                  </a:cubicBezTo>
                  <a:cubicBezTo>
                    <a:pt x="99" y="343288"/>
                    <a:pt x="20340" y="322916"/>
                    <a:pt x="52412" y="322760"/>
                  </a:cubicBezTo>
                  <a:cubicBezTo>
                    <a:pt x="76440" y="322629"/>
                    <a:pt x="100468" y="322734"/>
                    <a:pt x="125645" y="322734"/>
                  </a:cubicBezTo>
                  <a:cubicBezTo>
                    <a:pt x="125645" y="317954"/>
                    <a:pt x="125645" y="314167"/>
                    <a:pt x="125645" y="310354"/>
                  </a:cubicBezTo>
                  <a:cubicBezTo>
                    <a:pt x="125645" y="229233"/>
                    <a:pt x="125645" y="148112"/>
                    <a:pt x="125645" y="66991"/>
                  </a:cubicBezTo>
                  <a:cubicBezTo>
                    <a:pt x="125645" y="39463"/>
                    <a:pt x="135779" y="29408"/>
                    <a:pt x="163411" y="29408"/>
                  </a:cubicBezTo>
                  <a:cubicBezTo>
                    <a:pt x="167903" y="29408"/>
                    <a:pt x="172395" y="29408"/>
                    <a:pt x="177723" y="29408"/>
                  </a:cubicBezTo>
                  <a:cubicBezTo>
                    <a:pt x="175869" y="15096"/>
                    <a:pt x="182555" y="6347"/>
                    <a:pt x="193394" y="26"/>
                  </a:cubicBezTo>
                  <a:cubicBezTo>
                    <a:pt x="235808" y="0"/>
                    <a:pt x="278171" y="0"/>
                    <a:pt x="320533" y="0"/>
                  </a:cubicBezTo>
                  <a:close/>
                  <a:moveTo>
                    <a:pt x="418787" y="970969"/>
                  </a:moveTo>
                  <a:cubicBezTo>
                    <a:pt x="541174" y="970969"/>
                    <a:pt x="662803" y="970969"/>
                    <a:pt x="784745" y="970969"/>
                  </a:cubicBezTo>
                  <a:cubicBezTo>
                    <a:pt x="784745" y="826304"/>
                    <a:pt x="784745" y="682214"/>
                    <a:pt x="784745" y="537942"/>
                  </a:cubicBezTo>
                  <a:cubicBezTo>
                    <a:pt x="782133" y="537759"/>
                    <a:pt x="780201" y="537471"/>
                    <a:pt x="778294" y="537471"/>
                  </a:cubicBezTo>
                  <a:cubicBezTo>
                    <a:pt x="749957" y="537445"/>
                    <a:pt x="721619" y="537576"/>
                    <a:pt x="693282" y="537341"/>
                  </a:cubicBezTo>
                  <a:cubicBezTo>
                    <a:pt x="683540" y="537262"/>
                    <a:pt x="677167" y="530942"/>
                    <a:pt x="677219" y="522558"/>
                  </a:cubicBezTo>
                  <a:cubicBezTo>
                    <a:pt x="677246" y="514018"/>
                    <a:pt x="683462" y="508377"/>
                    <a:pt x="693412" y="508089"/>
                  </a:cubicBezTo>
                  <a:cubicBezTo>
                    <a:pt x="699498" y="507906"/>
                    <a:pt x="705583" y="508063"/>
                    <a:pt x="711903" y="508063"/>
                  </a:cubicBezTo>
                  <a:cubicBezTo>
                    <a:pt x="711903" y="496650"/>
                    <a:pt x="711903" y="486438"/>
                    <a:pt x="711903" y="476200"/>
                  </a:cubicBezTo>
                  <a:cubicBezTo>
                    <a:pt x="658781" y="476200"/>
                    <a:pt x="606493" y="476200"/>
                    <a:pt x="554154" y="476200"/>
                  </a:cubicBezTo>
                  <a:cubicBezTo>
                    <a:pt x="554154" y="487065"/>
                    <a:pt x="554154" y="497250"/>
                    <a:pt x="554154" y="508037"/>
                  </a:cubicBezTo>
                  <a:cubicBezTo>
                    <a:pt x="558829" y="508037"/>
                    <a:pt x="562694" y="508037"/>
                    <a:pt x="566560" y="508037"/>
                  </a:cubicBezTo>
                  <a:cubicBezTo>
                    <a:pt x="588707" y="508063"/>
                    <a:pt x="610855" y="507880"/>
                    <a:pt x="633003" y="508194"/>
                  </a:cubicBezTo>
                  <a:cubicBezTo>
                    <a:pt x="641778" y="508324"/>
                    <a:pt x="647211" y="514148"/>
                    <a:pt x="647419" y="522193"/>
                  </a:cubicBezTo>
                  <a:cubicBezTo>
                    <a:pt x="647628" y="530185"/>
                    <a:pt x="642327" y="536192"/>
                    <a:pt x="633838" y="537236"/>
                  </a:cubicBezTo>
                  <a:cubicBezTo>
                    <a:pt x="630939" y="537602"/>
                    <a:pt x="627988" y="537419"/>
                    <a:pt x="625063" y="537419"/>
                  </a:cubicBezTo>
                  <a:cubicBezTo>
                    <a:pt x="585965" y="537419"/>
                    <a:pt x="546893" y="537419"/>
                    <a:pt x="507796" y="537419"/>
                  </a:cubicBezTo>
                  <a:cubicBezTo>
                    <a:pt x="504348" y="537419"/>
                    <a:pt x="500901" y="537419"/>
                    <a:pt x="496696" y="537419"/>
                  </a:cubicBezTo>
                  <a:cubicBezTo>
                    <a:pt x="496696" y="542590"/>
                    <a:pt x="496696" y="546456"/>
                    <a:pt x="496696" y="550295"/>
                  </a:cubicBezTo>
                  <a:cubicBezTo>
                    <a:pt x="496696" y="660406"/>
                    <a:pt x="496722" y="770491"/>
                    <a:pt x="496670" y="880603"/>
                  </a:cubicBezTo>
                  <a:cubicBezTo>
                    <a:pt x="496643" y="913250"/>
                    <a:pt x="477108" y="932707"/>
                    <a:pt x="444356" y="932968"/>
                  </a:cubicBezTo>
                  <a:cubicBezTo>
                    <a:pt x="435973" y="933047"/>
                    <a:pt x="427615" y="932968"/>
                    <a:pt x="418813" y="932968"/>
                  </a:cubicBezTo>
                  <a:cubicBezTo>
                    <a:pt x="418787" y="946157"/>
                    <a:pt x="418787" y="958119"/>
                    <a:pt x="418787" y="970969"/>
                  </a:cubicBezTo>
                  <a:close/>
                  <a:moveTo>
                    <a:pt x="337902" y="59104"/>
                  </a:moveTo>
                  <a:cubicBezTo>
                    <a:pt x="337431" y="62865"/>
                    <a:pt x="337144" y="65764"/>
                    <a:pt x="336674" y="68637"/>
                  </a:cubicBezTo>
                  <a:cubicBezTo>
                    <a:pt x="334846" y="79893"/>
                    <a:pt x="326880" y="87911"/>
                    <a:pt x="315597" y="87990"/>
                  </a:cubicBezTo>
                  <a:cubicBezTo>
                    <a:pt x="276865" y="88303"/>
                    <a:pt x="238133" y="88329"/>
                    <a:pt x="199375" y="88016"/>
                  </a:cubicBezTo>
                  <a:cubicBezTo>
                    <a:pt x="187361" y="87911"/>
                    <a:pt x="179003" y="79084"/>
                    <a:pt x="177802" y="66965"/>
                  </a:cubicBezTo>
                  <a:cubicBezTo>
                    <a:pt x="177540" y="64484"/>
                    <a:pt x="177384" y="62003"/>
                    <a:pt x="177175" y="59287"/>
                  </a:cubicBezTo>
                  <a:cubicBezTo>
                    <a:pt x="169731" y="59287"/>
                    <a:pt x="163045" y="59287"/>
                    <a:pt x="155758" y="59287"/>
                  </a:cubicBezTo>
                  <a:cubicBezTo>
                    <a:pt x="155758" y="147146"/>
                    <a:pt x="155758" y="234535"/>
                    <a:pt x="155758" y="322054"/>
                  </a:cubicBezTo>
                  <a:cubicBezTo>
                    <a:pt x="223899" y="322054"/>
                    <a:pt x="291413" y="322054"/>
                    <a:pt x="358848" y="322054"/>
                  </a:cubicBezTo>
                  <a:cubicBezTo>
                    <a:pt x="358848" y="234039"/>
                    <a:pt x="358848" y="146676"/>
                    <a:pt x="358848" y="59078"/>
                  </a:cubicBezTo>
                  <a:cubicBezTo>
                    <a:pt x="351639" y="59104"/>
                    <a:pt x="345188" y="59104"/>
                    <a:pt x="337902" y="59104"/>
                  </a:cubicBezTo>
                  <a:close/>
                  <a:moveTo>
                    <a:pt x="874380" y="537550"/>
                  </a:moveTo>
                  <a:cubicBezTo>
                    <a:pt x="874380" y="682998"/>
                    <a:pt x="874380" y="827010"/>
                    <a:pt x="874380" y="971570"/>
                  </a:cubicBezTo>
                  <a:cubicBezTo>
                    <a:pt x="897572" y="971570"/>
                    <a:pt x="920007" y="971570"/>
                    <a:pt x="942416" y="971570"/>
                  </a:cubicBezTo>
                  <a:cubicBezTo>
                    <a:pt x="960071" y="971570"/>
                    <a:pt x="963493" y="968148"/>
                    <a:pt x="963493" y="950545"/>
                  </a:cubicBezTo>
                  <a:cubicBezTo>
                    <a:pt x="963493" y="819671"/>
                    <a:pt x="963493" y="688822"/>
                    <a:pt x="963493" y="557947"/>
                  </a:cubicBezTo>
                  <a:cubicBezTo>
                    <a:pt x="963493" y="555022"/>
                    <a:pt x="963754" y="552019"/>
                    <a:pt x="963206" y="549172"/>
                  </a:cubicBezTo>
                  <a:cubicBezTo>
                    <a:pt x="961900" y="542408"/>
                    <a:pt x="958008" y="537680"/>
                    <a:pt x="950748" y="537628"/>
                  </a:cubicBezTo>
                  <a:cubicBezTo>
                    <a:pt x="925440" y="537419"/>
                    <a:pt x="900106" y="537550"/>
                    <a:pt x="874380" y="537550"/>
                  </a:cubicBezTo>
                  <a:close/>
                  <a:moveTo>
                    <a:pt x="843588" y="969350"/>
                  </a:moveTo>
                  <a:cubicBezTo>
                    <a:pt x="843588" y="824999"/>
                    <a:pt x="843588" y="681640"/>
                    <a:pt x="843588" y="538255"/>
                  </a:cubicBezTo>
                  <a:cubicBezTo>
                    <a:pt x="833715" y="538255"/>
                    <a:pt x="824496" y="538255"/>
                    <a:pt x="815642" y="538255"/>
                  </a:cubicBezTo>
                  <a:cubicBezTo>
                    <a:pt x="815642" y="682397"/>
                    <a:pt x="815642" y="825756"/>
                    <a:pt x="815642" y="969350"/>
                  </a:cubicBezTo>
                  <a:cubicBezTo>
                    <a:pt x="825201" y="969350"/>
                    <a:pt x="833924" y="969350"/>
                    <a:pt x="843588" y="969350"/>
                  </a:cubicBezTo>
                  <a:close/>
                  <a:moveTo>
                    <a:pt x="388569" y="933752"/>
                  </a:moveTo>
                  <a:cubicBezTo>
                    <a:pt x="359605" y="933752"/>
                    <a:pt x="331503" y="933752"/>
                    <a:pt x="302878" y="933752"/>
                  </a:cubicBezTo>
                  <a:cubicBezTo>
                    <a:pt x="302878" y="942579"/>
                    <a:pt x="302643" y="950702"/>
                    <a:pt x="302956" y="958798"/>
                  </a:cubicBezTo>
                  <a:cubicBezTo>
                    <a:pt x="303218" y="965955"/>
                    <a:pt x="307527" y="971047"/>
                    <a:pt x="314370" y="971204"/>
                  </a:cubicBezTo>
                  <a:cubicBezTo>
                    <a:pt x="338972" y="971727"/>
                    <a:pt x="363575" y="971413"/>
                    <a:pt x="388569" y="971413"/>
                  </a:cubicBezTo>
                  <a:cubicBezTo>
                    <a:pt x="388569" y="958459"/>
                    <a:pt x="388569" y="946497"/>
                    <a:pt x="388569" y="933752"/>
                  </a:cubicBezTo>
                  <a:close/>
                  <a:moveTo>
                    <a:pt x="207549" y="58294"/>
                  </a:moveTo>
                  <a:cubicBezTo>
                    <a:pt x="241058" y="58294"/>
                    <a:pt x="273835" y="58294"/>
                    <a:pt x="307005" y="58294"/>
                  </a:cubicBezTo>
                  <a:cubicBezTo>
                    <a:pt x="307005" y="48578"/>
                    <a:pt x="307005" y="39411"/>
                    <a:pt x="307005" y="29905"/>
                  </a:cubicBezTo>
                  <a:cubicBezTo>
                    <a:pt x="273522" y="29905"/>
                    <a:pt x="240771" y="29905"/>
                    <a:pt x="207549" y="29905"/>
                  </a:cubicBezTo>
                  <a:cubicBezTo>
                    <a:pt x="207549" y="39385"/>
                    <a:pt x="207549" y="48370"/>
                    <a:pt x="207549" y="58294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04D4755-2880-0803-B604-14DEDE606E8E}"/>
                </a:ext>
              </a:extLst>
            </p:cNvPr>
            <p:cNvSpPr/>
            <p:nvPr/>
          </p:nvSpPr>
          <p:spPr>
            <a:xfrm>
              <a:off x="5493436" y="1671419"/>
              <a:ext cx="29499" cy="428799"/>
            </a:xfrm>
            <a:custGeom>
              <a:avLst/>
              <a:gdLst>
                <a:gd name="connsiteX0" fmla="*/ 29394 w 29499"/>
                <a:gd name="connsiteY0" fmla="*/ 213889 h 428799"/>
                <a:gd name="connsiteX1" fmla="*/ 29394 w 29499"/>
                <a:gd name="connsiteY1" fmla="*/ 406427 h 428799"/>
                <a:gd name="connsiteX2" fmla="*/ 29159 w 29499"/>
                <a:gd name="connsiteY2" fmla="*/ 416195 h 428799"/>
                <a:gd name="connsiteX3" fmla="*/ 15265 w 29499"/>
                <a:gd name="connsiteY3" fmla="*/ 428784 h 428799"/>
                <a:gd name="connsiteX4" fmla="*/ 534 w 29499"/>
                <a:gd name="connsiteY4" fmla="*/ 417135 h 428799"/>
                <a:gd name="connsiteX5" fmla="*/ 64 w 29499"/>
                <a:gd name="connsiteY5" fmla="*/ 407420 h 428799"/>
                <a:gd name="connsiteX6" fmla="*/ 64 w 29499"/>
                <a:gd name="connsiteY6" fmla="*/ 21351 h 428799"/>
                <a:gd name="connsiteX7" fmla="*/ 508 w 29499"/>
                <a:gd name="connsiteY7" fmla="*/ 11636 h 428799"/>
                <a:gd name="connsiteX8" fmla="*/ 15265 w 29499"/>
                <a:gd name="connsiteY8" fmla="*/ 13 h 428799"/>
                <a:gd name="connsiteX9" fmla="*/ 29185 w 29499"/>
                <a:gd name="connsiteY9" fmla="*/ 12550 h 428799"/>
                <a:gd name="connsiteX10" fmla="*/ 29420 w 29499"/>
                <a:gd name="connsiteY10" fmla="*/ 22318 h 428799"/>
                <a:gd name="connsiteX11" fmla="*/ 29394 w 29499"/>
                <a:gd name="connsiteY11" fmla="*/ 213889 h 42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499" h="428799">
                  <a:moveTo>
                    <a:pt x="29394" y="213889"/>
                  </a:moveTo>
                  <a:cubicBezTo>
                    <a:pt x="29394" y="278060"/>
                    <a:pt x="29394" y="342257"/>
                    <a:pt x="29394" y="406427"/>
                  </a:cubicBezTo>
                  <a:cubicBezTo>
                    <a:pt x="29394" y="409692"/>
                    <a:pt x="29681" y="413009"/>
                    <a:pt x="29159" y="416195"/>
                  </a:cubicBezTo>
                  <a:cubicBezTo>
                    <a:pt x="27853" y="423874"/>
                    <a:pt x="23074" y="428496"/>
                    <a:pt x="15265" y="428784"/>
                  </a:cubicBezTo>
                  <a:cubicBezTo>
                    <a:pt x="7377" y="429097"/>
                    <a:pt x="2389" y="424631"/>
                    <a:pt x="534" y="417135"/>
                  </a:cubicBezTo>
                  <a:cubicBezTo>
                    <a:pt x="-223" y="414054"/>
                    <a:pt x="64" y="410658"/>
                    <a:pt x="64" y="407420"/>
                  </a:cubicBezTo>
                  <a:cubicBezTo>
                    <a:pt x="38" y="278739"/>
                    <a:pt x="38" y="150032"/>
                    <a:pt x="64" y="21351"/>
                  </a:cubicBezTo>
                  <a:cubicBezTo>
                    <a:pt x="64" y="18087"/>
                    <a:pt x="-249" y="14717"/>
                    <a:pt x="508" y="11636"/>
                  </a:cubicBezTo>
                  <a:cubicBezTo>
                    <a:pt x="2363" y="4114"/>
                    <a:pt x="7377" y="-274"/>
                    <a:pt x="15265" y="13"/>
                  </a:cubicBezTo>
                  <a:cubicBezTo>
                    <a:pt x="23074" y="301"/>
                    <a:pt x="27932" y="4793"/>
                    <a:pt x="29185" y="12550"/>
                  </a:cubicBezTo>
                  <a:cubicBezTo>
                    <a:pt x="29708" y="15736"/>
                    <a:pt x="29420" y="19053"/>
                    <a:pt x="29420" y="22318"/>
                  </a:cubicBezTo>
                  <a:cubicBezTo>
                    <a:pt x="29394" y="86175"/>
                    <a:pt x="29394" y="150032"/>
                    <a:pt x="29394" y="213889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51E9A499-ACBC-B337-CB69-1C501A19DA0F}"/>
                </a:ext>
              </a:extLst>
            </p:cNvPr>
            <p:cNvSpPr/>
            <p:nvPr/>
          </p:nvSpPr>
          <p:spPr>
            <a:xfrm>
              <a:off x="5677844" y="1671471"/>
              <a:ext cx="29427" cy="428768"/>
            </a:xfrm>
            <a:custGeom>
              <a:avLst/>
              <a:gdLst>
                <a:gd name="connsiteX0" fmla="*/ 29428 w 29427"/>
                <a:gd name="connsiteY0" fmla="*/ 214882 h 428768"/>
                <a:gd name="connsiteX1" fmla="*/ 29402 w 29427"/>
                <a:gd name="connsiteY1" fmla="*/ 405435 h 428768"/>
                <a:gd name="connsiteX2" fmla="*/ 29010 w 29427"/>
                <a:gd name="connsiteY2" fmla="*/ 416169 h 428768"/>
                <a:gd name="connsiteX3" fmla="*/ 15220 w 29427"/>
                <a:gd name="connsiteY3" fmla="*/ 428758 h 428768"/>
                <a:gd name="connsiteX4" fmla="*/ 673 w 29427"/>
                <a:gd name="connsiteY4" fmla="*/ 417031 h 428768"/>
                <a:gd name="connsiteX5" fmla="*/ 20 w 29427"/>
                <a:gd name="connsiteY5" fmla="*/ 407315 h 428768"/>
                <a:gd name="connsiteX6" fmla="*/ 20 w 29427"/>
                <a:gd name="connsiteY6" fmla="*/ 21325 h 428768"/>
                <a:gd name="connsiteX7" fmla="*/ 934 w 29427"/>
                <a:gd name="connsiteY7" fmla="*/ 10669 h 428768"/>
                <a:gd name="connsiteX8" fmla="*/ 15324 w 29427"/>
                <a:gd name="connsiteY8" fmla="*/ 13 h 428768"/>
                <a:gd name="connsiteX9" fmla="*/ 28853 w 29427"/>
                <a:gd name="connsiteY9" fmla="*/ 11662 h 428768"/>
                <a:gd name="connsiteX10" fmla="*/ 29376 w 29427"/>
                <a:gd name="connsiteY10" fmla="*/ 23362 h 428768"/>
                <a:gd name="connsiteX11" fmla="*/ 29428 w 29427"/>
                <a:gd name="connsiteY11" fmla="*/ 214882 h 428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427" h="428768">
                  <a:moveTo>
                    <a:pt x="29428" y="214882"/>
                  </a:moveTo>
                  <a:cubicBezTo>
                    <a:pt x="29428" y="278399"/>
                    <a:pt x="29428" y="341917"/>
                    <a:pt x="29402" y="405435"/>
                  </a:cubicBezTo>
                  <a:cubicBezTo>
                    <a:pt x="29402" y="409013"/>
                    <a:pt x="29506" y="412643"/>
                    <a:pt x="29010" y="416169"/>
                  </a:cubicBezTo>
                  <a:cubicBezTo>
                    <a:pt x="27913" y="424056"/>
                    <a:pt x="22977" y="428496"/>
                    <a:pt x="15220" y="428758"/>
                  </a:cubicBezTo>
                  <a:cubicBezTo>
                    <a:pt x="7411" y="429019"/>
                    <a:pt x="2292" y="424762"/>
                    <a:pt x="673" y="417031"/>
                  </a:cubicBezTo>
                  <a:cubicBezTo>
                    <a:pt x="20" y="413897"/>
                    <a:pt x="20" y="410554"/>
                    <a:pt x="20" y="407315"/>
                  </a:cubicBezTo>
                  <a:cubicBezTo>
                    <a:pt x="-7" y="278661"/>
                    <a:pt x="-7" y="149980"/>
                    <a:pt x="20" y="21325"/>
                  </a:cubicBezTo>
                  <a:cubicBezTo>
                    <a:pt x="20" y="17773"/>
                    <a:pt x="98" y="14091"/>
                    <a:pt x="934" y="10669"/>
                  </a:cubicBezTo>
                  <a:cubicBezTo>
                    <a:pt x="2736" y="3356"/>
                    <a:pt x="8012" y="-248"/>
                    <a:pt x="15324" y="13"/>
                  </a:cubicBezTo>
                  <a:cubicBezTo>
                    <a:pt x="22637" y="274"/>
                    <a:pt x="27626" y="4192"/>
                    <a:pt x="28853" y="11662"/>
                  </a:cubicBezTo>
                  <a:cubicBezTo>
                    <a:pt x="29480" y="15475"/>
                    <a:pt x="29376" y="19445"/>
                    <a:pt x="29376" y="23362"/>
                  </a:cubicBezTo>
                  <a:cubicBezTo>
                    <a:pt x="29428" y="87167"/>
                    <a:pt x="29428" y="151024"/>
                    <a:pt x="29428" y="214882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40163A5-C59F-F669-AEA5-6584727974E9}"/>
                </a:ext>
              </a:extLst>
            </p:cNvPr>
            <p:cNvSpPr/>
            <p:nvPr/>
          </p:nvSpPr>
          <p:spPr>
            <a:xfrm>
              <a:off x="5401348" y="1671432"/>
              <a:ext cx="29460" cy="428521"/>
            </a:xfrm>
            <a:custGeom>
              <a:avLst/>
              <a:gdLst>
                <a:gd name="connsiteX0" fmla="*/ 29418 w 29460"/>
                <a:gd name="connsiteY0" fmla="*/ 214346 h 428521"/>
                <a:gd name="connsiteX1" fmla="*/ 29366 w 29460"/>
                <a:gd name="connsiteY1" fmla="*/ 407877 h 428521"/>
                <a:gd name="connsiteX2" fmla="*/ 27903 w 29460"/>
                <a:gd name="connsiteY2" fmla="*/ 419159 h 428521"/>
                <a:gd name="connsiteX3" fmla="*/ 13643 w 29460"/>
                <a:gd name="connsiteY3" fmla="*/ 428405 h 428521"/>
                <a:gd name="connsiteX4" fmla="*/ 349 w 29460"/>
                <a:gd name="connsiteY4" fmla="*/ 416704 h 428521"/>
                <a:gd name="connsiteX5" fmla="*/ 62 w 29460"/>
                <a:gd name="connsiteY5" fmla="*/ 407929 h 428521"/>
                <a:gd name="connsiteX6" fmla="*/ 62 w 29460"/>
                <a:gd name="connsiteY6" fmla="*/ 20894 h 428521"/>
                <a:gd name="connsiteX7" fmla="*/ 219 w 29460"/>
                <a:gd name="connsiteY7" fmla="*/ 13085 h 428521"/>
                <a:gd name="connsiteX8" fmla="*/ 13643 w 29460"/>
                <a:gd name="connsiteY8" fmla="*/ 52 h 428521"/>
                <a:gd name="connsiteX9" fmla="*/ 28791 w 29460"/>
                <a:gd name="connsiteY9" fmla="*/ 11126 h 428521"/>
                <a:gd name="connsiteX10" fmla="*/ 29418 w 29460"/>
                <a:gd name="connsiteY10" fmla="*/ 21808 h 428521"/>
                <a:gd name="connsiteX11" fmla="*/ 29418 w 29460"/>
                <a:gd name="connsiteY11" fmla="*/ 214346 h 42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460" h="428521">
                  <a:moveTo>
                    <a:pt x="29418" y="214346"/>
                  </a:moveTo>
                  <a:cubicBezTo>
                    <a:pt x="29418" y="278856"/>
                    <a:pt x="29444" y="343367"/>
                    <a:pt x="29366" y="407877"/>
                  </a:cubicBezTo>
                  <a:cubicBezTo>
                    <a:pt x="29366" y="411716"/>
                    <a:pt x="29993" y="416835"/>
                    <a:pt x="27903" y="419159"/>
                  </a:cubicBezTo>
                  <a:cubicBezTo>
                    <a:pt x="24169" y="423286"/>
                    <a:pt x="18814" y="427674"/>
                    <a:pt x="13643" y="428405"/>
                  </a:cubicBezTo>
                  <a:cubicBezTo>
                    <a:pt x="6592" y="429398"/>
                    <a:pt x="1760" y="423913"/>
                    <a:pt x="349" y="416704"/>
                  </a:cubicBezTo>
                  <a:cubicBezTo>
                    <a:pt x="-199" y="413884"/>
                    <a:pt x="62" y="410854"/>
                    <a:pt x="62" y="407929"/>
                  </a:cubicBezTo>
                  <a:cubicBezTo>
                    <a:pt x="62" y="278909"/>
                    <a:pt x="62" y="149888"/>
                    <a:pt x="62" y="20894"/>
                  </a:cubicBezTo>
                  <a:cubicBezTo>
                    <a:pt x="62" y="18282"/>
                    <a:pt x="-95" y="15645"/>
                    <a:pt x="219" y="13085"/>
                  </a:cubicBezTo>
                  <a:cubicBezTo>
                    <a:pt x="1237" y="5250"/>
                    <a:pt x="5834" y="627"/>
                    <a:pt x="13643" y="52"/>
                  </a:cubicBezTo>
                  <a:cubicBezTo>
                    <a:pt x="21531" y="-522"/>
                    <a:pt x="26754" y="3657"/>
                    <a:pt x="28791" y="11126"/>
                  </a:cubicBezTo>
                  <a:cubicBezTo>
                    <a:pt x="29705" y="14495"/>
                    <a:pt x="29418" y="18230"/>
                    <a:pt x="29418" y="21808"/>
                  </a:cubicBezTo>
                  <a:cubicBezTo>
                    <a:pt x="29418" y="85979"/>
                    <a:pt x="29418" y="150176"/>
                    <a:pt x="29418" y="214346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E09AD44-4168-D0DF-6414-FD84DC14EFBF}"/>
                </a:ext>
              </a:extLst>
            </p:cNvPr>
            <p:cNvSpPr/>
            <p:nvPr/>
          </p:nvSpPr>
          <p:spPr>
            <a:xfrm>
              <a:off x="5585603" y="1671443"/>
              <a:ext cx="29397" cy="428841"/>
            </a:xfrm>
            <a:custGeom>
              <a:avLst/>
              <a:gdLst>
                <a:gd name="connsiteX0" fmla="*/ 29369 w 29397"/>
                <a:gd name="connsiteY0" fmla="*/ 213865 h 428841"/>
                <a:gd name="connsiteX1" fmla="*/ 29369 w 29397"/>
                <a:gd name="connsiteY1" fmla="*/ 406403 h 428841"/>
                <a:gd name="connsiteX2" fmla="*/ 29108 w 29397"/>
                <a:gd name="connsiteY2" fmla="*/ 416171 h 428841"/>
                <a:gd name="connsiteX3" fmla="*/ 16258 w 29397"/>
                <a:gd name="connsiteY3" fmla="*/ 428733 h 428841"/>
                <a:gd name="connsiteX4" fmla="*/ 1267 w 29397"/>
                <a:gd name="connsiteY4" fmla="*/ 418939 h 428841"/>
                <a:gd name="connsiteX5" fmla="*/ 39 w 29397"/>
                <a:gd name="connsiteY5" fmla="*/ 407395 h 428841"/>
                <a:gd name="connsiteX6" fmla="*/ 39 w 29397"/>
                <a:gd name="connsiteY6" fmla="*/ 21353 h 428841"/>
                <a:gd name="connsiteX7" fmla="*/ 1241 w 29397"/>
                <a:gd name="connsiteY7" fmla="*/ 9809 h 428841"/>
                <a:gd name="connsiteX8" fmla="*/ 16258 w 29397"/>
                <a:gd name="connsiteY8" fmla="*/ 93 h 428841"/>
                <a:gd name="connsiteX9" fmla="*/ 29082 w 29397"/>
                <a:gd name="connsiteY9" fmla="*/ 12551 h 428841"/>
                <a:gd name="connsiteX10" fmla="*/ 29343 w 29397"/>
                <a:gd name="connsiteY10" fmla="*/ 22319 h 428841"/>
                <a:gd name="connsiteX11" fmla="*/ 29369 w 29397"/>
                <a:gd name="connsiteY11" fmla="*/ 213865 h 42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97" h="428841">
                  <a:moveTo>
                    <a:pt x="29369" y="213865"/>
                  </a:moveTo>
                  <a:cubicBezTo>
                    <a:pt x="29369" y="278036"/>
                    <a:pt x="29369" y="342232"/>
                    <a:pt x="29369" y="406403"/>
                  </a:cubicBezTo>
                  <a:cubicBezTo>
                    <a:pt x="29369" y="409668"/>
                    <a:pt x="29526" y="412958"/>
                    <a:pt x="29108" y="416171"/>
                  </a:cubicBezTo>
                  <a:cubicBezTo>
                    <a:pt x="28142" y="423614"/>
                    <a:pt x="23493" y="427950"/>
                    <a:pt x="16258" y="428733"/>
                  </a:cubicBezTo>
                  <a:cubicBezTo>
                    <a:pt x="8945" y="429517"/>
                    <a:pt x="3461" y="426043"/>
                    <a:pt x="1267" y="418939"/>
                  </a:cubicBezTo>
                  <a:cubicBezTo>
                    <a:pt x="144" y="415309"/>
                    <a:pt x="39" y="411261"/>
                    <a:pt x="39" y="407395"/>
                  </a:cubicBezTo>
                  <a:cubicBezTo>
                    <a:pt x="-13" y="278715"/>
                    <a:pt x="-13" y="150034"/>
                    <a:pt x="39" y="21353"/>
                  </a:cubicBezTo>
                  <a:cubicBezTo>
                    <a:pt x="39" y="17488"/>
                    <a:pt x="118" y="13439"/>
                    <a:pt x="1241" y="9809"/>
                  </a:cubicBezTo>
                  <a:cubicBezTo>
                    <a:pt x="3434" y="2679"/>
                    <a:pt x="8919" y="-612"/>
                    <a:pt x="16258" y="93"/>
                  </a:cubicBezTo>
                  <a:cubicBezTo>
                    <a:pt x="23623" y="799"/>
                    <a:pt x="28115" y="5134"/>
                    <a:pt x="29082" y="12551"/>
                  </a:cubicBezTo>
                  <a:cubicBezTo>
                    <a:pt x="29500" y="15764"/>
                    <a:pt x="29343" y="19055"/>
                    <a:pt x="29343" y="22319"/>
                  </a:cubicBezTo>
                  <a:cubicBezTo>
                    <a:pt x="29369" y="86177"/>
                    <a:pt x="29369" y="150034"/>
                    <a:pt x="29369" y="213865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C307466C-CD6B-5F57-83BE-36E5D74D2221}"/>
                </a:ext>
              </a:extLst>
            </p:cNvPr>
            <p:cNvSpPr/>
            <p:nvPr/>
          </p:nvSpPr>
          <p:spPr>
            <a:xfrm>
              <a:off x="5836899" y="2011116"/>
              <a:ext cx="174611" cy="108856"/>
            </a:xfrm>
            <a:custGeom>
              <a:avLst/>
              <a:gdLst>
                <a:gd name="connsiteX0" fmla="*/ 86965 w 174611"/>
                <a:gd name="connsiteY0" fmla="*/ 108805 h 108856"/>
                <a:gd name="connsiteX1" fmla="*/ 34260 w 174611"/>
                <a:gd name="connsiteY1" fmla="*/ 108779 h 108856"/>
                <a:gd name="connsiteX2" fmla="*/ 202 w 174611"/>
                <a:gd name="connsiteY2" fmla="*/ 75271 h 108856"/>
                <a:gd name="connsiteX3" fmla="*/ 229 w 174611"/>
                <a:gd name="connsiteY3" fmla="*/ 33300 h 108856"/>
                <a:gd name="connsiteX4" fmla="*/ 32797 w 174611"/>
                <a:gd name="connsiteY4" fmla="*/ 366 h 108856"/>
                <a:gd name="connsiteX5" fmla="*/ 141132 w 174611"/>
                <a:gd name="connsiteY5" fmla="*/ 340 h 108856"/>
                <a:gd name="connsiteX6" fmla="*/ 174484 w 174611"/>
                <a:gd name="connsiteY6" fmla="*/ 34736 h 108856"/>
                <a:gd name="connsiteX7" fmla="*/ 174484 w 174611"/>
                <a:gd name="connsiteY7" fmla="*/ 73782 h 108856"/>
                <a:gd name="connsiteX8" fmla="*/ 139696 w 174611"/>
                <a:gd name="connsiteY8" fmla="*/ 108779 h 108856"/>
                <a:gd name="connsiteX9" fmla="*/ 86965 w 174611"/>
                <a:gd name="connsiteY9" fmla="*/ 108805 h 108856"/>
                <a:gd name="connsiteX10" fmla="*/ 29558 w 174611"/>
                <a:gd name="connsiteY10" fmla="*/ 30296 h 108856"/>
                <a:gd name="connsiteX11" fmla="*/ 29924 w 174611"/>
                <a:gd name="connsiteY11" fmla="*/ 73834 h 108856"/>
                <a:gd name="connsiteX12" fmla="*/ 37681 w 174611"/>
                <a:gd name="connsiteY12" fmla="*/ 79240 h 108856"/>
                <a:gd name="connsiteX13" fmla="*/ 136405 w 174611"/>
                <a:gd name="connsiteY13" fmla="*/ 79606 h 108856"/>
                <a:gd name="connsiteX14" fmla="*/ 145259 w 174611"/>
                <a:gd name="connsiteY14" fmla="*/ 70413 h 108856"/>
                <a:gd name="connsiteX15" fmla="*/ 145311 w 174611"/>
                <a:gd name="connsiteY15" fmla="*/ 41109 h 108856"/>
                <a:gd name="connsiteX16" fmla="*/ 133924 w 174611"/>
                <a:gd name="connsiteY16" fmla="*/ 29304 h 108856"/>
                <a:gd name="connsiteX17" fmla="*/ 40110 w 174611"/>
                <a:gd name="connsiteY17" fmla="*/ 29539 h 108856"/>
                <a:gd name="connsiteX18" fmla="*/ 29558 w 174611"/>
                <a:gd name="connsiteY18" fmla="*/ 30296 h 10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4611" h="108856">
                  <a:moveTo>
                    <a:pt x="86965" y="108805"/>
                  </a:moveTo>
                  <a:cubicBezTo>
                    <a:pt x="69388" y="108805"/>
                    <a:pt x="51837" y="108936"/>
                    <a:pt x="34260" y="108779"/>
                  </a:cubicBezTo>
                  <a:cubicBezTo>
                    <a:pt x="14071" y="108596"/>
                    <a:pt x="594" y="95381"/>
                    <a:pt x="202" y="75271"/>
                  </a:cubicBezTo>
                  <a:cubicBezTo>
                    <a:pt x="-59" y="61298"/>
                    <a:pt x="-85" y="47299"/>
                    <a:pt x="229" y="33300"/>
                  </a:cubicBezTo>
                  <a:cubicBezTo>
                    <a:pt x="646" y="14077"/>
                    <a:pt x="13444" y="627"/>
                    <a:pt x="32797" y="366"/>
                  </a:cubicBezTo>
                  <a:cubicBezTo>
                    <a:pt x="68891" y="-131"/>
                    <a:pt x="105012" y="-104"/>
                    <a:pt x="141132" y="340"/>
                  </a:cubicBezTo>
                  <a:cubicBezTo>
                    <a:pt x="161216" y="575"/>
                    <a:pt x="174197" y="14521"/>
                    <a:pt x="174484" y="34736"/>
                  </a:cubicBezTo>
                  <a:cubicBezTo>
                    <a:pt x="174667" y="47743"/>
                    <a:pt x="174641" y="60749"/>
                    <a:pt x="174484" y="73782"/>
                  </a:cubicBezTo>
                  <a:cubicBezTo>
                    <a:pt x="174249" y="94989"/>
                    <a:pt x="160720" y="108623"/>
                    <a:pt x="139696" y="108779"/>
                  </a:cubicBezTo>
                  <a:cubicBezTo>
                    <a:pt x="122119" y="108936"/>
                    <a:pt x="104542" y="108805"/>
                    <a:pt x="86965" y="108805"/>
                  </a:cubicBezTo>
                  <a:close/>
                  <a:moveTo>
                    <a:pt x="29558" y="30296"/>
                  </a:moveTo>
                  <a:cubicBezTo>
                    <a:pt x="29558" y="45288"/>
                    <a:pt x="29245" y="59574"/>
                    <a:pt x="29924" y="73834"/>
                  </a:cubicBezTo>
                  <a:cubicBezTo>
                    <a:pt x="30029" y="75845"/>
                    <a:pt x="34965" y="79214"/>
                    <a:pt x="37681" y="79240"/>
                  </a:cubicBezTo>
                  <a:cubicBezTo>
                    <a:pt x="70589" y="79606"/>
                    <a:pt x="103497" y="79319"/>
                    <a:pt x="136405" y="79606"/>
                  </a:cubicBezTo>
                  <a:cubicBezTo>
                    <a:pt x="143430" y="79658"/>
                    <a:pt x="145520" y="77020"/>
                    <a:pt x="145259" y="70413"/>
                  </a:cubicBezTo>
                  <a:cubicBezTo>
                    <a:pt x="144867" y="60645"/>
                    <a:pt x="144606" y="50825"/>
                    <a:pt x="145311" y="41109"/>
                  </a:cubicBezTo>
                  <a:cubicBezTo>
                    <a:pt x="145964" y="32203"/>
                    <a:pt x="143117" y="29173"/>
                    <a:pt x="133924" y="29304"/>
                  </a:cubicBezTo>
                  <a:cubicBezTo>
                    <a:pt x="102661" y="29800"/>
                    <a:pt x="71372" y="29487"/>
                    <a:pt x="40110" y="29539"/>
                  </a:cubicBezTo>
                  <a:cubicBezTo>
                    <a:pt x="36924" y="29565"/>
                    <a:pt x="33763" y="29983"/>
                    <a:pt x="29558" y="30296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grpSp>
        <p:nvGrpSpPr>
          <p:cNvPr id="49" name="Graphic 35">
            <a:extLst>
              <a:ext uri="{FF2B5EF4-FFF2-40B4-BE49-F238E27FC236}">
                <a16:creationId xmlns:a16="http://schemas.microsoft.com/office/drawing/2014/main" id="{4A26420C-D48E-9F5F-4DD8-5A7819C64E99}"/>
              </a:ext>
            </a:extLst>
          </p:cNvPr>
          <p:cNvGrpSpPr/>
          <p:nvPr/>
        </p:nvGrpSpPr>
        <p:grpSpPr>
          <a:xfrm>
            <a:off x="8807999" y="3709134"/>
            <a:ext cx="517890" cy="576381"/>
            <a:chOff x="8649374" y="3838706"/>
            <a:chExt cx="862582" cy="960002"/>
          </a:xfrm>
          <a:solidFill>
            <a:schemeClr val="accent2">
              <a:lumMod val="75000"/>
            </a:schemeClr>
          </a:solidFill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3AC7214-5C08-C996-2C18-67062AC4E118}"/>
                </a:ext>
              </a:extLst>
            </p:cNvPr>
            <p:cNvSpPr/>
            <p:nvPr/>
          </p:nvSpPr>
          <p:spPr>
            <a:xfrm>
              <a:off x="8649374" y="3838706"/>
              <a:ext cx="862582" cy="960002"/>
            </a:xfrm>
            <a:custGeom>
              <a:avLst/>
              <a:gdLst>
                <a:gd name="connsiteX0" fmla="*/ 348782 w 862582"/>
                <a:gd name="connsiteY0" fmla="*/ 25 h 960002"/>
                <a:gd name="connsiteX1" fmla="*/ 390166 w 862582"/>
                <a:gd name="connsiteY1" fmla="*/ 35046 h 960002"/>
                <a:gd name="connsiteX2" fmla="*/ 398183 w 862582"/>
                <a:gd name="connsiteY2" fmla="*/ 37426 h 960002"/>
                <a:gd name="connsiteX3" fmla="*/ 482554 w 862582"/>
                <a:gd name="connsiteY3" fmla="*/ 37526 h 960002"/>
                <a:gd name="connsiteX4" fmla="*/ 506377 w 862582"/>
                <a:gd name="connsiteY4" fmla="*/ 61174 h 960002"/>
                <a:gd name="connsiteX5" fmla="*/ 506377 w 862582"/>
                <a:gd name="connsiteY5" fmla="*/ 75027 h 960002"/>
                <a:gd name="connsiteX6" fmla="*/ 517299 w 862582"/>
                <a:gd name="connsiteY6" fmla="*/ 75027 h 960002"/>
                <a:gd name="connsiteX7" fmla="*/ 616676 w 862582"/>
                <a:gd name="connsiteY7" fmla="*/ 75052 h 960002"/>
                <a:gd name="connsiteX8" fmla="*/ 675220 w 862582"/>
                <a:gd name="connsiteY8" fmla="*/ 133270 h 960002"/>
                <a:gd name="connsiteX9" fmla="*/ 675345 w 862582"/>
                <a:gd name="connsiteY9" fmla="*/ 208272 h 960002"/>
                <a:gd name="connsiteX10" fmla="*/ 675996 w 862582"/>
                <a:gd name="connsiteY10" fmla="*/ 211780 h 960002"/>
                <a:gd name="connsiteX11" fmla="*/ 697615 w 862582"/>
                <a:gd name="connsiteY11" fmla="*/ 211780 h 960002"/>
                <a:gd name="connsiteX12" fmla="*/ 759616 w 862582"/>
                <a:gd name="connsiteY12" fmla="*/ 274056 h 960002"/>
                <a:gd name="connsiteX13" fmla="*/ 759616 w 862582"/>
                <a:gd name="connsiteY13" fmla="*/ 389114 h 960002"/>
                <a:gd name="connsiteX14" fmla="*/ 767006 w 862582"/>
                <a:gd name="connsiteY14" fmla="*/ 389941 h 960002"/>
                <a:gd name="connsiteX15" fmla="*/ 799822 w 862582"/>
                <a:gd name="connsiteY15" fmla="*/ 389991 h 960002"/>
                <a:gd name="connsiteX16" fmla="*/ 862500 w 862582"/>
                <a:gd name="connsiteY16" fmla="*/ 452443 h 960002"/>
                <a:gd name="connsiteX17" fmla="*/ 862550 w 862582"/>
                <a:gd name="connsiteY17" fmla="*/ 759916 h 960002"/>
                <a:gd name="connsiteX18" fmla="*/ 862500 w 862582"/>
                <a:gd name="connsiteY18" fmla="*/ 860220 h 960002"/>
                <a:gd name="connsiteX19" fmla="*/ 826877 w 862582"/>
                <a:gd name="connsiteY19" fmla="*/ 917035 h 960002"/>
                <a:gd name="connsiteX20" fmla="*/ 820965 w 862582"/>
                <a:gd name="connsiteY20" fmla="*/ 926028 h 960002"/>
                <a:gd name="connsiteX21" fmla="*/ 820890 w 862582"/>
                <a:gd name="connsiteY21" fmla="*/ 941936 h 960002"/>
                <a:gd name="connsiteX22" fmla="*/ 801801 w 862582"/>
                <a:gd name="connsiteY22" fmla="*/ 959997 h 960002"/>
                <a:gd name="connsiteX23" fmla="*/ 783665 w 862582"/>
                <a:gd name="connsiteY23" fmla="*/ 941159 h 960002"/>
                <a:gd name="connsiteX24" fmla="*/ 783615 w 862582"/>
                <a:gd name="connsiteY24" fmla="*/ 923072 h 960002"/>
                <a:gd name="connsiteX25" fmla="*/ 529750 w 862582"/>
                <a:gd name="connsiteY25" fmla="*/ 923072 h 960002"/>
                <a:gd name="connsiteX26" fmla="*/ 529674 w 862582"/>
                <a:gd name="connsiteY26" fmla="*/ 940858 h 960002"/>
                <a:gd name="connsiteX27" fmla="*/ 510736 w 862582"/>
                <a:gd name="connsiteY27" fmla="*/ 959997 h 960002"/>
                <a:gd name="connsiteX28" fmla="*/ 492399 w 862582"/>
                <a:gd name="connsiteY28" fmla="*/ 940307 h 960002"/>
                <a:gd name="connsiteX29" fmla="*/ 492374 w 862582"/>
                <a:gd name="connsiteY29" fmla="*/ 939380 h 960002"/>
                <a:gd name="connsiteX30" fmla="*/ 477819 w 862582"/>
                <a:gd name="connsiteY30" fmla="*/ 911574 h 960002"/>
                <a:gd name="connsiteX31" fmla="*/ 457653 w 862582"/>
                <a:gd name="connsiteY31" fmla="*/ 889078 h 960002"/>
                <a:gd name="connsiteX32" fmla="*/ 443249 w 862582"/>
                <a:gd name="connsiteY32" fmla="*/ 880937 h 960002"/>
                <a:gd name="connsiteX33" fmla="*/ 59846 w 862582"/>
                <a:gd name="connsiteY33" fmla="*/ 881037 h 960002"/>
                <a:gd name="connsiteX34" fmla="*/ 852 w 862582"/>
                <a:gd name="connsiteY34" fmla="*/ 834117 h 960002"/>
                <a:gd name="connsiteX35" fmla="*/ 0 w 862582"/>
                <a:gd name="connsiteY35" fmla="*/ 820113 h 960002"/>
                <a:gd name="connsiteX36" fmla="*/ 0 w 862582"/>
                <a:gd name="connsiteY36" fmla="*/ 135851 h 960002"/>
                <a:gd name="connsiteX37" fmla="*/ 60798 w 862582"/>
                <a:gd name="connsiteY37" fmla="*/ 75027 h 960002"/>
                <a:gd name="connsiteX38" fmla="*/ 165786 w 862582"/>
                <a:gd name="connsiteY38" fmla="*/ 74902 h 960002"/>
                <a:gd name="connsiteX39" fmla="*/ 168868 w 862582"/>
                <a:gd name="connsiteY39" fmla="*/ 74125 h 960002"/>
                <a:gd name="connsiteX40" fmla="*/ 168893 w 862582"/>
                <a:gd name="connsiteY40" fmla="*/ 58970 h 960002"/>
                <a:gd name="connsiteX41" fmla="*/ 190336 w 862582"/>
                <a:gd name="connsiteY41" fmla="*/ 37551 h 960002"/>
                <a:gd name="connsiteX42" fmla="*/ 276586 w 862582"/>
                <a:gd name="connsiteY42" fmla="*/ 37651 h 960002"/>
                <a:gd name="connsiteX43" fmla="*/ 287834 w 862582"/>
                <a:gd name="connsiteY43" fmla="*/ 30712 h 960002"/>
                <a:gd name="connsiteX44" fmla="*/ 328166 w 862582"/>
                <a:gd name="connsiteY44" fmla="*/ 0 h 960002"/>
                <a:gd name="connsiteX45" fmla="*/ 348782 w 862582"/>
                <a:gd name="connsiteY45" fmla="*/ 25 h 960002"/>
                <a:gd name="connsiteX46" fmla="*/ 168868 w 862582"/>
                <a:gd name="connsiteY46" fmla="*/ 112528 h 960002"/>
                <a:gd name="connsiteX47" fmla="*/ 62552 w 862582"/>
                <a:gd name="connsiteY47" fmla="*/ 112528 h 960002"/>
                <a:gd name="connsiteX48" fmla="*/ 37501 w 862582"/>
                <a:gd name="connsiteY48" fmla="*/ 137830 h 960002"/>
                <a:gd name="connsiteX49" fmla="*/ 37501 w 862582"/>
                <a:gd name="connsiteY49" fmla="*/ 818510 h 960002"/>
                <a:gd name="connsiteX50" fmla="*/ 62903 w 862582"/>
                <a:gd name="connsiteY50" fmla="*/ 843586 h 960002"/>
                <a:gd name="connsiteX51" fmla="*/ 439792 w 862582"/>
                <a:gd name="connsiteY51" fmla="*/ 843586 h 960002"/>
                <a:gd name="connsiteX52" fmla="*/ 450013 w 862582"/>
                <a:gd name="connsiteY52" fmla="*/ 843586 h 960002"/>
                <a:gd name="connsiteX53" fmla="*/ 450013 w 862582"/>
                <a:gd name="connsiteY53" fmla="*/ 774295 h 960002"/>
                <a:gd name="connsiteX54" fmla="*/ 439416 w 862582"/>
                <a:gd name="connsiteY54" fmla="*/ 774295 h 960002"/>
                <a:gd name="connsiteX55" fmla="*/ 269722 w 862582"/>
                <a:gd name="connsiteY55" fmla="*/ 774295 h 960002"/>
                <a:gd name="connsiteX56" fmla="*/ 260353 w 862582"/>
                <a:gd name="connsiteY56" fmla="*/ 774045 h 960002"/>
                <a:gd name="connsiteX57" fmla="*/ 243920 w 862582"/>
                <a:gd name="connsiteY57" fmla="*/ 755307 h 960002"/>
                <a:gd name="connsiteX58" fmla="*/ 261656 w 862582"/>
                <a:gd name="connsiteY58" fmla="*/ 736945 h 960002"/>
                <a:gd name="connsiteX59" fmla="*/ 271025 w 862582"/>
                <a:gd name="connsiteY59" fmla="*/ 736794 h 960002"/>
                <a:gd name="connsiteX60" fmla="*/ 439792 w 862582"/>
                <a:gd name="connsiteY60" fmla="*/ 736794 h 960002"/>
                <a:gd name="connsiteX61" fmla="*/ 450063 w 862582"/>
                <a:gd name="connsiteY61" fmla="*/ 736794 h 960002"/>
                <a:gd name="connsiteX62" fmla="*/ 450063 w 862582"/>
                <a:gd name="connsiteY62" fmla="*/ 624291 h 960002"/>
                <a:gd name="connsiteX63" fmla="*/ 439542 w 862582"/>
                <a:gd name="connsiteY63" fmla="*/ 624291 h 960002"/>
                <a:gd name="connsiteX64" fmla="*/ 269847 w 862582"/>
                <a:gd name="connsiteY64" fmla="*/ 624291 h 960002"/>
                <a:gd name="connsiteX65" fmla="*/ 260478 w 862582"/>
                <a:gd name="connsiteY65" fmla="*/ 624041 h 960002"/>
                <a:gd name="connsiteX66" fmla="*/ 243920 w 862582"/>
                <a:gd name="connsiteY66" fmla="*/ 605428 h 960002"/>
                <a:gd name="connsiteX67" fmla="*/ 261531 w 862582"/>
                <a:gd name="connsiteY67" fmla="*/ 586940 h 960002"/>
                <a:gd name="connsiteX68" fmla="*/ 270900 w 862582"/>
                <a:gd name="connsiteY68" fmla="*/ 586790 h 960002"/>
                <a:gd name="connsiteX69" fmla="*/ 439667 w 862582"/>
                <a:gd name="connsiteY69" fmla="*/ 586790 h 960002"/>
                <a:gd name="connsiteX70" fmla="*/ 449762 w 862582"/>
                <a:gd name="connsiteY70" fmla="*/ 586790 h 960002"/>
                <a:gd name="connsiteX71" fmla="*/ 449762 w 862582"/>
                <a:gd name="connsiteY71" fmla="*/ 474287 h 960002"/>
                <a:gd name="connsiteX72" fmla="*/ 438740 w 862582"/>
                <a:gd name="connsiteY72" fmla="*/ 474287 h 960002"/>
                <a:gd name="connsiteX73" fmla="*/ 269046 w 862582"/>
                <a:gd name="connsiteY73" fmla="*/ 474262 h 960002"/>
                <a:gd name="connsiteX74" fmla="*/ 259702 w 862582"/>
                <a:gd name="connsiteY74" fmla="*/ 473911 h 960002"/>
                <a:gd name="connsiteX75" fmla="*/ 243945 w 862582"/>
                <a:gd name="connsiteY75" fmla="*/ 454622 h 960002"/>
                <a:gd name="connsiteX76" fmla="*/ 261405 w 862582"/>
                <a:gd name="connsiteY76" fmla="*/ 436961 h 960002"/>
                <a:gd name="connsiteX77" fmla="*/ 270774 w 862582"/>
                <a:gd name="connsiteY77" fmla="*/ 436811 h 960002"/>
                <a:gd name="connsiteX78" fmla="*/ 443274 w 862582"/>
                <a:gd name="connsiteY78" fmla="*/ 436811 h 960002"/>
                <a:gd name="connsiteX79" fmla="*/ 454096 w 862582"/>
                <a:gd name="connsiteY79" fmla="*/ 431099 h 960002"/>
                <a:gd name="connsiteX80" fmla="*/ 513667 w 862582"/>
                <a:gd name="connsiteY80" fmla="*/ 390016 h 960002"/>
                <a:gd name="connsiteX81" fmla="*/ 553347 w 862582"/>
                <a:gd name="connsiteY81" fmla="*/ 390016 h 960002"/>
                <a:gd name="connsiteX82" fmla="*/ 553347 w 862582"/>
                <a:gd name="connsiteY82" fmla="*/ 378618 h 960002"/>
                <a:gd name="connsiteX83" fmla="*/ 553372 w 862582"/>
                <a:gd name="connsiteY83" fmla="*/ 271726 h 960002"/>
                <a:gd name="connsiteX84" fmla="*/ 613269 w 862582"/>
                <a:gd name="connsiteY84" fmla="*/ 211805 h 960002"/>
                <a:gd name="connsiteX85" fmla="*/ 637719 w 862582"/>
                <a:gd name="connsiteY85" fmla="*/ 211805 h 960002"/>
                <a:gd name="connsiteX86" fmla="*/ 637694 w 862582"/>
                <a:gd name="connsiteY86" fmla="*/ 135425 h 960002"/>
                <a:gd name="connsiteX87" fmla="*/ 615023 w 862582"/>
                <a:gd name="connsiteY87" fmla="*/ 112578 h 960002"/>
                <a:gd name="connsiteX88" fmla="*/ 514694 w 862582"/>
                <a:gd name="connsiteY88" fmla="*/ 112578 h 960002"/>
                <a:gd name="connsiteX89" fmla="*/ 506327 w 862582"/>
                <a:gd name="connsiteY89" fmla="*/ 113180 h 960002"/>
                <a:gd name="connsiteX90" fmla="*/ 506302 w 862582"/>
                <a:gd name="connsiteY90" fmla="*/ 146798 h 960002"/>
                <a:gd name="connsiteX91" fmla="*/ 484583 w 862582"/>
                <a:gd name="connsiteY91" fmla="*/ 168767 h 960002"/>
                <a:gd name="connsiteX92" fmla="*/ 190186 w 862582"/>
                <a:gd name="connsiteY92" fmla="*/ 168767 h 960002"/>
                <a:gd name="connsiteX93" fmla="*/ 168817 w 862582"/>
                <a:gd name="connsiteY93" fmla="*/ 147249 h 960002"/>
                <a:gd name="connsiteX94" fmla="*/ 168868 w 862582"/>
                <a:gd name="connsiteY94" fmla="*/ 112528 h 960002"/>
                <a:gd name="connsiteX95" fmla="*/ 552721 w 862582"/>
                <a:gd name="connsiteY95" fmla="*/ 427492 h 960002"/>
                <a:gd name="connsiteX96" fmla="*/ 517525 w 862582"/>
                <a:gd name="connsiteY96" fmla="*/ 427492 h 960002"/>
                <a:gd name="connsiteX97" fmla="*/ 488115 w 862582"/>
                <a:gd name="connsiteY97" fmla="*/ 456802 h 960002"/>
                <a:gd name="connsiteX98" fmla="*/ 488115 w 862582"/>
                <a:gd name="connsiteY98" fmla="*/ 856136 h 960002"/>
                <a:gd name="connsiteX99" fmla="*/ 517049 w 862582"/>
                <a:gd name="connsiteY99" fmla="*/ 885070 h 960002"/>
                <a:gd name="connsiteX100" fmla="*/ 795464 w 862582"/>
                <a:gd name="connsiteY100" fmla="*/ 885070 h 960002"/>
                <a:gd name="connsiteX101" fmla="*/ 825074 w 862582"/>
                <a:gd name="connsiteY101" fmla="*/ 855034 h 960002"/>
                <a:gd name="connsiteX102" fmla="*/ 825074 w 862582"/>
                <a:gd name="connsiteY102" fmla="*/ 457553 h 960002"/>
                <a:gd name="connsiteX103" fmla="*/ 824898 w 862582"/>
                <a:gd name="connsiteY103" fmla="*/ 448184 h 960002"/>
                <a:gd name="connsiteX104" fmla="*/ 806862 w 862582"/>
                <a:gd name="connsiteY104" fmla="*/ 428143 h 960002"/>
                <a:gd name="connsiteX105" fmla="*/ 759616 w 862582"/>
                <a:gd name="connsiteY105" fmla="*/ 427868 h 960002"/>
                <a:gd name="connsiteX106" fmla="*/ 759591 w 862582"/>
                <a:gd name="connsiteY106" fmla="*/ 447257 h 960002"/>
                <a:gd name="connsiteX107" fmla="*/ 705431 w 862582"/>
                <a:gd name="connsiteY107" fmla="*/ 502219 h 960002"/>
                <a:gd name="connsiteX108" fmla="*/ 607933 w 862582"/>
                <a:gd name="connsiteY108" fmla="*/ 502219 h 960002"/>
                <a:gd name="connsiteX109" fmla="*/ 554650 w 862582"/>
                <a:gd name="connsiteY109" fmla="*/ 455624 h 960002"/>
                <a:gd name="connsiteX110" fmla="*/ 552721 w 862582"/>
                <a:gd name="connsiteY110" fmla="*/ 427492 h 960002"/>
                <a:gd name="connsiteX111" fmla="*/ 468701 w 862582"/>
                <a:gd name="connsiteY111" fmla="*/ 75027 h 960002"/>
                <a:gd name="connsiteX112" fmla="*/ 458705 w 862582"/>
                <a:gd name="connsiteY112" fmla="*/ 75027 h 960002"/>
                <a:gd name="connsiteX113" fmla="*/ 378142 w 862582"/>
                <a:gd name="connsiteY113" fmla="*/ 75002 h 960002"/>
                <a:gd name="connsiteX114" fmla="*/ 356348 w 862582"/>
                <a:gd name="connsiteY114" fmla="*/ 55738 h 960002"/>
                <a:gd name="connsiteX115" fmla="*/ 337434 w 862582"/>
                <a:gd name="connsiteY115" fmla="*/ 37601 h 960002"/>
                <a:gd name="connsiteX116" fmla="*/ 318872 w 862582"/>
                <a:gd name="connsiteY116" fmla="*/ 56264 h 960002"/>
                <a:gd name="connsiteX117" fmla="*/ 297679 w 862582"/>
                <a:gd name="connsiteY117" fmla="*/ 75002 h 960002"/>
                <a:gd name="connsiteX118" fmla="*/ 222727 w 862582"/>
                <a:gd name="connsiteY118" fmla="*/ 75052 h 960002"/>
                <a:gd name="connsiteX119" fmla="*/ 207045 w 862582"/>
                <a:gd name="connsiteY119" fmla="*/ 75052 h 960002"/>
                <a:gd name="connsiteX120" fmla="*/ 207045 w 862582"/>
                <a:gd name="connsiteY120" fmla="*/ 130565 h 960002"/>
                <a:gd name="connsiteX121" fmla="*/ 468701 w 862582"/>
                <a:gd name="connsiteY121" fmla="*/ 130565 h 960002"/>
                <a:gd name="connsiteX122" fmla="*/ 468701 w 862582"/>
                <a:gd name="connsiteY122" fmla="*/ 75027 h 960002"/>
                <a:gd name="connsiteX123" fmla="*/ 591350 w 862582"/>
                <a:gd name="connsiteY123" fmla="*/ 389290 h 960002"/>
                <a:gd name="connsiteX124" fmla="*/ 721363 w 862582"/>
                <a:gd name="connsiteY124" fmla="*/ 389290 h 960002"/>
                <a:gd name="connsiteX125" fmla="*/ 721363 w 862582"/>
                <a:gd name="connsiteY125" fmla="*/ 324834 h 960002"/>
                <a:gd name="connsiteX126" fmla="*/ 591350 w 862582"/>
                <a:gd name="connsiteY126" fmla="*/ 324834 h 960002"/>
                <a:gd name="connsiteX127" fmla="*/ 591350 w 862582"/>
                <a:gd name="connsiteY127" fmla="*/ 389290 h 960002"/>
                <a:gd name="connsiteX128" fmla="*/ 591400 w 862582"/>
                <a:gd name="connsiteY128" fmla="*/ 286155 h 960002"/>
                <a:gd name="connsiteX129" fmla="*/ 722140 w 862582"/>
                <a:gd name="connsiteY129" fmla="*/ 286155 h 960002"/>
                <a:gd name="connsiteX130" fmla="*/ 722140 w 862582"/>
                <a:gd name="connsiteY130" fmla="*/ 273505 h 960002"/>
                <a:gd name="connsiteX131" fmla="*/ 698066 w 862582"/>
                <a:gd name="connsiteY131" fmla="*/ 249306 h 960002"/>
                <a:gd name="connsiteX132" fmla="*/ 624116 w 862582"/>
                <a:gd name="connsiteY132" fmla="*/ 249080 h 960002"/>
                <a:gd name="connsiteX133" fmla="*/ 591400 w 862582"/>
                <a:gd name="connsiteY133" fmla="*/ 286155 h 960002"/>
                <a:gd name="connsiteX134" fmla="*/ 591024 w 862582"/>
                <a:gd name="connsiteY134" fmla="*/ 427968 h 960002"/>
                <a:gd name="connsiteX135" fmla="*/ 591124 w 862582"/>
                <a:gd name="connsiteY135" fmla="*/ 447107 h 960002"/>
                <a:gd name="connsiteX136" fmla="*/ 609511 w 862582"/>
                <a:gd name="connsiteY136" fmla="*/ 464793 h 960002"/>
                <a:gd name="connsiteX137" fmla="*/ 704028 w 862582"/>
                <a:gd name="connsiteY137" fmla="*/ 464768 h 960002"/>
                <a:gd name="connsiteX138" fmla="*/ 721814 w 862582"/>
                <a:gd name="connsiteY138" fmla="*/ 448710 h 960002"/>
                <a:gd name="connsiteX139" fmla="*/ 721939 w 862582"/>
                <a:gd name="connsiteY139" fmla="*/ 427943 h 960002"/>
                <a:gd name="connsiteX140" fmla="*/ 591024 w 862582"/>
                <a:gd name="connsiteY140" fmla="*/ 427968 h 96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862582" h="960002">
                  <a:moveTo>
                    <a:pt x="348782" y="25"/>
                  </a:moveTo>
                  <a:cubicBezTo>
                    <a:pt x="366994" y="6463"/>
                    <a:pt x="382125" y="16383"/>
                    <a:pt x="390166" y="35046"/>
                  </a:cubicBezTo>
                  <a:cubicBezTo>
                    <a:pt x="390893" y="36724"/>
                    <a:pt x="395427" y="37401"/>
                    <a:pt x="398183" y="37426"/>
                  </a:cubicBezTo>
                  <a:cubicBezTo>
                    <a:pt x="426315" y="37601"/>
                    <a:pt x="454422" y="37501"/>
                    <a:pt x="482554" y="37526"/>
                  </a:cubicBezTo>
                  <a:cubicBezTo>
                    <a:pt x="499939" y="37551"/>
                    <a:pt x="506302" y="43914"/>
                    <a:pt x="506377" y="61174"/>
                  </a:cubicBezTo>
                  <a:cubicBezTo>
                    <a:pt x="506402" y="65483"/>
                    <a:pt x="506377" y="69767"/>
                    <a:pt x="506377" y="75027"/>
                  </a:cubicBezTo>
                  <a:cubicBezTo>
                    <a:pt x="510611" y="75027"/>
                    <a:pt x="513943" y="75027"/>
                    <a:pt x="517299" y="75027"/>
                  </a:cubicBezTo>
                  <a:cubicBezTo>
                    <a:pt x="550417" y="75027"/>
                    <a:pt x="583534" y="74952"/>
                    <a:pt x="616676" y="75052"/>
                  </a:cubicBezTo>
                  <a:cubicBezTo>
                    <a:pt x="651221" y="75177"/>
                    <a:pt x="674994" y="98800"/>
                    <a:pt x="675220" y="133270"/>
                  </a:cubicBezTo>
                  <a:cubicBezTo>
                    <a:pt x="675395" y="158271"/>
                    <a:pt x="675295" y="183272"/>
                    <a:pt x="675345" y="208272"/>
                  </a:cubicBezTo>
                  <a:cubicBezTo>
                    <a:pt x="675345" y="208874"/>
                    <a:pt x="675570" y="209500"/>
                    <a:pt x="675996" y="211780"/>
                  </a:cubicBezTo>
                  <a:cubicBezTo>
                    <a:pt x="682960" y="211780"/>
                    <a:pt x="690300" y="211754"/>
                    <a:pt x="697615" y="211780"/>
                  </a:cubicBezTo>
                  <a:cubicBezTo>
                    <a:pt x="737170" y="211855"/>
                    <a:pt x="759591" y="234375"/>
                    <a:pt x="759616" y="274056"/>
                  </a:cubicBezTo>
                  <a:cubicBezTo>
                    <a:pt x="759641" y="312158"/>
                    <a:pt x="759616" y="350260"/>
                    <a:pt x="759616" y="389114"/>
                  </a:cubicBezTo>
                  <a:cubicBezTo>
                    <a:pt x="762296" y="389440"/>
                    <a:pt x="764651" y="389916"/>
                    <a:pt x="767006" y="389941"/>
                  </a:cubicBezTo>
                  <a:cubicBezTo>
                    <a:pt x="777953" y="390016"/>
                    <a:pt x="788875" y="389941"/>
                    <a:pt x="799822" y="389991"/>
                  </a:cubicBezTo>
                  <a:cubicBezTo>
                    <a:pt x="836572" y="390166"/>
                    <a:pt x="862475" y="415743"/>
                    <a:pt x="862500" y="452443"/>
                  </a:cubicBezTo>
                  <a:cubicBezTo>
                    <a:pt x="862600" y="554926"/>
                    <a:pt x="862550" y="657433"/>
                    <a:pt x="862550" y="759916"/>
                  </a:cubicBezTo>
                  <a:cubicBezTo>
                    <a:pt x="862550" y="793359"/>
                    <a:pt x="862650" y="826777"/>
                    <a:pt x="862500" y="860220"/>
                  </a:cubicBezTo>
                  <a:cubicBezTo>
                    <a:pt x="862374" y="886423"/>
                    <a:pt x="850575" y="905637"/>
                    <a:pt x="826877" y="917035"/>
                  </a:cubicBezTo>
                  <a:cubicBezTo>
                    <a:pt x="822669" y="919064"/>
                    <a:pt x="820590" y="921193"/>
                    <a:pt x="820965" y="926028"/>
                  </a:cubicBezTo>
                  <a:cubicBezTo>
                    <a:pt x="821366" y="931314"/>
                    <a:pt x="821341" y="936675"/>
                    <a:pt x="820890" y="941936"/>
                  </a:cubicBezTo>
                  <a:cubicBezTo>
                    <a:pt x="819963" y="952682"/>
                    <a:pt x="811797" y="960223"/>
                    <a:pt x="801801" y="959997"/>
                  </a:cubicBezTo>
                  <a:cubicBezTo>
                    <a:pt x="791656" y="959772"/>
                    <a:pt x="784116" y="952081"/>
                    <a:pt x="783665" y="941159"/>
                  </a:cubicBezTo>
                  <a:cubicBezTo>
                    <a:pt x="783414" y="935297"/>
                    <a:pt x="783615" y="929435"/>
                    <a:pt x="783615" y="923072"/>
                  </a:cubicBezTo>
                  <a:cubicBezTo>
                    <a:pt x="698767" y="923072"/>
                    <a:pt x="614872" y="923072"/>
                    <a:pt x="529750" y="923072"/>
                  </a:cubicBezTo>
                  <a:cubicBezTo>
                    <a:pt x="529750" y="929210"/>
                    <a:pt x="530075" y="935047"/>
                    <a:pt x="529674" y="940858"/>
                  </a:cubicBezTo>
                  <a:cubicBezTo>
                    <a:pt x="528898" y="952507"/>
                    <a:pt x="521132" y="960147"/>
                    <a:pt x="510736" y="959997"/>
                  </a:cubicBezTo>
                  <a:cubicBezTo>
                    <a:pt x="500290" y="959847"/>
                    <a:pt x="493075" y="952106"/>
                    <a:pt x="492399" y="940307"/>
                  </a:cubicBezTo>
                  <a:cubicBezTo>
                    <a:pt x="492374" y="940007"/>
                    <a:pt x="492324" y="939681"/>
                    <a:pt x="492374" y="939380"/>
                  </a:cubicBezTo>
                  <a:cubicBezTo>
                    <a:pt x="494478" y="926454"/>
                    <a:pt x="490720" y="918062"/>
                    <a:pt x="477819" y="911574"/>
                  </a:cubicBezTo>
                  <a:cubicBezTo>
                    <a:pt x="469377" y="907315"/>
                    <a:pt x="462739" y="897696"/>
                    <a:pt x="457653" y="889078"/>
                  </a:cubicBezTo>
                  <a:cubicBezTo>
                    <a:pt x="453821" y="882615"/>
                    <a:pt x="450138" y="880937"/>
                    <a:pt x="443249" y="880937"/>
                  </a:cubicBezTo>
                  <a:cubicBezTo>
                    <a:pt x="315440" y="881112"/>
                    <a:pt x="187656" y="881087"/>
                    <a:pt x="59846" y="881037"/>
                  </a:cubicBezTo>
                  <a:cubicBezTo>
                    <a:pt x="29034" y="881037"/>
                    <a:pt x="6188" y="862850"/>
                    <a:pt x="852" y="834117"/>
                  </a:cubicBezTo>
                  <a:cubicBezTo>
                    <a:pt x="0" y="829558"/>
                    <a:pt x="0" y="824798"/>
                    <a:pt x="0" y="820113"/>
                  </a:cubicBezTo>
                  <a:cubicBezTo>
                    <a:pt x="0" y="592076"/>
                    <a:pt x="0" y="363963"/>
                    <a:pt x="0" y="135851"/>
                  </a:cubicBezTo>
                  <a:cubicBezTo>
                    <a:pt x="0" y="98375"/>
                    <a:pt x="23322" y="75077"/>
                    <a:pt x="60798" y="75027"/>
                  </a:cubicBezTo>
                  <a:cubicBezTo>
                    <a:pt x="95794" y="74977"/>
                    <a:pt x="130790" y="74977"/>
                    <a:pt x="165786" y="74902"/>
                  </a:cubicBezTo>
                  <a:cubicBezTo>
                    <a:pt x="166362" y="74902"/>
                    <a:pt x="166964" y="74626"/>
                    <a:pt x="168868" y="74125"/>
                  </a:cubicBezTo>
                  <a:cubicBezTo>
                    <a:pt x="168868" y="69316"/>
                    <a:pt x="168792" y="64130"/>
                    <a:pt x="168893" y="58970"/>
                  </a:cubicBezTo>
                  <a:cubicBezTo>
                    <a:pt x="169143" y="44816"/>
                    <a:pt x="176232" y="37601"/>
                    <a:pt x="190336" y="37551"/>
                  </a:cubicBezTo>
                  <a:cubicBezTo>
                    <a:pt x="219094" y="37426"/>
                    <a:pt x="247828" y="37351"/>
                    <a:pt x="276586" y="37651"/>
                  </a:cubicBezTo>
                  <a:cubicBezTo>
                    <a:pt x="282373" y="37727"/>
                    <a:pt x="285304" y="36098"/>
                    <a:pt x="287834" y="30712"/>
                  </a:cubicBezTo>
                  <a:cubicBezTo>
                    <a:pt x="295875" y="13678"/>
                    <a:pt x="310831" y="5135"/>
                    <a:pt x="328166" y="0"/>
                  </a:cubicBezTo>
                  <a:cubicBezTo>
                    <a:pt x="335030" y="25"/>
                    <a:pt x="341894" y="25"/>
                    <a:pt x="348782" y="25"/>
                  </a:cubicBezTo>
                  <a:close/>
                  <a:moveTo>
                    <a:pt x="168868" y="112528"/>
                  </a:moveTo>
                  <a:cubicBezTo>
                    <a:pt x="132494" y="112528"/>
                    <a:pt x="97523" y="112528"/>
                    <a:pt x="62552" y="112528"/>
                  </a:cubicBezTo>
                  <a:cubicBezTo>
                    <a:pt x="43388" y="112528"/>
                    <a:pt x="37501" y="118465"/>
                    <a:pt x="37501" y="137830"/>
                  </a:cubicBezTo>
                  <a:cubicBezTo>
                    <a:pt x="37501" y="364715"/>
                    <a:pt x="37501" y="591600"/>
                    <a:pt x="37501" y="818510"/>
                  </a:cubicBezTo>
                  <a:cubicBezTo>
                    <a:pt x="37501" y="837574"/>
                    <a:pt x="43613" y="843586"/>
                    <a:pt x="62903" y="843586"/>
                  </a:cubicBezTo>
                  <a:cubicBezTo>
                    <a:pt x="188532" y="843586"/>
                    <a:pt x="314162" y="843586"/>
                    <a:pt x="439792" y="843586"/>
                  </a:cubicBezTo>
                  <a:cubicBezTo>
                    <a:pt x="443124" y="843586"/>
                    <a:pt x="446431" y="843586"/>
                    <a:pt x="450013" y="843586"/>
                  </a:cubicBezTo>
                  <a:cubicBezTo>
                    <a:pt x="450013" y="819938"/>
                    <a:pt x="450013" y="797593"/>
                    <a:pt x="450013" y="774295"/>
                  </a:cubicBezTo>
                  <a:cubicBezTo>
                    <a:pt x="446130" y="774295"/>
                    <a:pt x="442773" y="774295"/>
                    <a:pt x="439416" y="774295"/>
                  </a:cubicBezTo>
                  <a:cubicBezTo>
                    <a:pt x="382852" y="774295"/>
                    <a:pt x="326287" y="774295"/>
                    <a:pt x="269722" y="774295"/>
                  </a:cubicBezTo>
                  <a:cubicBezTo>
                    <a:pt x="266591" y="774295"/>
                    <a:pt x="263434" y="774471"/>
                    <a:pt x="260353" y="774045"/>
                  </a:cubicBezTo>
                  <a:cubicBezTo>
                    <a:pt x="250834" y="772667"/>
                    <a:pt x="243820" y="764526"/>
                    <a:pt x="243920" y="755307"/>
                  </a:cubicBezTo>
                  <a:cubicBezTo>
                    <a:pt x="244020" y="745612"/>
                    <a:pt x="251510" y="737796"/>
                    <a:pt x="261656" y="736945"/>
                  </a:cubicBezTo>
                  <a:cubicBezTo>
                    <a:pt x="264762" y="736694"/>
                    <a:pt x="267893" y="736794"/>
                    <a:pt x="271025" y="736794"/>
                  </a:cubicBezTo>
                  <a:cubicBezTo>
                    <a:pt x="327289" y="736794"/>
                    <a:pt x="383528" y="736794"/>
                    <a:pt x="439792" y="736794"/>
                  </a:cubicBezTo>
                  <a:cubicBezTo>
                    <a:pt x="443124" y="736794"/>
                    <a:pt x="446431" y="736794"/>
                    <a:pt x="450063" y="736794"/>
                  </a:cubicBezTo>
                  <a:cubicBezTo>
                    <a:pt x="450063" y="698792"/>
                    <a:pt x="450063" y="662068"/>
                    <a:pt x="450063" y="624291"/>
                  </a:cubicBezTo>
                  <a:cubicBezTo>
                    <a:pt x="446255" y="624291"/>
                    <a:pt x="442898" y="624291"/>
                    <a:pt x="439542" y="624291"/>
                  </a:cubicBezTo>
                  <a:cubicBezTo>
                    <a:pt x="382977" y="624291"/>
                    <a:pt x="326412" y="624291"/>
                    <a:pt x="269847" y="624291"/>
                  </a:cubicBezTo>
                  <a:cubicBezTo>
                    <a:pt x="266716" y="624291"/>
                    <a:pt x="263560" y="624492"/>
                    <a:pt x="260478" y="624041"/>
                  </a:cubicBezTo>
                  <a:cubicBezTo>
                    <a:pt x="250934" y="622688"/>
                    <a:pt x="243870" y="614647"/>
                    <a:pt x="243920" y="605428"/>
                  </a:cubicBezTo>
                  <a:cubicBezTo>
                    <a:pt x="243945" y="595733"/>
                    <a:pt x="251410" y="587817"/>
                    <a:pt x="261531" y="586940"/>
                  </a:cubicBezTo>
                  <a:cubicBezTo>
                    <a:pt x="264637" y="586665"/>
                    <a:pt x="267768" y="586790"/>
                    <a:pt x="270900" y="586790"/>
                  </a:cubicBezTo>
                  <a:cubicBezTo>
                    <a:pt x="327164" y="586790"/>
                    <a:pt x="383403" y="586790"/>
                    <a:pt x="439667" y="586790"/>
                  </a:cubicBezTo>
                  <a:cubicBezTo>
                    <a:pt x="442999" y="586790"/>
                    <a:pt x="446330" y="586790"/>
                    <a:pt x="449762" y="586790"/>
                  </a:cubicBezTo>
                  <a:cubicBezTo>
                    <a:pt x="449762" y="548663"/>
                    <a:pt x="449762" y="511738"/>
                    <a:pt x="449762" y="474287"/>
                  </a:cubicBezTo>
                  <a:cubicBezTo>
                    <a:pt x="445554" y="474287"/>
                    <a:pt x="442147" y="474287"/>
                    <a:pt x="438740" y="474287"/>
                  </a:cubicBezTo>
                  <a:cubicBezTo>
                    <a:pt x="382175" y="474287"/>
                    <a:pt x="325610" y="474287"/>
                    <a:pt x="269046" y="474262"/>
                  </a:cubicBezTo>
                  <a:cubicBezTo>
                    <a:pt x="265914" y="474262"/>
                    <a:pt x="262733" y="474437"/>
                    <a:pt x="259702" y="473911"/>
                  </a:cubicBezTo>
                  <a:cubicBezTo>
                    <a:pt x="250258" y="472258"/>
                    <a:pt x="243469" y="463766"/>
                    <a:pt x="243945" y="454622"/>
                  </a:cubicBezTo>
                  <a:cubicBezTo>
                    <a:pt x="244421" y="445253"/>
                    <a:pt x="251686" y="437838"/>
                    <a:pt x="261405" y="436961"/>
                  </a:cubicBezTo>
                  <a:cubicBezTo>
                    <a:pt x="264512" y="436686"/>
                    <a:pt x="267643" y="436811"/>
                    <a:pt x="270774" y="436811"/>
                  </a:cubicBezTo>
                  <a:cubicBezTo>
                    <a:pt x="328266" y="436811"/>
                    <a:pt x="385783" y="436811"/>
                    <a:pt x="443274" y="436811"/>
                  </a:cubicBezTo>
                  <a:cubicBezTo>
                    <a:pt x="447858" y="436811"/>
                    <a:pt x="451716" y="437487"/>
                    <a:pt x="454096" y="431099"/>
                  </a:cubicBezTo>
                  <a:cubicBezTo>
                    <a:pt x="464141" y="403969"/>
                    <a:pt x="484833" y="390116"/>
                    <a:pt x="513667" y="390016"/>
                  </a:cubicBezTo>
                  <a:cubicBezTo>
                    <a:pt x="526668" y="389966"/>
                    <a:pt x="539695" y="390016"/>
                    <a:pt x="553347" y="390016"/>
                  </a:cubicBezTo>
                  <a:cubicBezTo>
                    <a:pt x="553347" y="385407"/>
                    <a:pt x="553347" y="382000"/>
                    <a:pt x="553347" y="378618"/>
                  </a:cubicBezTo>
                  <a:cubicBezTo>
                    <a:pt x="553347" y="342996"/>
                    <a:pt x="553272" y="307373"/>
                    <a:pt x="553372" y="271726"/>
                  </a:cubicBezTo>
                  <a:cubicBezTo>
                    <a:pt x="553473" y="235553"/>
                    <a:pt x="577046" y="212030"/>
                    <a:pt x="613269" y="211805"/>
                  </a:cubicBezTo>
                  <a:cubicBezTo>
                    <a:pt x="621260" y="211754"/>
                    <a:pt x="629251" y="211805"/>
                    <a:pt x="637719" y="211805"/>
                  </a:cubicBezTo>
                  <a:cubicBezTo>
                    <a:pt x="637719" y="185401"/>
                    <a:pt x="637769" y="160425"/>
                    <a:pt x="637694" y="135425"/>
                  </a:cubicBezTo>
                  <a:cubicBezTo>
                    <a:pt x="637643" y="119167"/>
                    <a:pt x="631130" y="112603"/>
                    <a:pt x="615023" y="112578"/>
                  </a:cubicBezTo>
                  <a:cubicBezTo>
                    <a:pt x="581580" y="112528"/>
                    <a:pt x="548137" y="112553"/>
                    <a:pt x="514694" y="112578"/>
                  </a:cubicBezTo>
                  <a:cubicBezTo>
                    <a:pt x="512014" y="112578"/>
                    <a:pt x="509358" y="112954"/>
                    <a:pt x="506327" y="113180"/>
                  </a:cubicBezTo>
                  <a:cubicBezTo>
                    <a:pt x="506327" y="124953"/>
                    <a:pt x="506402" y="135876"/>
                    <a:pt x="506302" y="146798"/>
                  </a:cubicBezTo>
                  <a:cubicBezTo>
                    <a:pt x="506177" y="161703"/>
                    <a:pt x="499338" y="168767"/>
                    <a:pt x="484583" y="168767"/>
                  </a:cubicBezTo>
                  <a:cubicBezTo>
                    <a:pt x="386459" y="168817"/>
                    <a:pt x="288310" y="168842"/>
                    <a:pt x="190186" y="168767"/>
                  </a:cubicBezTo>
                  <a:cubicBezTo>
                    <a:pt x="176132" y="168767"/>
                    <a:pt x="169018" y="161427"/>
                    <a:pt x="168817" y="147249"/>
                  </a:cubicBezTo>
                  <a:cubicBezTo>
                    <a:pt x="168742" y="136026"/>
                    <a:pt x="168868" y="124853"/>
                    <a:pt x="168868" y="112528"/>
                  </a:cubicBezTo>
                  <a:close/>
                  <a:moveTo>
                    <a:pt x="552721" y="427492"/>
                  </a:moveTo>
                  <a:cubicBezTo>
                    <a:pt x="540546" y="427492"/>
                    <a:pt x="529048" y="427492"/>
                    <a:pt x="517525" y="427492"/>
                  </a:cubicBezTo>
                  <a:cubicBezTo>
                    <a:pt x="496081" y="427517"/>
                    <a:pt x="488115" y="435408"/>
                    <a:pt x="488115" y="456802"/>
                  </a:cubicBezTo>
                  <a:cubicBezTo>
                    <a:pt x="488090" y="589922"/>
                    <a:pt x="488090" y="723042"/>
                    <a:pt x="488115" y="856136"/>
                  </a:cubicBezTo>
                  <a:cubicBezTo>
                    <a:pt x="488115" y="876904"/>
                    <a:pt x="496357" y="885070"/>
                    <a:pt x="517049" y="885070"/>
                  </a:cubicBezTo>
                  <a:cubicBezTo>
                    <a:pt x="609862" y="885070"/>
                    <a:pt x="702650" y="885070"/>
                    <a:pt x="795464" y="885070"/>
                  </a:cubicBezTo>
                  <a:cubicBezTo>
                    <a:pt x="817433" y="885070"/>
                    <a:pt x="825074" y="877304"/>
                    <a:pt x="825074" y="855034"/>
                  </a:cubicBezTo>
                  <a:cubicBezTo>
                    <a:pt x="825074" y="722541"/>
                    <a:pt x="825074" y="590047"/>
                    <a:pt x="825074" y="457553"/>
                  </a:cubicBezTo>
                  <a:cubicBezTo>
                    <a:pt x="825074" y="454422"/>
                    <a:pt x="825224" y="451290"/>
                    <a:pt x="824898" y="448184"/>
                  </a:cubicBezTo>
                  <a:cubicBezTo>
                    <a:pt x="823846" y="438089"/>
                    <a:pt x="816556" y="428770"/>
                    <a:pt x="806862" y="428143"/>
                  </a:cubicBezTo>
                  <a:cubicBezTo>
                    <a:pt x="791430" y="427141"/>
                    <a:pt x="775899" y="427868"/>
                    <a:pt x="759616" y="427868"/>
                  </a:cubicBezTo>
                  <a:cubicBezTo>
                    <a:pt x="759616" y="434882"/>
                    <a:pt x="759741" y="441070"/>
                    <a:pt x="759591" y="447257"/>
                  </a:cubicBezTo>
                  <a:cubicBezTo>
                    <a:pt x="758839" y="477343"/>
                    <a:pt x="735567" y="501567"/>
                    <a:pt x="705431" y="502219"/>
                  </a:cubicBezTo>
                  <a:cubicBezTo>
                    <a:pt x="672940" y="502920"/>
                    <a:pt x="640424" y="502845"/>
                    <a:pt x="607933" y="502219"/>
                  </a:cubicBezTo>
                  <a:cubicBezTo>
                    <a:pt x="581004" y="501718"/>
                    <a:pt x="559134" y="482278"/>
                    <a:pt x="554650" y="455624"/>
                  </a:cubicBezTo>
                  <a:cubicBezTo>
                    <a:pt x="553172" y="446831"/>
                    <a:pt x="553372" y="437713"/>
                    <a:pt x="552721" y="427492"/>
                  </a:cubicBezTo>
                  <a:close/>
                  <a:moveTo>
                    <a:pt x="468701" y="75027"/>
                  </a:moveTo>
                  <a:cubicBezTo>
                    <a:pt x="464793" y="75027"/>
                    <a:pt x="461762" y="75027"/>
                    <a:pt x="458705" y="75027"/>
                  </a:cubicBezTo>
                  <a:cubicBezTo>
                    <a:pt x="431851" y="75027"/>
                    <a:pt x="404997" y="75102"/>
                    <a:pt x="378142" y="75002"/>
                  </a:cubicBezTo>
                  <a:cubicBezTo>
                    <a:pt x="364565" y="74952"/>
                    <a:pt x="358202" y="69190"/>
                    <a:pt x="356348" y="55738"/>
                  </a:cubicBezTo>
                  <a:cubicBezTo>
                    <a:pt x="354795" y="44440"/>
                    <a:pt x="347530" y="37451"/>
                    <a:pt x="337434" y="37601"/>
                  </a:cubicBezTo>
                  <a:cubicBezTo>
                    <a:pt x="327489" y="37727"/>
                    <a:pt x="320450" y="44816"/>
                    <a:pt x="318872" y="56264"/>
                  </a:cubicBezTo>
                  <a:cubicBezTo>
                    <a:pt x="317093" y="69140"/>
                    <a:pt x="310730" y="74927"/>
                    <a:pt x="297679" y="75002"/>
                  </a:cubicBezTo>
                  <a:cubicBezTo>
                    <a:pt x="272703" y="75127"/>
                    <a:pt x="247728" y="75052"/>
                    <a:pt x="222727" y="75052"/>
                  </a:cubicBezTo>
                  <a:cubicBezTo>
                    <a:pt x="217516" y="75052"/>
                    <a:pt x="212306" y="75052"/>
                    <a:pt x="207045" y="75052"/>
                  </a:cubicBezTo>
                  <a:cubicBezTo>
                    <a:pt x="207045" y="94391"/>
                    <a:pt x="207045" y="112578"/>
                    <a:pt x="207045" y="130565"/>
                  </a:cubicBezTo>
                  <a:cubicBezTo>
                    <a:pt x="294648" y="130565"/>
                    <a:pt x="381599" y="130565"/>
                    <a:pt x="468701" y="130565"/>
                  </a:cubicBezTo>
                  <a:cubicBezTo>
                    <a:pt x="468701" y="112052"/>
                    <a:pt x="468701" y="94266"/>
                    <a:pt x="468701" y="75027"/>
                  </a:cubicBezTo>
                  <a:close/>
                  <a:moveTo>
                    <a:pt x="591350" y="389290"/>
                  </a:moveTo>
                  <a:cubicBezTo>
                    <a:pt x="635339" y="389290"/>
                    <a:pt x="678501" y="389290"/>
                    <a:pt x="721363" y="389290"/>
                  </a:cubicBezTo>
                  <a:cubicBezTo>
                    <a:pt x="721363" y="367270"/>
                    <a:pt x="721363" y="345952"/>
                    <a:pt x="721363" y="324834"/>
                  </a:cubicBezTo>
                  <a:cubicBezTo>
                    <a:pt x="677650" y="324834"/>
                    <a:pt x="634738" y="324834"/>
                    <a:pt x="591350" y="324834"/>
                  </a:cubicBezTo>
                  <a:cubicBezTo>
                    <a:pt x="591350" y="346453"/>
                    <a:pt x="591350" y="367520"/>
                    <a:pt x="591350" y="389290"/>
                  </a:cubicBezTo>
                  <a:close/>
                  <a:moveTo>
                    <a:pt x="591400" y="286155"/>
                  </a:moveTo>
                  <a:cubicBezTo>
                    <a:pt x="635138" y="286155"/>
                    <a:pt x="678301" y="286155"/>
                    <a:pt x="722140" y="286155"/>
                  </a:cubicBezTo>
                  <a:cubicBezTo>
                    <a:pt x="722140" y="281521"/>
                    <a:pt x="722140" y="277513"/>
                    <a:pt x="722140" y="273505"/>
                  </a:cubicBezTo>
                  <a:cubicBezTo>
                    <a:pt x="722090" y="255368"/>
                    <a:pt x="716103" y="249331"/>
                    <a:pt x="698066" y="249306"/>
                  </a:cubicBezTo>
                  <a:cubicBezTo>
                    <a:pt x="673416" y="249256"/>
                    <a:pt x="648716" y="250207"/>
                    <a:pt x="624116" y="249080"/>
                  </a:cubicBezTo>
                  <a:cubicBezTo>
                    <a:pt x="590373" y="247502"/>
                    <a:pt x="589371" y="260629"/>
                    <a:pt x="591400" y="286155"/>
                  </a:cubicBezTo>
                  <a:close/>
                  <a:moveTo>
                    <a:pt x="591024" y="427968"/>
                  </a:moveTo>
                  <a:cubicBezTo>
                    <a:pt x="591024" y="434782"/>
                    <a:pt x="590598" y="440994"/>
                    <a:pt x="591124" y="447107"/>
                  </a:cubicBezTo>
                  <a:cubicBezTo>
                    <a:pt x="592001" y="457378"/>
                    <a:pt x="599165" y="464693"/>
                    <a:pt x="609511" y="464793"/>
                  </a:cubicBezTo>
                  <a:cubicBezTo>
                    <a:pt x="641025" y="465118"/>
                    <a:pt x="672514" y="465118"/>
                    <a:pt x="704028" y="464768"/>
                  </a:cubicBezTo>
                  <a:cubicBezTo>
                    <a:pt x="713723" y="464667"/>
                    <a:pt x="720988" y="457753"/>
                    <a:pt x="721814" y="448710"/>
                  </a:cubicBezTo>
                  <a:cubicBezTo>
                    <a:pt x="722415" y="441996"/>
                    <a:pt x="721939" y="435183"/>
                    <a:pt x="721939" y="427943"/>
                  </a:cubicBezTo>
                  <a:cubicBezTo>
                    <a:pt x="678251" y="427968"/>
                    <a:pt x="635314" y="427968"/>
                    <a:pt x="591024" y="427968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3D040D0-CEC7-5557-2C95-663D678A1F70}"/>
                </a:ext>
              </a:extLst>
            </p:cNvPr>
            <p:cNvSpPr/>
            <p:nvPr/>
          </p:nvSpPr>
          <p:spPr>
            <a:xfrm>
              <a:off x="8893314" y="4125438"/>
              <a:ext cx="262479" cy="37555"/>
            </a:xfrm>
            <a:custGeom>
              <a:avLst/>
              <a:gdLst>
                <a:gd name="connsiteX0" fmla="*/ 132097 w 262479"/>
                <a:gd name="connsiteY0" fmla="*/ 50 h 37555"/>
                <a:gd name="connsiteX1" fmla="*/ 240692 w 262479"/>
                <a:gd name="connsiteY1" fmla="*/ 0 h 37555"/>
                <a:gd name="connsiteX2" fmla="*/ 261359 w 262479"/>
                <a:gd name="connsiteY2" fmla="*/ 12701 h 37555"/>
                <a:gd name="connsiteX3" fmla="*/ 247406 w 262479"/>
                <a:gd name="connsiteY3" fmla="*/ 37025 h 37555"/>
                <a:gd name="connsiteX4" fmla="*/ 239966 w 262479"/>
                <a:gd name="connsiteY4" fmla="*/ 37526 h 37555"/>
                <a:gd name="connsiteX5" fmla="*/ 22775 w 262479"/>
                <a:gd name="connsiteY5" fmla="*/ 37526 h 37555"/>
                <a:gd name="connsiteX6" fmla="*/ 4 w 262479"/>
                <a:gd name="connsiteY6" fmla="*/ 18362 h 37555"/>
                <a:gd name="connsiteX7" fmla="*/ 22550 w 262479"/>
                <a:gd name="connsiteY7" fmla="*/ 50 h 37555"/>
                <a:gd name="connsiteX8" fmla="*/ 132097 w 262479"/>
                <a:gd name="connsiteY8" fmla="*/ 50 h 37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2479" h="37555">
                  <a:moveTo>
                    <a:pt x="132097" y="50"/>
                  </a:moveTo>
                  <a:cubicBezTo>
                    <a:pt x="168296" y="50"/>
                    <a:pt x="204494" y="125"/>
                    <a:pt x="240692" y="0"/>
                  </a:cubicBezTo>
                  <a:cubicBezTo>
                    <a:pt x="250412" y="-25"/>
                    <a:pt x="257827" y="3207"/>
                    <a:pt x="261359" y="12701"/>
                  </a:cubicBezTo>
                  <a:cubicBezTo>
                    <a:pt x="265242" y="23172"/>
                    <a:pt x="258654" y="34570"/>
                    <a:pt x="247406" y="37025"/>
                  </a:cubicBezTo>
                  <a:cubicBezTo>
                    <a:pt x="245001" y="37551"/>
                    <a:pt x="242446" y="37526"/>
                    <a:pt x="239966" y="37526"/>
                  </a:cubicBezTo>
                  <a:cubicBezTo>
                    <a:pt x="167569" y="37551"/>
                    <a:pt x="95172" y="37576"/>
                    <a:pt x="22775" y="37526"/>
                  </a:cubicBezTo>
                  <a:cubicBezTo>
                    <a:pt x="8797" y="37526"/>
                    <a:pt x="-221" y="29811"/>
                    <a:pt x="4" y="18362"/>
                  </a:cubicBezTo>
                  <a:cubicBezTo>
                    <a:pt x="255" y="7140"/>
                    <a:pt x="8797" y="75"/>
                    <a:pt x="22550" y="50"/>
                  </a:cubicBezTo>
                  <a:cubicBezTo>
                    <a:pt x="59074" y="0"/>
                    <a:pt x="95573" y="50"/>
                    <a:pt x="132097" y="50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4217739-01BF-47FC-EDAA-DDA11BF2FC10}"/>
                </a:ext>
              </a:extLst>
            </p:cNvPr>
            <p:cNvSpPr/>
            <p:nvPr/>
          </p:nvSpPr>
          <p:spPr>
            <a:xfrm>
              <a:off x="8743241" y="4100643"/>
              <a:ext cx="112447" cy="87432"/>
            </a:xfrm>
            <a:custGeom>
              <a:avLst/>
              <a:gdLst>
                <a:gd name="connsiteX0" fmla="*/ 43085 w 112447"/>
                <a:gd name="connsiteY0" fmla="*/ 43684 h 87432"/>
                <a:gd name="connsiteX1" fmla="*/ 78006 w 112447"/>
                <a:gd name="connsiteY1" fmla="*/ 7911 h 87432"/>
                <a:gd name="connsiteX2" fmla="*/ 106889 w 112447"/>
                <a:gd name="connsiteY2" fmla="*/ 5281 h 87432"/>
                <a:gd name="connsiteX3" fmla="*/ 104685 w 112447"/>
                <a:gd name="connsiteY3" fmla="*/ 34114 h 87432"/>
                <a:gd name="connsiteX4" fmla="*/ 58992 w 112447"/>
                <a:gd name="connsiteY4" fmla="*/ 79782 h 87432"/>
                <a:gd name="connsiteX5" fmla="*/ 28781 w 112447"/>
                <a:gd name="connsiteY5" fmla="*/ 79957 h 87432"/>
                <a:gd name="connsiteX6" fmla="*/ 6310 w 112447"/>
                <a:gd name="connsiteY6" fmla="*/ 57412 h 87432"/>
                <a:gd name="connsiteX7" fmla="*/ 5409 w 112447"/>
                <a:gd name="connsiteY7" fmla="*/ 30657 h 87432"/>
                <a:gd name="connsiteX8" fmla="*/ 32864 w 112447"/>
                <a:gd name="connsiteY8" fmla="*/ 31234 h 87432"/>
                <a:gd name="connsiteX9" fmla="*/ 43085 w 112447"/>
                <a:gd name="connsiteY9" fmla="*/ 43684 h 8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47" h="87432">
                  <a:moveTo>
                    <a:pt x="43085" y="43684"/>
                  </a:moveTo>
                  <a:cubicBezTo>
                    <a:pt x="55786" y="30657"/>
                    <a:pt x="66808" y="19184"/>
                    <a:pt x="78006" y="7911"/>
                  </a:cubicBezTo>
                  <a:cubicBezTo>
                    <a:pt x="87525" y="-1658"/>
                    <a:pt x="98898" y="-2560"/>
                    <a:pt x="106889" y="5281"/>
                  </a:cubicBezTo>
                  <a:cubicBezTo>
                    <a:pt x="114981" y="13222"/>
                    <a:pt x="114229" y="24445"/>
                    <a:pt x="104685" y="34114"/>
                  </a:cubicBezTo>
                  <a:cubicBezTo>
                    <a:pt x="89529" y="49420"/>
                    <a:pt x="74323" y="64651"/>
                    <a:pt x="58992" y="79782"/>
                  </a:cubicBezTo>
                  <a:cubicBezTo>
                    <a:pt x="48671" y="89953"/>
                    <a:pt x="39102" y="89953"/>
                    <a:pt x="28781" y="79957"/>
                  </a:cubicBezTo>
                  <a:cubicBezTo>
                    <a:pt x="21166" y="72567"/>
                    <a:pt x="13600" y="65127"/>
                    <a:pt x="6310" y="57412"/>
                  </a:cubicBezTo>
                  <a:cubicBezTo>
                    <a:pt x="-1856" y="48769"/>
                    <a:pt x="-2032" y="38348"/>
                    <a:pt x="5409" y="30657"/>
                  </a:cubicBezTo>
                  <a:cubicBezTo>
                    <a:pt x="12949" y="22841"/>
                    <a:pt x="24096" y="22892"/>
                    <a:pt x="32864" y="31234"/>
                  </a:cubicBezTo>
                  <a:cubicBezTo>
                    <a:pt x="36472" y="34640"/>
                    <a:pt x="39252" y="38924"/>
                    <a:pt x="43085" y="43684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A5CDB66-7022-9442-3F63-BDDFA7A3CF47}"/>
                </a:ext>
              </a:extLst>
            </p:cNvPr>
            <p:cNvSpPr/>
            <p:nvPr/>
          </p:nvSpPr>
          <p:spPr>
            <a:xfrm>
              <a:off x="8743261" y="4250649"/>
              <a:ext cx="112444" cy="87451"/>
            </a:xfrm>
            <a:custGeom>
              <a:avLst/>
              <a:gdLst>
                <a:gd name="connsiteX0" fmla="*/ 43241 w 112444"/>
                <a:gd name="connsiteY0" fmla="*/ 43130 h 87451"/>
                <a:gd name="connsiteX1" fmla="*/ 77936 w 112444"/>
                <a:gd name="connsiteY1" fmla="*/ 7959 h 87451"/>
                <a:gd name="connsiteX2" fmla="*/ 106820 w 112444"/>
                <a:gd name="connsiteY2" fmla="*/ 5228 h 87451"/>
                <a:gd name="connsiteX3" fmla="*/ 104741 w 112444"/>
                <a:gd name="connsiteY3" fmla="*/ 34062 h 87451"/>
                <a:gd name="connsiteX4" fmla="*/ 59048 w 112444"/>
                <a:gd name="connsiteY4" fmla="*/ 79729 h 87451"/>
                <a:gd name="connsiteX5" fmla="*/ 28837 w 112444"/>
                <a:gd name="connsiteY5" fmla="*/ 80030 h 87451"/>
                <a:gd name="connsiteX6" fmla="*/ 6366 w 112444"/>
                <a:gd name="connsiteY6" fmla="*/ 57484 h 87451"/>
                <a:gd name="connsiteX7" fmla="*/ 5339 w 112444"/>
                <a:gd name="connsiteY7" fmla="*/ 30730 h 87451"/>
                <a:gd name="connsiteX8" fmla="*/ 32820 w 112444"/>
                <a:gd name="connsiteY8" fmla="*/ 31181 h 87451"/>
                <a:gd name="connsiteX9" fmla="*/ 43241 w 112444"/>
                <a:gd name="connsiteY9" fmla="*/ 43130 h 8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44" h="87451">
                  <a:moveTo>
                    <a:pt x="43241" y="43130"/>
                  </a:moveTo>
                  <a:cubicBezTo>
                    <a:pt x="55616" y="30555"/>
                    <a:pt x="66688" y="19157"/>
                    <a:pt x="77936" y="7959"/>
                  </a:cubicBezTo>
                  <a:cubicBezTo>
                    <a:pt x="87531" y="-1611"/>
                    <a:pt x="98804" y="-2588"/>
                    <a:pt x="106820" y="5228"/>
                  </a:cubicBezTo>
                  <a:cubicBezTo>
                    <a:pt x="114961" y="13144"/>
                    <a:pt x="114260" y="24417"/>
                    <a:pt x="104741" y="34062"/>
                  </a:cubicBezTo>
                  <a:cubicBezTo>
                    <a:pt x="89610" y="49368"/>
                    <a:pt x="74379" y="64599"/>
                    <a:pt x="59048" y="79729"/>
                  </a:cubicBezTo>
                  <a:cubicBezTo>
                    <a:pt x="48677" y="89950"/>
                    <a:pt x="39158" y="90000"/>
                    <a:pt x="28837" y="80030"/>
                  </a:cubicBezTo>
                  <a:cubicBezTo>
                    <a:pt x="21221" y="72665"/>
                    <a:pt x="13656" y="65200"/>
                    <a:pt x="6366" y="57484"/>
                  </a:cubicBezTo>
                  <a:cubicBezTo>
                    <a:pt x="-1826" y="48817"/>
                    <a:pt x="-2051" y="38471"/>
                    <a:pt x="5339" y="30730"/>
                  </a:cubicBezTo>
                  <a:cubicBezTo>
                    <a:pt x="12829" y="22864"/>
                    <a:pt x="24002" y="22889"/>
                    <a:pt x="32820" y="31181"/>
                  </a:cubicBezTo>
                  <a:cubicBezTo>
                    <a:pt x="36427" y="34563"/>
                    <a:pt x="39383" y="38646"/>
                    <a:pt x="43241" y="43130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698517D-52E5-CB44-3C12-D403967060A7}"/>
                </a:ext>
              </a:extLst>
            </p:cNvPr>
            <p:cNvSpPr/>
            <p:nvPr/>
          </p:nvSpPr>
          <p:spPr>
            <a:xfrm>
              <a:off x="8743275" y="4400670"/>
              <a:ext cx="112420" cy="87447"/>
            </a:xfrm>
            <a:custGeom>
              <a:avLst/>
              <a:gdLst>
                <a:gd name="connsiteX0" fmla="*/ 43177 w 112420"/>
                <a:gd name="connsiteY0" fmla="*/ 43139 h 87447"/>
                <a:gd name="connsiteX1" fmla="*/ 77947 w 112420"/>
                <a:gd name="connsiteY1" fmla="*/ 7917 h 87447"/>
                <a:gd name="connsiteX2" fmla="*/ 106831 w 112420"/>
                <a:gd name="connsiteY2" fmla="*/ 5262 h 87447"/>
                <a:gd name="connsiteX3" fmla="*/ 104677 w 112420"/>
                <a:gd name="connsiteY3" fmla="*/ 34095 h 87447"/>
                <a:gd name="connsiteX4" fmla="*/ 58984 w 112420"/>
                <a:gd name="connsiteY4" fmla="*/ 79763 h 87447"/>
                <a:gd name="connsiteX5" fmla="*/ 28798 w 112420"/>
                <a:gd name="connsiteY5" fmla="*/ 79989 h 87447"/>
                <a:gd name="connsiteX6" fmla="*/ 6327 w 112420"/>
                <a:gd name="connsiteY6" fmla="*/ 57443 h 87447"/>
                <a:gd name="connsiteX7" fmla="*/ 5375 w 112420"/>
                <a:gd name="connsiteY7" fmla="*/ 30689 h 87447"/>
                <a:gd name="connsiteX8" fmla="*/ 32856 w 112420"/>
                <a:gd name="connsiteY8" fmla="*/ 31215 h 87447"/>
                <a:gd name="connsiteX9" fmla="*/ 43177 w 112420"/>
                <a:gd name="connsiteY9" fmla="*/ 43139 h 87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20" h="87447">
                  <a:moveTo>
                    <a:pt x="43177" y="43139"/>
                  </a:moveTo>
                  <a:cubicBezTo>
                    <a:pt x="55627" y="30513"/>
                    <a:pt x="66700" y="19140"/>
                    <a:pt x="77947" y="7917"/>
                  </a:cubicBezTo>
                  <a:cubicBezTo>
                    <a:pt x="87517" y="-1627"/>
                    <a:pt x="98840" y="-2579"/>
                    <a:pt x="106831" y="5262"/>
                  </a:cubicBezTo>
                  <a:cubicBezTo>
                    <a:pt x="114947" y="13203"/>
                    <a:pt x="114221" y="24451"/>
                    <a:pt x="104677" y="34095"/>
                  </a:cubicBezTo>
                  <a:cubicBezTo>
                    <a:pt x="89521" y="49401"/>
                    <a:pt x="74315" y="64632"/>
                    <a:pt x="58984" y="79763"/>
                  </a:cubicBezTo>
                  <a:cubicBezTo>
                    <a:pt x="48638" y="89959"/>
                    <a:pt x="39119" y="89984"/>
                    <a:pt x="28798" y="79989"/>
                  </a:cubicBezTo>
                  <a:cubicBezTo>
                    <a:pt x="21182" y="72624"/>
                    <a:pt x="13617" y="65158"/>
                    <a:pt x="6327" y="57443"/>
                  </a:cubicBezTo>
                  <a:cubicBezTo>
                    <a:pt x="-1840" y="48800"/>
                    <a:pt x="-2040" y="38379"/>
                    <a:pt x="5375" y="30689"/>
                  </a:cubicBezTo>
                  <a:cubicBezTo>
                    <a:pt x="12890" y="22848"/>
                    <a:pt x="24038" y="22923"/>
                    <a:pt x="32856" y="31215"/>
                  </a:cubicBezTo>
                  <a:cubicBezTo>
                    <a:pt x="36463" y="34596"/>
                    <a:pt x="39394" y="38705"/>
                    <a:pt x="43177" y="43139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27EAE21-C562-14A2-2E9C-35809DFB9378}"/>
                </a:ext>
              </a:extLst>
            </p:cNvPr>
            <p:cNvSpPr/>
            <p:nvPr/>
          </p:nvSpPr>
          <p:spPr>
            <a:xfrm>
              <a:off x="8743267" y="4550695"/>
              <a:ext cx="112434" cy="87455"/>
            </a:xfrm>
            <a:custGeom>
              <a:avLst/>
              <a:gdLst>
                <a:gd name="connsiteX0" fmla="*/ 43285 w 112434"/>
                <a:gd name="connsiteY0" fmla="*/ 43269 h 87455"/>
                <a:gd name="connsiteX1" fmla="*/ 78130 w 112434"/>
                <a:gd name="connsiteY1" fmla="*/ 7746 h 87455"/>
                <a:gd name="connsiteX2" fmla="*/ 107014 w 112434"/>
                <a:gd name="connsiteY2" fmla="*/ 5417 h 87455"/>
                <a:gd name="connsiteX3" fmla="*/ 104509 w 112434"/>
                <a:gd name="connsiteY3" fmla="*/ 34250 h 87455"/>
                <a:gd name="connsiteX4" fmla="*/ 59492 w 112434"/>
                <a:gd name="connsiteY4" fmla="*/ 79267 h 87455"/>
                <a:gd name="connsiteX5" fmla="*/ 27953 w 112434"/>
                <a:gd name="connsiteY5" fmla="*/ 79166 h 87455"/>
                <a:gd name="connsiteX6" fmla="*/ 6159 w 112434"/>
                <a:gd name="connsiteY6" fmla="*/ 57272 h 87455"/>
                <a:gd name="connsiteX7" fmla="*/ 5533 w 112434"/>
                <a:gd name="connsiteY7" fmla="*/ 30518 h 87455"/>
                <a:gd name="connsiteX8" fmla="*/ 32312 w 112434"/>
                <a:gd name="connsiteY8" fmla="*/ 30768 h 87455"/>
                <a:gd name="connsiteX9" fmla="*/ 43285 w 112434"/>
                <a:gd name="connsiteY9" fmla="*/ 43269 h 87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34" h="87455">
                  <a:moveTo>
                    <a:pt x="43285" y="43269"/>
                  </a:moveTo>
                  <a:cubicBezTo>
                    <a:pt x="55860" y="30443"/>
                    <a:pt x="66907" y="18994"/>
                    <a:pt x="78130" y="7746"/>
                  </a:cubicBezTo>
                  <a:cubicBezTo>
                    <a:pt x="87599" y="-1723"/>
                    <a:pt x="99098" y="-2524"/>
                    <a:pt x="107014" y="5417"/>
                  </a:cubicBezTo>
                  <a:cubicBezTo>
                    <a:pt x="115005" y="13433"/>
                    <a:pt x="114153" y="24505"/>
                    <a:pt x="104509" y="34250"/>
                  </a:cubicBezTo>
                  <a:cubicBezTo>
                    <a:pt x="89578" y="49331"/>
                    <a:pt x="74573" y="64336"/>
                    <a:pt x="59492" y="79267"/>
                  </a:cubicBezTo>
                  <a:cubicBezTo>
                    <a:pt x="48395" y="90239"/>
                    <a:pt x="39151" y="90164"/>
                    <a:pt x="27953" y="79166"/>
                  </a:cubicBezTo>
                  <a:cubicBezTo>
                    <a:pt x="20614" y="71952"/>
                    <a:pt x="13198" y="64787"/>
                    <a:pt x="6159" y="57272"/>
                  </a:cubicBezTo>
                  <a:cubicBezTo>
                    <a:pt x="-1907" y="48655"/>
                    <a:pt x="-1982" y="38133"/>
                    <a:pt x="5533" y="30518"/>
                  </a:cubicBezTo>
                  <a:cubicBezTo>
                    <a:pt x="12923" y="23003"/>
                    <a:pt x="23820" y="22927"/>
                    <a:pt x="32312" y="30768"/>
                  </a:cubicBezTo>
                  <a:cubicBezTo>
                    <a:pt x="35970" y="34075"/>
                    <a:pt x="38926" y="38208"/>
                    <a:pt x="43285" y="43269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16FCD7E-8A76-C2AE-24B2-8ED57768134C}"/>
                </a:ext>
              </a:extLst>
            </p:cNvPr>
            <p:cNvSpPr/>
            <p:nvPr/>
          </p:nvSpPr>
          <p:spPr>
            <a:xfrm>
              <a:off x="9193374" y="4401295"/>
              <a:ext cx="37589" cy="262576"/>
            </a:xfrm>
            <a:custGeom>
              <a:avLst/>
              <a:gdLst>
                <a:gd name="connsiteX0" fmla="*/ 37505 w 37589"/>
                <a:gd name="connsiteY0" fmla="*/ 131044 h 262576"/>
                <a:gd name="connsiteX1" fmla="*/ 37204 w 37589"/>
                <a:gd name="connsiteY1" fmla="*/ 240566 h 262576"/>
                <a:gd name="connsiteX2" fmla="*/ 30340 w 37589"/>
                <a:gd name="connsiteY2" fmla="*/ 257826 h 262576"/>
                <a:gd name="connsiteX3" fmla="*/ 1582 w 37589"/>
                <a:gd name="connsiteY3" fmla="*/ 249910 h 262576"/>
                <a:gd name="connsiteX4" fmla="*/ 79 w 37589"/>
                <a:gd name="connsiteY4" fmla="*/ 237034 h 262576"/>
                <a:gd name="connsiteX5" fmla="*/ 28 w 37589"/>
                <a:gd name="connsiteY5" fmla="*/ 25480 h 262576"/>
                <a:gd name="connsiteX6" fmla="*/ 104 w 37589"/>
                <a:gd name="connsiteY6" fmla="*/ 18941 h 262576"/>
                <a:gd name="connsiteX7" fmla="*/ 19268 w 37589"/>
                <a:gd name="connsiteY7" fmla="*/ 3 h 262576"/>
                <a:gd name="connsiteX8" fmla="*/ 37454 w 37589"/>
                <a:gd name="connsiteY8" fmla="*/ 19643 h 262576"/>
                <a:gd name="connsiteX9" fmla="*/ 37505 w 37589"/>
                <a:gd name="connsiteY9" fmla="*/ 131044 h 26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589" h="262576">
                  <a:moveTo>
                    <a:pt x="37505" y="131044"/>
                  </a:moveTo>
                  <a:cubicBezTo>
                    <a:pt x="37505" y="167543"/>
                    <a:pt x="37830" y="204067"/>
                    <a:pt x="37204" y="240566"/>
                  </a:cubicBezTo>
                  <a:cubicBezTo>
                    <a:pt x="37104" y="246453"/>
                    <a:pt x="34423" y="253768"/>
                    <a:pt x="30340" y="257826"/>
                  </a:cubicBezTo>
                  <a:cubicBezTo>
                    <a:pt x="21247" y="266919"/>
                    <a:pt x="5740" y="262235"/>
                    <a:pt x="1582" y="249910"/>
                  </a:cubicBezTo>
                  <a:cubicBezTo>
                    <a:pt x="229" y="245902"/>
                    <a:pt x="79" y="241342"/>
                    <a:pt x="79" y="237034"/>
                  </a:cubicBezTo>
                  <a:cubicBezTo>
                    <a:pt x="3" y="166516"/>
                    <a:pt x="28" y="95998"/>
                    <a:pt x="28" y="25480"/>
                  </a:cubicBezTo>
                  <a:cubicBezTo>
                    <a:pt x="28" y="23300"/>
                    <a:pt x="-72" y="21096"/>
                    <a:pt x="104" y="18941"/>
                  </a:cubicBezTo>
                  <a:cubicBezTo>
                    <a:pt x="930" y="7643"/>
                    <a:pt x="8897" y="-172"/>
                    <a:pt x="19268" y="3"/>
                  </a:cubicBezTo>
                  <a:cubicBezTo>
                    <a:pt x="29864" y="203"/>
                    <a:pt x="37379" y="7944"/>
                    <a:pt x="37454" y="19643"/>
                  </a:cubicBezTo>
                  <a:cubicBezTo>
                    <a:pt x="37580" y="56793"/>
                    <a:pt x="37479" y="93918"/>
                    <a:pt x="37505" y="131044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534CE7C-E3BA-323A-97FC-A38B6273565D}"/>
                </a:ext>
              </a:extLst>
            </p:cNvPr>
            <p:cNvSpPr/>
            <p:nvPr/>
          </p:nvSpPr>
          <p:spPr>
            <a:xfrm>
              <a:off x="9287117" y="4402707"/>
              <a:ext cx="37613" cy="260977"/>
            </a:xfrm>
            <a:custGeom>
              <a:avLst/>
              <a:gdLst>
                <a:gd name="connsiteX0" fmla="*/ 37526 w 37613"/>
                <a:gd name="connsiteY0" fmla="*/ 129607 h 260977"/>
                <a:gd name="connsiteX1" fmla="*/ 37501 w 37613"/>
                <a:gd name="connsiteY1" fmla="*/ 238202 h 260977"/>
                <a:gd name="connsiteX2" fmla="*/ 18588 w 37613"/>
                <a:gd name="connsiteY2" fmla="*/ 260973 h 260977"/>
                <a:gd name="connsiteX3" fmla="*/ 50 w 37613"/>
                <a:gd name="connsiteY3" fmla="*/ 238502 h 260977"/>
                <a:gd name="connsiteX4" fmla="*/ 0 w 37613"/>
                <a:gd name="connsiteY4" fmla="*/ 20385 h 260977"/>
                <a:gd name="connsiteX5" fmla="*/ 10371 w 37613"/>
                <a:gd name="connsiteY5" fmla="*/ 1196 h 260977"/>
                <a:gd name="connsiteX6" fmla="*/ 29259 w 37613"/>
                <a:gd name="connsiteY6" fmla="*/ 2674 h 260977"/>
                <a:gd name="connsiteX7" fmla="*/ 37175 w 37613"/>
                <a:gd name="connsiteY7" fmla="*/ 20059 h 260977"/>
                <a:gd name="connsiteX8" fmla="*/ 37526 w 37613"/>
                <a:gd name="connsiteY8" fmla="*/ 129607 h 26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613" h="260977">
                  <a:moveTo>
                    <a:pt x="37526" y="129607"/>
                  </a:moveTo>
                  <a:cubicBezTo>
                    <a:pt x="37526" y="165805"/>
                    <a:pt x="37551" y="202003"/>
                    <a:pt x="37501" y="238202"/>
                  </a:cubicBezTo>
                  <a:cubicBezTo>
                    <a:pt x="37476" y="252606"/>
                    <a:pt x="30236" y="261199"/>
                    <a:pt x="18588" y="260973"/>
                  </a:cubicBezTo>
                  <a:cubicBezTo>
                    <a:pt x="7415" y="260773"/>
                    <a:pt x="75" y="252055"/>
                    <a:pt x="50" y="238502"/>
                  </a:cubicBezTo>
                  <a:cubicBezTo>
                    <a:pt x="0" y="165805"/>
                    <a:pt x="50" y="93083"/>
                    <a:pt x="0" y="20385"/>
                  </a:cubicBezTo>
                  <a:cubicBezTo>
                    <a:pt x="0" y="11968"/>
                    <a:pt x="2204" y="3827"/>
                    <a:pt x="10371" y="1196"/>
                  </a:cubicBezTo>
                  <a:cubicBezTo>
                    <a:pt x="16133" y="-633"/>
                    <a:pt x="24750" y="-532"/>
                    <a:pt x="29259" y="2674"/>
                  </a:cubicBezTo>
                  <a:cubicBezTo>
                    <a:pt x="33819" y="5931"/>
                    <a:pt x="37050" y="14022"/>
                    <a:pt x="37175" y="20059"/>
                  </a:cubicBezTo>
                  <a:cubicBezTo>
                    <a:pt x="37877" y="56584"/>
                    <a:pt x="37526" y="93083"/>
                    <a:pt x="37526" y="129607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7872276-DFD3-48D0-9390-44CD88E75BB4}"/>
                </a:ext>
              </a:extLst>
            </p:cNvPr>
            <p:cNvSpPr/>
            <p:nvPr/>
          </p:nvSpPr>
          <p:spPr>
            <a:xfrm>
              <a:off x="9380879" y="4401319"/>
              <a:ext cx="37589" cy="262559"/>
            </a:xfrm>
            <a:custGeom>
              <a:avLst/>
              <a:gdLst>
                <a:gd name="connsiteX0" fmla="*/ 37505 w 37589"/>
                <a:gd name="connsiteY0" fmla="*/ 131020 h 262559"/>
                <a:gd name="connsiteX1" fmla="*/ 37204 w 37589"/>
                <a:gd name="connsiteY1" fmla="*/ 240542 h 262559"/>
                <a:gd name="connsiteX2" fmla="*/ 30340 w 37589"/>
                <a:gd name="connsiteY2" fmla="*/ 257802 h 262559"/>
                <a:gd name="connsiteX3" fmla="*/ 1582 w 37589"/>
                <a:gd name="connsiteY3" fmla="*/ 249911 h 262559"/>
                <a:gd name="connsiteX4" fmla="*/ 79 w 37589"/>
                <a:gd name="connsiteY4" fmla="*/ 237035 h 262559"/>
                <a:gd name="connsiteX5" fmla="*/ 28 w 37589"/>
                <a:gd name="connsiteY5" fmla="*/ 25480 h 262559"/>
                <a:gd name="connsiteX6" fmla="*/ 104 w 37589"/>
                <a:gd name="connsiteY6" fmla="*/ 18942 h 262559"/>
                <a:gd name="connsiteX7" fmla="*/ 19268 w 37589"/>
                <a:gd name="connsiteY7" fmla="*/ 4 h 262559"/>
                <a:gd name="connsiteX8" fmla="*/ 37454 w 37589"/>
                <a:gd name="connsiteY8" fmla="*/ 19644 h 262559"/>
                <a:gd name="connsiteX9" fmla="*/ 37505 w 37589"/>
                <a:gd name="connsiteY9" fmla="*/ 131020 h 262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589" h="262559">
                  <a:moveTo>
                    <a:pt x="37505" y="131020"/>
                  </a:moveTo>
                  <a:cubicBezTo>
                    <a:pt x="37505" y="167519"/>
                    <a:pt x="37830" y="204043"/>
                    <a:pt x="37204" y="240542"/>
                  </a:cubicBezTo>
                  <a:cubicBezTo>
                    <a:pt x="37104" y="246429"/>
                    <a:pt x="34423" y="253743"/>
                    <a:pt x="30340" y="257802"/>
                  </a:cubicBezTo>
                  <a:cubicBezTo>
                    <a:pt x="21247" y="266895"/>
                    <a:pt x="5740" y="262236"/>
                    <a:pt x="1582" y="249911"/>
                  </a:cubicBezTo>
                  <a:cubicBezTo>
                    <a:pt x="229" y="245902"/>
                    <a:pt x="79" y="241343"/>
                    <a:pt x="79" y="237035"/>
                  </a:cubicBezTo>
                  <a:cubicBezTo>
                    <a:pt x="3" y="166516"/>
                    <a:pt x="28" y="95998"/>
                    <a:pt x="28" y="25480"/>
                  </a:cubicBezTo>
                  <a:cubicBezTo>
                    <a:pt x="28" y="23301"/>
                    <a:pt x="-72" y="21097"/>
                    <a:pt x="104" y="18942"/>
                  </a:cubicBezTo>
                  <a:cubicBezTo>
                    <a:pt x="930" y="7619"/>
                    <a:pt x="8871" y="-197"/>
                    <a:pt x="19268" y="4"/>
                  </a:cubicBezTo>
                  <a:cubicBezTo>
                    <a:pt x="29864" y="204"/>
                    <a:pt x="37404" y="7920"/>
                    <a:pt x="37454" y="19644"/>
                  </a:cubicBezTo>
                  <a:cubicBezTo>
                    <a:pt x="37605" y="56744"/>
                    <a:pt x="37505" y="93894"/>
                    <a:pt x="37505" y="131020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fa-IR"/>
            </a:p>
          </p:txBody>
        </p: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689513CF-D164-72A4-1E22-B8078A818F7E}"/>
              </a:ext>
            </a:extLst>
          </p:cNvPr>
          <p:cNvSpPr txBox="1"/>
          <p:nvPr/>
        </p:nvSpPr>
        <p:spPr>
          <a:xfrm>
            <a:off x="7549171" y="1900489"/>
            <a:ext cx="3109905" cy="12772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600" b="1" dirty="0">
                <a:solidFill>
                  <a:srgbClr val="D4CB9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D4CB92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2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9DCABEA0-783A-C444-DDEA-BBD69CE53E05}"/>
              </a:ext>
            </a:extLst>
          </p:cNvPr>
          <p:cNvSpPr txBox="1"/>
          <p:nvPr/>
        </p:nvSpPr>
        <p:spPr>
          <a:xfrm>
            <a:off x="4330852" y="1900489"/>
            <a:ext cx="3109905" cy="12772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6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2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35995EDD-8A59-C093-06BD-E4D4ED169200}"/>
              </a:ext>
            </a:extLst>
          </p:cNvPr>
          <p:cNvSpPr txBox="1"/>
          <p:nvPr/>
        </p:nvSpPr>
        <p:spPr>
          <a:xfrm>
            <a:off x="1112533" y="1900489"/>
            <a:ext cx="3109905" cy="12772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600" b="1" dirty="0">
                <a:solidFill>
                  <a:srgbClr val="D4CB9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D4CB92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2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746F4ADC-3CEF-96D1-3093-95D0BCB02FE6}"/>
              </a:ext>
            </a:extLst>
          </p:cNvPr>
          <p:cNvSpPr txBox="1"/>
          <p:nvPr/>
        </p:nvSpPr>
        <p:spPr>
          <a:xfrm>
            <a:off x="7424797" y="4449560"/>
            <a:ext cx="3109905" cy="12772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6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2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AB55255C-1BA6-408E-6B4B-9632094AAEF5}"/>
              </a:ext>
            </a:extLst>
          </p:cNvPr>
          <p:cNvSpPr txBox="1"/>
          <p:nvPr/>
        </p:nvSpPr>
        <p:spPr>
          <a:xfrm>
            <a:off x="4206478" y="4449560"/>
            <a:ext cx="3109905" cy="12772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600" b="1" dirty="0">
                <a:solidFill>
                  <a:srgbClr val="D4CB9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D4CB92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2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023C8C96-B443-DAE6-CB19-76BCC7026D03}"/>
              </a:ext>
            </a:extLst>
          </p:cNvPr>
          <p:cNvSpPr txBox="1"/>
          <p:nvPr/>
        </p:nvSpPr>
        <p:spPr>
          <a:xfrm>
            <a:off x="988159" y="4449560"/>
            <a:ext cx="3109905" cy="12772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6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2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028806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750"/>
                            </p:stCondLst>
                            <p:childTnLst>
                              <p:par>
                                <p:cTn id="2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250"/>
                            </p:stCondLst>
                            <p:childTnLst>
                              <p:par>
                                <p:cTn id="3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750"/>
                            </p:stCondLst>
                            <p:childTnLst>
                              <p:par>
                                <p:cTn id="3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250"/>
                            </p:stCondLst>
                            <p:childTnLst>
                              <p:par>
                                <p:cTn id="4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750"/>
                            </p:stCondLst>
                            <p:childTnLst>
                              <p:par>
                                <p:cTn id="51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250"/>
                            </p:stCondLst>
                            <p:childTnLst>
                              <p:par>
                                <p:cTn id="5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750"/>
                            </p:stCondLst>
                            <p:childTnLst>
                              <p:par>
                                <p:cTn id="6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250"/>
                            </p:stCondLst>
                            <p:childTnLst>
                              <p:par>
                                <p:cTn id="7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750"/>
                            </p:stCondLst>
                            <p:childTnLst>
                              <p:par>
                                <p:cTn id="7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6250"/>
                            </p:stCondLst>
                            <p:childTnLst>
                              <p:par>
                                <p:cTn id="8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89" grpId="0"/>
      <p:bldP spid="90" grpId="0"/>
      <p:bldP spid="91" grpId="0"/>
      <p:bldP spid="92" grpId="0"/>
      <p:bldP spid="93" grpId="0"/>
      <p:bldP spid="94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E0767AB-293C-7D49-D423-21B56BABC6F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41</a:t>
            </a:fld>
            <a:endParaRPr lang="en-US" dirty="0"/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5D9AF4E9-CDA1-F307-E8CB-F76D8DF73D3F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9" t="5270" r="1006" b="38875"/>
          <a:stretch/>
        </p:blipFill>
        <p:spPr>
          <a:xfrm>
            <a:off x="823362" y="1015891"/>
            <a:ext cx="6407705" cy="4588569"/>
          </a:xfr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F39ECDAD-F970-7B79-F31D-8D5ECA27D368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72700B9-91C8-0014-FC8E-DE9426529821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F2D7091-9BD9-CECA-E304-6F08811E95DE}"/>
              </a:ext>
            </a:extLst>
          </p:cNvPr>
          <p:cNvSpPr/>
          <p:nvPr/>
        </p:nvSpPr>
        <p:spPr>
          <a:xfrm>
            <a:off x="10777179" y="985866"/>
            <a:ext cx="524115" cy="214420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بنویسید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B2E0569-2FED-C985-48CD-499E4A57D44D}"/>
              </a:ext>
            </a:extLst>
          </p:cNvPr>
          <p:cNvSpPr/>
          <p:nvPr/>
        </p:nvSpPr>
        <p:spPr>
          <a:xfrm>
            <a:off x="7402749" y="985868"/>
            <a:ext cx="3202483" cy="214451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AB38D4E-A361-9D21-206C-E6B1B2E35605}"/>
              </a:ext>
            </a:extLst>
          </p:cNvPr>
          <p:cNvSpPr txBox="1"/>
          <p:nvPr/>
        </p:nvSpPr>
        <p:spPr>
          <a:xfrm>
            <a:off x="7592455" y="1303915"/>
            <a:ext cx="2823335" cy="15081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6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090705E-2394-2EB5-BA3B-317A30FF374E}"/>
              </a:ext>
            </a:extLst>
          </p:cNvPr>
          <p:cNvSpPr/>
          <p:nvPr/>
        </p:nvSpPr>
        <p:spPr>
          <a:xfrm>
            <a:off x="10777179" y="3448117"/>
            <a:ext cx="524115" cy="214420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بنویسید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C4D977F-01E9-721B-464A-637421DD1E94}"/>
              </a:ext>
            </a:extLst>
          </p:cNvPr>
          <p:cNvSpPr/>
          <p:nvPr/>
        </p:nvSpPr>
        <p:spPr>
          <a:xfrm>
            <a:off x="7402749" y="3448119"/>
            <a:ext cx="3202483" cy="214451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9826220-533C-E2B2-DF2C-1C249560BBF1}"/>
              </a:ext>
            </a:extLst>
          </p:cNvPr>
          <p:cNvSpPr txBox="1"/>
          <p:nvPr/>
        </p:nvSpPr>
        <p:spPr>
          <a:xfrm>
            <a:off x="7592455" y="3766166"/>
            <a:ext cx="2823335" cy="15081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6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4339011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75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25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75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 animBg="1"/>
      <p:bldP spid="9" grpId="0" animBg="1"/>
      <p:bldP spid="10" grpId="0"/>
      <p:bldP spid="11" grpId="0" animBg="1"/>
      <p:bldP spid="12" grpId="0" animBg="1"/>
      <p:bldP spid="1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ECD92C9-7D74-3809-5D60-07312A0E9F3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42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3565DC7-9B55-B856-9AB7-FF658BB9255F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F97E59-BFC3-E5B7-996A-61B85FBA7E2C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F6E47BF-E3FE-A1CE-57A7-AB79C1B9D44F}"/>
              </a:ext>
            </a:extLst>
          </p:cNvPr>
          <p:cNvGrpSpPr/>
          <p:nvPr/>
        </p:nvGrpSpPr>
        <p:grpSpPr>
          <a:xfrm>
            <a:off x="7681748" y="2862057"/>
            <a:ext cx="2703223" cy="2711245"/>
            <a:chOff x="7299193" y="3385274"/>
            <a:chExt cx="2703223" cy="2711245"/>
          </a:xfrm>
        </p:grpSpPr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3677D191-643D-2395-414E-82E6C0172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193" y="3385274"/>
              <a:ext cx="2703223" cy="2711245"/>
            </a:xfrm>
            <a:custGeom>
              <a:avLst/>
              <a:gdLst>
                <a:gd name="T0" fmla="*/ 9 w 298"/>
                <a:gd name="T1" fmla="*/ 133 h 298"/>
                <a:gd name="T2" fmla="*/ 133 w 298"/>
                <a:gd name="T3" fmla="*/ 9 h 298"/>
                <a:gd name="T4" fmla="*/ 165 w 298"/>
                <a:gd name="T5" fmla="*/ 9 h 298"/>
                <a:gd name="T6" fmla="*/ 289 w 298"/>
                <a:gd name="T7" fmla="*/ 133 h 298"/>
                <a:gd name="T8" fmla="*/ 289 w 298"/>
                <a:gd name="T9" fmla="*/ 165 h 298"/>
                <a:gd name="T10" fmla="*/ 165 w 298"/>
                <a:gd name="T11" fmla="*/ 289 h 298"/>
                <a:gd name="T12" fmla="*/ 133 w 298"/>
                <a:gd name="T13" fmla="*/ 289 h 298"/>
                <a:gd name="T14" fmla="*/ 9 w 298"/>
                <a:gd name="T15" fmla="*/ 165 h 298"/>
                <a:gd name="T16" fmla="*/ 9 w 298"/>
                <a:gd name="T17" fmla="*/ 133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8" h="298">
                  <a:moveTo>
                    <a:pt x="9" y="133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42" y="0"/>
                    <a:pt x="157" y="0"/>
                    <a:pt x="165" y="9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98" y="142"/>
                    <a:pt x="298" y="156"/>
                    <a:pt x="289" y="165"/>
                  </a:cubicBezTo>
                  <a:cubicBezTo>
                    <a:pt x="165" y="289"/>
                    <a:pt x="165" y="289"/>
                    <a:pt x="165" y="289"/>
                  </a:cubicBezTo>
                  <a:cubicBezTo>
                    <a:pt x="157" y="298"/>
                    <a:pt x="142" y="298"/>
                    <a:pt x="133" y="289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0" y="156"/>
                    <a:pt x="0" y="142"/>
                    <a:pt x="9" y="133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Shape 2624">
              <a:extLst>
                <a:ext uri="{FF2B5EF4-FFF2-40B4-BE49-F238E27FC236}">
                  <a16:creationId xmlns:a16="http://schemas.microsoft.com/office/drawing/2014/main" id="{944FDF1C-A5AA-2F06-12F3-BCBAB8DB33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62386" y="4044210"/>
              <a:ext cx="318230" cy="318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91" y="6873"/>
                  </a:moveTo>
                  <a:cubicBezTo>
                    <a:pt x="6162" y="6873"/>
                    <a:pt x="6382" y="6653"/>
                    <a:pt x="6382" y="6382"/>
                  </a:cubicBezTo>
                  <a:lnTo>
                    <a:pt x="6382" y="1473"/>
                  </a:lnTo>
                  <a:cubicBezTo>
                    <a:pt x="6382" y="1201"/>
                    <a:pt x="6162" y="982"/>
                    <a:pt x="5891" y="982"/>
                  </a:cubicBezTo>
                  <a:cubicBezTo>
                    <a:pt x="5620" y="982"/>
                    <a:pt x="5400" y="1201"/>
                    <a:pt x="5400" y="1473"/>
                  </a:cubicBezTo>
                  <a:lnTo>
                    <a:pt x="5400" y="6382"/>
                  </a:lnTo>
                  <a:cubicBezTo>
                    <a:pt x="5400" y="6653"/>
                    <a:pt x="5620" y="6873"/>
                    <a:pt x="5891" y="6873"/>
                  </a:cubicBezTo>
                  <a:moveTo>
                    <a:pt x="2945" y="5891"/>
                  </a:moveTo>
                  <a:cubicBezTo>
                    <a:pt x="3216" y="5891"/>
                    <a:pt x="3436" y="5671"/>
                    <a:pt x="3436" y="5400"/>
                  </a:cubicBezTo>
                  <a:lnTo>
                    <a:pt x="3436" y="2455"/>
                  </a:lnTo>
                  <a:cubicBezTo>
                    <a:pt x="3436" y="2183"/>
                    <a:pt x="3216" y="1964"/>
                    <a:pt x="2945" y="1964"/>
                  </a:cubicBezTo>
                  <a:cubicBezTo>
                    <a:pt x="2675" y="1964"/>
                    <a:pt x="2455" y="2183"/>
                    <a:pt x="2455" y="2455"/>
                  </a:cubicBezTo>
                  <a:lnTo>
                    <a:pt x="2455" y="5400"/>
                  </a:lnTo>
                  <a:cubicBezTo>
                    <a:pt x="2455" y="5671"/>
                    <a:pt x="2675" y="5891"/>
                    <a:pt x="2945" y="5891"/>
                  </a:cubicBezTo>
                  <a:moveTo>
                    <a:pt x="18655" y="15218"/>
                  </a:moveTo>
                  <a:lnTo>
                    <a:pt x="17648" y="15218"/>
                  </a:lnTo>
                  <a:cubicBezTo>
                    <a:pt x="17660" y="15056"/>
                    <a:pt x="17673" y="14893"/>
                    <a:pt x="17673" y="14727"/>
                  </a:cubicBezTo>
                  <a:lnTo>
                    <a:pt x="17673" y="11291"/>
                  </a:lnTo>
                  <a:lnTo>
                    <a:pt x="18655" y="11291"/>
                  </a:lnTo>
                  <a:cubicBezTo>
                    <a:pt x="19739" y="11291"/>
                    <a:pt x="20618" y="12170"/>
                    <a:pt x="20618" y="13255"/>
                  </a:cubicBezTo>
                  <a:cubicBezTo>
                    <a:pt x="20618" y="14339"/>
                    <a:pt x="19739" y="15218"/>
                    <a:pt x="18655" y="15218"/>
                  </a:cubicBezTo>
                  <a:moveTo>
                    <a:pt x="16691" y="14727"/>
                  </a:moveTo>
                  <a:cubicBezTo>
                    <a:pt x="16691" y="15802"/>
                    <a:pt x="16399" y="16805"/>
                    <a:pt x="15896" y="17673"/>
                  </a:cubicBezTo>
                  <a:lnTo>
                    <a:pt x="1777" y="17673"/>
                  </a:lnTo>
                  <a:cubicBezTo>
                    <a:pt x="1274" y="16805"/>
                    <a:pt x="982" y="15802"/>
                    <a:pt x="982" y="14727"/>
                  </a:cubicBezTo>
                  <a:lnTo>
                    <a:pt x="982" y="8836"/>
                  </a:lnTo>
                  <a:lnTo>
                    <a:pt x="16691" y="8836"/>
                  </a:lnTo>
                  <a:cubicBezTo>
                    <a:pt x="16691" y="8836"/>
                    <a:pt x="16691" y="14727"/>
                    <a:pt x="16691" y="14727"/>
                  </a:cubicBezTo>
                  <a:close/>
                  <a:moveTo>
                    <a:pt x="10800" y="20618"/>
                  </a:moveTo>
                  <a:lnTo>
                    <a:pt x="6873" y="20618"/>
                  </a:lnTo>
                  <a:cubicBezTo>
                    <a:pt x="5131" y="20618"/>
                    <a:pt x="3569" y="19857"/>
                    <a:pt x="2491" y="18655"/>
                  </a:cubicBezTo>
                  <a:lnTo>
                    <a:pt x="15182" y="18655"/>
                  </a:lnTo>
                  <a:cubicBezTo>
                    <a:pt x="14103" y="19857"/>
                    <a:pt x="12542" y="20618"/>
                    <a:pt x="10800" y="20618"/>
                  </a:cubicBezTo>
                  <a:moveTo>
                    <a:pt x="18655" y="10309"/>
                  </a:moveTo>
                  <a:lnTo>
                    <a:pt x="17673" y="10309"/>
                  </a:lnTo>
                  <a:lnTo>
                    <a:pt x="17673" y="8836"/>
                  </a:lnTo>
                  <a:cubicBezTo>
                    <a:pt x="17673" y="8295"/>
                    <a:pt x="17233" y="7855"/>
                    <a:pt x="16691" y="7855"/>
                  </a:cubicBezTo>
                  <a:lnTo>
                    <a:pt x="982" y="7855"/>
                  </a:lnTo>
                  <a:cubicBezTo>
                    <a:pt x="440" y="7855"/>
                    <a:pt x="0" y="8295"/>
                    <a:pt x="0" y="8836"/>
                  </a:cubicBezTo>
                  <a:lnTo>
                    <a:pt x="0" y="14727"/>
                  </a:lnTo>
                  <a:cubicBezTo>
                    <a:pt x="0" y="17232"/>
                    <a:pt x="1344" y="19417"/>
                    <a:pt x="3346" y="20618"/>
                  </a:cubicBezTo>
                  <a:lnTo>
                    <a:pt x="491" y="20618"/>
                  </a:lnTo>
                  <a:cubicBezTo>
                    <a:pt x="220" y="20618"/>
                    <a:pt x="0" y="20838"/>
                    <a:pt x="0" y="21109"/>
                  </a:cubicBezTo>
                  <a:cubicBezTo>
                    <a:pt x="0" y="21380"/>
                    <a:pt x="220" y="21600"/>
                    <a:pt x="491" y="21600"/>
                  </a:cubicBezTo>
                  <a:lnTo>
                    <a:pt x="17182" y="21600"/>
                  </a:lnTo>
                  <a:cubicBezTo>
                    <a:pt x="17453" y="21600"/>
                    <a:pt x="17673" y="21380"/>
                    <a:pt x="17673" y="21109"/>
                  </a:cubicBezTo>
                  <a:cubicBezTo>
                    <a:pt x="17673" y="20838"/>
                    <a:pt x="17453" y="20618"/>
                    <a:pt x="17182" y="20618"/>
                  </a:cubicBezTo>
                  <a:lnTo>
                    <a:pt x="14330" y="20618"/>
                  </a:lnTo>
                  <a:cubicBezTo>
                    <a:pt x="15925" y="19659"/>
                    <a:pt x="17101" y="18074"/>
                    <a:pt x="17511" y="16200"/>
                  </a:cubicBezTo>
                  <a:lnTo>
                    <a:pt x="18655" y="16200"/>
                  </a:lnTo>
                  <a:cubicBezTo>
                    <a:pt x="20281" y="16200"/>
                    <a:pt x="21600" y="14882"/>
                    <a:pt x="21600" y="13255"/>
                  </a:cubicBezTo>
                  <a:cubicBezTo>
                    <a:pt x="21600" y="11628"/>
                    <a:pt x="20281" y="10309"/>
                    <a:pt x="18655" y="10309"/>
                  </a:cubicBezTo>
                  <a:moveTo>
                    <a:pt x="11782" y="5891"/>
                  </a:moveTo>
                  <a:cubicBezTo>
                    <a:pt x="12053" y="5891"/>
                    <a:pt x="12273" y="5671"/>
                    <a:pt x="12273" y="5400"/>
                  </a:cubicBezTo>
                  <a:lnTo>
                    <a:pt x="12273" y="2455"/>
                  </a:lnTo>
                  <a:cubicBezTo>
                    <a:pt x="12273" y="2183"/>
                    <a:pt x="12053" y="1964"/>
                    <a:pt x="11782" y="1964"/>
                  </a:cubicBezTo>
                  <a:cubicBezTo>
                    <a:pt x="11511" y="1964"/>
                    <a:pt x="11291" y="2183"/>
                    <a:pt x="11291" y="2455"/>
                  </a:cubicBezTo>
                  <a:lnTo>
                    <a:pt x="11291" y="5400"/>
                  </a:lnTo>
                  <a:cubicBezTo>
                    <a:pt x="11291" y="5671"/>
                    <a:pt x="11511" y="5891"/>
                    <a:pt x="11782" y="5891"/>
                  </a:cubicBezTo>
                  <a:moveTo>
                    <a:pt x="14727" y="6873"/>
                  </a:moveTo>
                  <a:cubicBezTo>
                    <a:pt x="14998" y="6873"/>
                    <a:pt x="15218" y="6653"/>
                    <a:pt x="15218" y="6382"/>
                  </a:cubicBezTo>
                  <a:lnTo>
                    <a:pt x="15218" y="1473"/>
                  </a:lnTo>
                  <a:cubicBezTo>
                    <a:pt x="15218" y="1201"/>
                    <a:pt x="14998" y="982"/>
                    <a:pt x="14727" y="982"/>
                  </a:cubicBezTo>
                  <a:cubicBezTo>
                    <a:pt x="14456" y="982"/>
                    <a:pt x="14236" y="1201"/>
                    <a:pt x="14236" y="1473"/>
                  </a:cubicBezTo>
                  <a:lnTo>
                    <a:pt x="14236" y="6382"/>
                  </a:lnTo>
                  <a:cubicBezTo>
                    <a:pt x="14236" y="6653"/>
                    <a:pt x="14456" y="6873"/>
                    <a:pt x="14727" y="6873"/>
                  </a:cubicBezTo>
                  <a:moveTo>
                    <a:pt x="8836" y="5891"/>
                  </a:moveTo>
                  <a:cubicBezTo>
                    <a:pt x="9107" y="5891"/>
                    <a:pt x="9327" y="5671"/>
                    <a:pt x="9327" y="5400"/>
                  </a:cubicBezTo>
                  <a:lnTo>
                    <a:pt x="9327" y="491"/>
                  </a:lnTo>
                  <a:cubicBezTo>
                    <a:pt x="9327" y="220"/>
                    <a:pt x="9107" y="0"/>
                    <a:pt x="8836" y="0"/>
                  </a:cubicBezTo>
                  <a:cubicBezTo>
                    <a:pt x="8566" y="0"/>
                    <a:pt x="8345" y="220"/>
                    <a:pt x="8345" y="491"/>
                  </a:cubicBezTo>
                  <a:lnTo>
                    <a:pt x="8345" y="5400"/>
                  </a:lnTo>
                  <a:cubicBezTo>
                    <a:pt x="8345" y="5671"/>
                    <a:pt x="8566" y="5891"/>
                    <a:pt x="8836" y="5891"/>
                  </a:cubicBezTo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lIns="19049" tIns="19049" rIns="19049" bIns="19049" anchor="ctr"/>
            <a:lstStyle/>
            <a:p>
              <a:pPr marL="0" marR="0" lvl="0" indent="0" algn="ctr" defTabSz="228580" rtl="0" eaLnBrk="1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sz="1562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Arial"/>
                <a:ea typeface="Arial"/>
                <a:cs typeface="Arial"/>
                <a:sym typeface="Gill San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394ECEE-B768-669E-9010-8878C4521459}"/>
                </a:ext>
              </a:extLst>
            </p:cNvPr>
            <p:cNvSpPr txBox="1"/>
            <p:nvPr/>
          </p:nvSpPr>
          <p:spPr>
            <a:xfrm>
              <a:off x="7495464" y="4345234"/>
              <a:ext cx="2232409" cy="1158009"/>
            </a:xfrm>
            <a:prstGeom prst="rect">
              <a:avLst/>
            </a:prstGeom>
            <a:noFill/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  <a:p>
              <a:pPr algn="ctr" rtl="1">
                <a:lnSpc>
                  <a:spcPct val="200000"/>
                </a:lnSpc>
              </a:pPr>
              <a:r>
                <a:rPr lang="fa-IR" sz="1100" dirty="0">
                  <a:solidFill>
                    <a:schemeClr val="bg1"/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</a:t>
              </a:r>
              <a:endParaRPr lang="en-US" sz="11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E15F6EC4-4AEA-26F8-2E14-E1ED3C4BED2E}"/>
              </a:ext>
            </a:extLst>
          </p:cNvPr>
          <p:cNvGrpSpPr/>
          <p:nvPr/>
        </p:nvGrpSpPr>
        <p:grpSpPr>
          <a:xfrm>
            <a:off x="4597507" y="2862057"/>
            <a:ext cx="2703223" cy="2711245"/>
            <a:chOff x="4214952" y="3385274"/>
            <a:chExt cx="2703223" cy="2711245"/>
          </a:xfrm>
        </p:grpSpPr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3563D871-5F9E-22F7-EF42-C052D4FFE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952" y="3385274"/>
              <a:ext cx="2703223" cy="2711245"/>
            </a:xfrm>
            <a:custGeom>
              <a:avLst/>
              <a:gdLst>
                <a:gd name="T0" fmla="*/ 9 w 298"/>
                <a:gd name="T1" fmla="*/ 133 h 298"/>
                <a:gd name="T2" fmla="*/ 133 w 298"/>
                <a:gd name="T3" fmla="*/ 9 h 298"/>
                <a:gd name="T4" fmla="*/ 165 w 298"/>
                <a:gd name="T5" fmla="*/ 9 h 298"/>
                <a:gd name="T6" fmla="*/ 289 w 298"/>
                <a:gd name="T7" fmla="*/ 133 h 298"/>
                <a:gd name="T8" fmla="*/ 289 w 298"/>
                <a:gd name="T9" fmla="*/ 165 h 298"/>
                <a:gd name="T10" fmla="*/ 165 w 298"/>
                <a:gd name="T11" fmla="*/ 289 h 298"/>
                <a:gd name="T12" fmla="*/ 133 w 298"/>
                <a:gd name="T13" fmla="*/ 289 h 298"/>
                <a:gd name="T14" fmla="*/ 9 w 298"/>
                <a:gd name="T15" fmla="*/ 165 h 298"/>
                <a:gd name="T16" fmla="*/ 9 w 298"/>
                <a:gd name="T17" fmla="*/ 133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8" h="298">
                  <a:moveTo>
                    <a:pt x="9" y="133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42" y="0"/>
                    <a:pt x="157" y="0"/>
                    <a:pt x="165" y="9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98" y="142"/>
                    <a:pt x="298" y="156"/>
                    <a:pt x="289" y="165"/>
                  </a:cubicBezTo>
                  <a:cubicBezTo>
                    <a:pt x="165" y="289"/>
                    <a:pt x="165" y="289"/>
                    <a:pt x="165" y="289"/>
                  </a:cubicBezTo>
                  <a:cubicBezTo>
                    <a:pt x="157" y="298"/>
                    <a:pt x="142" y="298"/>
                    <a:pt x="133" y="289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0" y="156"/>
                    <a:pt x="0" y="142"/>
                    <a:pt x="9" y="133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Shape 2521">
              <a:extLst>
                <a:ext uri="{FF2B5EF4-FFF2-40B4-BE49-F238E27FC236}">
                  <a16:creationId xmlns:a16="http://schemas.microsoft.com/office/drawing/2014/main" id="{CD9FF943-E88B-726F-2011-A9392D80E52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83276" y="4044210"/>
              <a:ext cx="318231" cy="318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121"/>
                  </a:moveTo>
                  <a:cubicBezTo>
                    <a:pt x="10800" y="20393"/>
                    <a:pt x="10579" y="20612"/>
                    <a:pt x="10306" y="20612"/>
                  </a:cubicBezTo>
                  <a:cubicBezTo>
                    <a:pt x="10165" y="20612"/>
                    <a:pt x="10039" y="20552"/>
                    <a:pt x="9949" y="20457"/>
                  </a:cubicBezTo>
                  <a:lnTo>
                    <a:pt x="9947" y="20459"/>
                  </a:lnTo>
                  <a:lnTo>
                    <a:pt x="9818" y="20342"/>
                  </a:lnTo>
                  <a:lnTo>
                    <a:pt x="9818" y="1256"/>
                  </a:lnTo>
                  <a:lnTo>
                    <a:pt x="9962" y="1126"/>
                  </a:lnTo>
                  <a:lnTo>
                    <a:pt x="9963" y="1127"/>
                  </a:lnTo>
                  <a:cubicBezTo>
                    <a:pt x="10052" y="1042"/>
                    <a:pt x="10173" y="987"/>
                    <a:pt x="10306" y="987"/>
                  </a:cubicBezTo>
                  <a:cubicBezTo>
                    <a:pt x="10579" y="987"/>
                    <a:pt x="10800" y="1208"/>
                    <a:pt x="10800" y="1479"/>
                  </a:cubicBezTo>
                  <a:cubicBezTo>
                    <a:pt x="10800" y="1479"/>
                    <a:pt x="10800" y="20121"/>
                    <a:pt x="10800" y="20121"/>
                  </a:cubicBezTo>
                  <a:close/>
                  <a:moveTo>
                    <a:pt x="8836" y="19448"/>
                  </a:moveTo>
                  <a:lnTo>
                    <a:pt x="3927" y="14979"/>
                  </a:lnTo>
                  <a:lnTo>
                    <a:pt x="3927" y="6607"/>
                  </a:lnTo>
                  <a:lnTo>
                    <a:pt x="4147" y="6407"/>
                  </a:lnTo>
                  <a:lnTo>
                    <a:pt x="4145" y="6406"/>
                  </a:lnTo>
                  <a:lnTo>
                    <a:pt x="8836" y="2147"/>
                  </a:lnTo>
                  <a:cubicBezTo>
                    <a:pt x="8836" y="2147"/>
                    <a:pt x="8836" y="19448"/>
                    <a:pt x="8836" y="19448"/>
                  </a:cubicBezTo>
                  <a:close/>
                  <a:moveTo>
                    <a:pt x="2945" y="14649"/>
                  </a:moveTo>
                  <a:cubicBezTo>
                    <a:pt x="1825" y="14285"/>
                    <a:pt x="982" y="12700"/>
                    <a:pt x="982" y="10800"/>
                  </a:cubicBezTo>
                  <a:cubicBezTo>
                    <a:pt x="982" y="8900"/>
                    <a:pt x="1825" y="7315"/>
                    <a:pt x="2945" y="6952"/>
                  </a:cubicBezTo>
                  <a:cubicBezTo>
                    <a:pt x="2945" y="6952"/>
                    <a:pt x="2945" y="14649"/>
                    <a:pt x="2945" y="14649"/>
                  </a:cubicBezTo>
                  <a:close/>
                  <a:moveTo>
                    <a:pt x="11787" y="1472"/>
                  </a:moveTo>
                  <a:cubicBezTo>
                    <a:pt x="11787" y="658"/>
                    <a:pt x="11126" y="0"/>
                    <a:pt x="10308" y="0"/>
                  </a:cubicBezTo>
                  <a:cubicBezTo>
                    <a:pt x="9890" y="0"/>
                    <a:pt x="9515" y="174"/>
                    <a:pt x="9246" y="451"/>
                  </a:cubicBezTo>
                  <a:lnTo>
                    <a:pt x="3241" y="5905"/>
                  </a:lnTo>
                  <a:cubicBezTo>
                    <a:pt x="1434" y="6051"/>
                    <a:pt x="0" y="8183"/>
                    <a:pt x="0" y="10800"/>
                  </a:cubicBezTo>
                  <a:cubicBezTo>
                    <a:pt x="0" y="13425"/>
                    <a:pt x="1444" y="15563"/>
                    <a:pt x="3259" y="15696"/>
                  </a:cubicBezTo>
                  <a:lnTo>
                    <a:pt x="9245" y="21148"/>
                  </a:lnTo>
                  <a:cubicBezTo>
                    <a:pt x="9514" y="21426"/>
                    <a:pt x="9890" y="21600"/>
                    <a:pt x="10308" y="21600"/>
                  </a:cubicBezTo>
                  <a:cubicBezTo>
                    <a:pt x="11126" y="21600"/>
                    <a:pt x="11787" y="20941"/>
                    <a:pt x="11787" y="20129"/>
                  </a:cubicBezTo>
                  <a:cubicBezTo>
                    <a:pt x="11787" y="20110"/>
                    <a:pt x="11782" y="20092"/>
                    <a:pt x="11782" y="20073"/>
                  </a:cubicBezTo>
                  <a:lnTo>
                    <a:pt x="11782" y="1527"/>
                  </a:lnTo>
                  <a:cubicBezTo>
                    <a:pt x="11782" y="1508"/>
                    <a:pt x="11787" y="1490"/>
                    <a:pt x="11787" y="1472"/>
                  </a:cubicBezTo>
                  <a:moveTo>
                    <a:pt x="13255" y="7855"/>
                  </a:moveTo>
                  <a:cubicBezTo>
                    <a:pt x="12984" y="7855"/>
                    <a:pt x="12764" y="8074"/>
                    <a:pt x="12764" y="8345"/>
                  </a:cubicBezTo>
                  <a:cubicBezTo>
                    <a:pt x="12764" y="8617"/>
                    <a:pt x="12984" y="8836"/>
                    <a:pt x="13255" y="8836"/>
                  </a:cubicBezTo>
                  <a:cubicBezTo>
                    <a:pt x="14068" y="8836"/>
                    <a:pt x="14727" y="9716"/>
                    <a:pt x="14727" y="10800"/>
                  </a:cubicBezTo>
                  <a:cubicBezTo>
                    <a:pt x="14727" y="11884"/>
                    <a:pt x="14068" y="12764"/>
                    <a:pt x="13255" y="12764"/>
                  </a:cubicBezTo>
                  <a:cubicBezTo>
                    <a:pt x="12984" y="12764"/>
                    <a:pt x="12764" y="12983"/>
                    <a:pt x="12764" y="13255"/>
                  </a:cubicBezTo>
                  <a:cubicBezTo>
                    <a:pt x="12764" y="13526"/>
                    <a:pt x="12984" y="13745"/>
                    <a:pt x="13255" y="13745"/>
                  </a:cubicBezTo>
                  <a:cubicBezTo>
                    <a:pt x="14610" y="13745"/>
                    <a:pt x="15709" y="12427"/>
                    <a:pt x="15709" y="10800"/>
                  </a:cubicBezTo>
                  <a:cubicBezTo>
                    <a:pt x="15709" y="9173"/>
                    <a:pt x="14610" y="7855"/>
                    <a:pt x="13255" y="7855"/>
                  </a:cubicBezTo>
                  <a:moveTo>
                    <a:pt x="17948" y="3495"/>
                  </a:moveTo>
                  <a:lnTo>
                    <a:pt x="17938" y="3509"/>
                  </a:lnTo>
                  <a:cubicBezTo>
                    <a:pt x="17860" y="3458"/>
                    <a:pt x="17773" y="3421"/>
                    <a:pt x="17674" y="3421"/>
                  </a:cubicBezTo>
                  <a:cubicBezTo>
                    <a:pt x="17403" y="3421"/>
                    <a:pt x="17184" y="3641"/>
                    <a:pt x="17184" y="3912"/>
                  </a:cubicBezTo>
                  <a:cubicBezTo>
                    <a:pt x="17184" y="4073"/>
                    <a:pt x="17266" y="4209"/>
                    <a:pt x="17386" y="4298"/>
                  </a:cubicBezTo>
                  <a:cubicBezTo>
                    <a:pt x="19336" y="5711"/>
                    <a:pt x="20618" y="8095"/>
                    <a:pt x="20618" y="10800"/>
                  </a:cubicBezTo>
                  <a:cubicBezTo>
                    <a:pt x="20618" y="13505"/>
                    <a:pt x="19336" y="15889"/>
                    <a:pt x="17385" y="17302"/>
                  </a:cubicBezTo>
                  <a:lnTo>
                    <a:pt x="17389" y="17309"/>
                  </a:lnTo>
                  <a:cubicBezTo>
                    <a:pt x="17275" y="17398"/>
                    <a:pt x="17197" y="17531"/>
                    <a:pt x="17197" y="17688"/>
                  </a:cubicBezTo>
                  <a:cubicBezTo>
                    <a:pt x="17197" y="17959"/>
                    <a:pt x="17417" y="18179"/>
                    <a:pt x="17688" y="18179"/>
                  </a:cubicBezTo>
                  <a:cubicBezTo>
                    <a:pt x="17788" y="18179"/>
                    <a:pt x="17875" y="18142"/>
                    <a:pt x="17952" y="18091"/>
                  </a:cubicBezTo>
                  <a:lnTo>
                    <a:pt x="17957" y="18098"/>
                  </a:lnTo>
                  <a:cubicBezTo>
                    <a:pt x="17982" y="18080"/>
                    <a:pt x="18004" y="18057"/>
                    <a:pt x="18029" y="18039"/>
                  </a:cubicBezTo>
                  <a:cubicBezTo>
                    <a:pt x="18031" y="18037"/>
                    <a:pt x="18034" y="18035"/>
                    <a:pt x="18037" y="18033"/>
                  </a:cubicBezTo>
                  <a:cubicBezTo>
                    <a:pt x="20189" y="16435"/>
                    <a:pt x="21600" y="13794"/>
                    <a:pt x="21600" y="10800"/>
                  </a:cubicBezTo>
                  <a:cubicBezTo>
                    <a:pt x="21600" y="7763"/>
                    <a:pt x="20152" y="5085"/>
                    <a:pt x="17948" y="3495"/>
                  </a:cubicBezTo>
                  <a:moveTo>
                    <a:pt x="15811" y="5611"/>
                  </a:moveTo>
                  <a:lnTo>
                    <a:pt x="15802" y="5625"/>
                  </a:lnTo>
                  <a:cubicBezTo>
                    <a:pt x="15730" y="5584"/>
                    <a:pt x="15651" y="5553"/>
                    <a:pt x="15562" y="5553"/>
                  </a:cubicBezTo>
                  <a:cubicBezTo>
                    <a:pt x="15291" y="5553"/>
                    <a:pt x="15072" y="5773"/>
                    <a:pt x="15072" y="6044"/>
                  </a:cubicBezTo>
                  <a:cubicBezTo>
                    <a:pt x="15072" y="6216"/>
                    <a:pt x="15166" y="6361"/>
                    <a:pt x="15300" y="6448"/>
                  </a:cubicBezTo>
                  <a:lnTo>
                    <a:pt x="15299" y="6450"/>
                  </a:lnTo>
                  <a:cubicBezTo>
                    <a:pt x="16709" y="7270"/>
                    <a:pt x="17673" y="8909"/>
                    <a:pt x="17673" y="10800"/>
                  </a:cubicBezTo>
                  <a:cubicBezTo>
                    <a:pt x="17673" y="12688"/>
                    <a:pt x="16712" y="14325"/>
                    <a:pt x="15305" y="15146"/>
                  </a:cubicBezTo>
                  <a:lnTo>
                    <a:pt x="15309" y="15151"/>
                  </a:lnTo>
                  <a:cubicBezTo>
                    <a:pt x="15174" y="15239"/>
                    <a:pt x="15080" y="15384"/>
                    <a:pt x="15080" y="15555"/>
                  </a:cubicBezTo>
                  <a:cubicBezTo>
                    <a:pt x="15080" y="15827"/>
                    <a:pt x="15300" y="16046"/>
                    <a:pt x="15571" y="16046"/>
                  </a:cubicBezTo>
                  <a:cubicBezTo>
                    <a:pt x="15660" y="16046"/>
                    <a:pt x="15740" y="16016"/>
                    <a:pt x="15812" y="15975"/>
                  </a:cubicBezTo>
                  <a:lnTo>
                    <a:pt x="15819" y="15985"/>
                  </a:lnTo>
                  <a:cubicBezTo>
                    <a:pt x="17507" y="14989"/>
                    <a:pt x="18655" y="13041"/>
                    <a:pt x="18655" y="10800"/>
                  </a:cubicBezTo>
                  <a:cubicBezTo>
                    <a:pt x="18655" y="8556"/>
                    <a:pt x="17504" y="6606"/>
                    <a:pt x="15811" y="5611"/>
                  </a:cubicBezTo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lIns="19049" tIns="19049" rIns="19049" bIns="19049" anchor="ctr"/>
            <a:lstStyle/>
            <a:p>
              <a:pPr marL="0" marR="0" lvl="0" indent="0" algn="ctr" defTabSz="228580" rtl="0" eaLnBrk="1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sz="1562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Arial"/>
                <a:ea typeface="Arial"/>
                <a:cs typeface="Arial"/>
                <a:sym typeface="Gill Sans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041A123-C261-797B-DB79-E928AD9DBA5C}"/>
                </a:ext>
              </a:extLst>
            </p:cNvPr>
            <p:cNvSpPr txBox="1"/>
            <p:nvPr/>
          </p:nvSpPr>
          <p:spPr>
            <a:xfrm>
              <a:off x="4436279" y="4345234"/>
              <a:ext cx="2232409" cy="1158009"/>
            </a:xfrm>
            <a:prstGeom prst="rect">
              <a:avLst/>
            </a:prstGeom>
            <a:noFill/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  <a:p>
              <a:pPr algn="ctr" rtl="1">
                <a:lnSpc>
                  <a:spcPct val="200000"/>
                </a:lnSpc>
              </a:pPr>
              <a:r>
                <a:rPr lang="fa-IR" sz="1100" dirty="0">
                  <a:solidFill>
                    <a:schemeClr val="bg1"/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</a:t>
              </a:r>
              <a:endParaRPr lang="en-US" sz="11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A44C5DA-7315-D8DB-0AD9-B9960C58958F}"/>
              </a:ext>
            </a:extLst>
          </p:cNvPr>
          <p:cNvGrpSpPr/>
          <p:nvPr/>
        </p:nvGrpSpPr>
        <p:grpSpPr>
          <a:xfrm>
            <a:off x="1550698" y="2862057"/>
            <a:ext cx="2693865" cy="2711245"/>
            <a:chOff x="1168143" y="3385274"/>
            <a:chExt cx="2693865" cy="2711245"/>
          </a:xfrm>
        </p:grpSpPr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B2D9C802-2821-F51C-CD88-5C32FD11B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143" y="3385274"/>
              <a:ext cx="2693865" cy="2711245"/>
            </a:xfrm>
            <a:custGeom>
              <a:avLst/>
              <a:gdLst>
                <a:gd name="T0" fmla="*/ 9 w 297"/>
                <a:gd name="T1" fmla="*/ 133 h 298"/>
                <a:gd name="T2" fmla="*/ 132 w 297"/>
                <a:gd name="T3" fmla="*/ 9 h 298"/>
                <a:gd name="T4" fmla="*/ 165 w 297"/>
                <a:gd name="T5" fmla="*/ 9 h 298"/>
                <a:gd name="T6" fmla="*/ 288 w 297"/>
                <a:gd name="T7" fmla="*/ 133 h 298"/>
                <a:gd name="T8" fmla="*/ 288 w 297"/>
                <a:gd name="T9" fmla="*/ 165 h 298"/>
                <a:gd name="T10" fmla="*/ 165 w 297"/>
                <a:gd name="T11" fmla="*/ 289 h 298"/>
                <a:gd name="T12" fmla="*/ 132 w 297"/>
                <a:gd name="T13" fmla="*/ 289 h 298"/>
                <a:gd name="T14" fmla="*/ 9 w 297"/>
                <a:gd name="T15" fmla="*/ 165 h 298"/>
                <a:gd name="T16" fmla="*/ 9 w 297"/>
                <a:gd name="T17" fmla="*/ 133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7" h="298">
                  <a:moveTo>
                    <a:pt x="9" y="133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41" y="0"/>
                    <a:pt x="156" y="0"/>
                    <a:pt x="165" y="9"/>
                  </a:cubicBezTo>
                  <a:cubicBezTo>
                    <a:pt x="288" y="133"/>
                    <a:pt x="288" y="133"/>
                    <a:pt x="288" y="133"/>
                  </a:cubicBezTo>
                  <a:cubicBezTo>
                    <a:pt x="297" y="142"/>
                    <a:pt x="297" y="156"/>
                    <a:pt x="288" y="165"/>
                  </a:cubicBezTo>
                  <a:cubicBezTo>
                    <a:pt x="165" y="289"/>
                    <a:pt x="165" y="289"/>
                    <a:pt x="165" y="289"/>
                  </a:cubicBezTo>
                  <a:cubicBezTo>
                    <a:pt x="156" y="298"/>
                    <a:pt x="141" y="298"/>
                    <a:pt x="132" y="289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0" y="156"/>
                    <a:pt x="0" y="142"/>
                    <a:pt x="9" y="133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Shape 2434">
              <a:extLst>
                <a:ext uri="{FF2B5EF4-FFF2-40B4-BE49-F238E27FC236}">
                  <a16:creationId xmlns:a16="http://schemas.microsoft.com/office/drawing/2014/main" id="{7DD0FE1D-48F3-90BA-877C-4593D573CA9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55961" y="4044210"/>
              <a:ext cx="318229" cy="318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4727"/>
                  </a:moveTo>
                  <a:cubicBezTo>
                    <a:pt x="8631" y="14727"/>
                    <a:pt x="6873" y="12969"/>
                    <a:pt x="6873" y="10800"/>
                  </a:cubicBezTo>
                  <a:cubicBezTo>
                    <a:pt x="6873" y="8631"/>
                    <a:pt x="8631" y="6873"/>
                    <a:pt x="10800" y="6873"/>
                  </a:cubicBezTo>
                  <a:cubicBezTo>
                    <a:pt x="12969" y="6873"/>
                    <a:pt x="14727" y="8631"/>
                    <a:pt x="14727" y="10800"/>
                  </a:cubicBezTo>
                  <a:cubicBezTo>
                    <a:pt x="14727" y="12969"/>
                    <a:pt x="12969" y="14727"/>
                    <a:pt x="10800" y="14727"/>
                  </a:cubicBezTo>
                  <a:moveTo>
                    <a:pt x="10800" y="5891"/>
                  </a:moveTo>
                  <a:cubicBezTo>
                    <a:pt x="8088" y="5891"/>
                    <a:pt x="5891" y="8089"/>
                    <a:pt x="5891" y="10800"/>
                  </a:cubicBezTo>
                  <a:cubicBezTo>
                    <a:pt x="5891" y="13512"/>
                    <a:pt x="8088" y="15709"/>
                    <a:pt x="10800" y="15709"/>
                  </a:cubicBezTo>
                  <a:cubicBezTo>
                    <a:pt x="13512" y="15709"/>
                    <a:pt x="15709" y="13512"/>
                    <a:pt x="15709" y="10800"/>
                  </a:cubicBezTo>
                  <a:cubicBezTo>
                    <a:pt x="15709" y="8089"/>
                    <a:pt x="13512" y="5891"/>
                    <a:pt x="10800" y="5891"/>
                  </a:cubicBezTo>
                  <a:moveTo>
                    <a:pt x="20618" y="12013"/>
                  </a:moveTo>
                  <a:cubicBezTo>
                    <a:pt x="20614" y="12014"/>
                    <a:pt x="20611" y="12016"/>
                    <a:pt x="20607" y="12016"/>
                  </a:cubicBezTo>
                  <a:lnTo>
                    <a:pt x="19602" y="12268"/>
                  </a:lnTo>
                  <a:cubicBezTo>
                    <a:pt x="19256" y="12354"/>
                    <a:pt x="18984" y="12622"/>
                    <a:pt x="18892" y="12966"/>
                  </a:cubicBezTo>
                  <a:cubicBezTo>
                    <a:pt x="18703" y="13672"/>
                    <a:pt x="18421" y="14351"/>
                    <a:pt x="18053" y="14986"/>
                  </a:cubicBezTo>
                  <a:cubicBezTo>
                    <a:pt x="17873" y="15295"/>
                    <a:pt x="17876" y="15677"/>
                    <a:pt x="18060" y="15984"/>
                  </a:cubicBezTo>
                  <a:lnTo>
                    <a:pt x="18601" y="16885"/>
                  </a:lnTo>
                  <a:lnTo>
                    <a:pt x="16886" y="18600"/>
                  </a:lnTo>
                  <a:cubicBezTo>
                    <a:pt x="16882" y="18599"/>
                    <a:pt x="16878" y="18597"/>
                    <a:pt x="16875" y="18595"/>
                  </a:cubicBezTo>
                  <a:lnTo>
                    <a:pt x="15978" y="18057"/>
                  </a:lnTo>
                  <a:cubicBezTo>
                    <a:pt x="15822" y="17964"/>
                    <a:pt x="15648" y="17917"/>
                    <a:pt x="15473" y="17917"/>
                  </a:cubicBezTo>
                  <a:cubicBezTo>
                    <a:pt x="15304" y="17917"/>
                    <a:pt x="15134" y="17961"/>
                    <a:pt x="14982" y="18049"/>
                  </a:cubicBezTo>
                  <a:cubicBezTo>
                    <a:pt x="14348" y="18415"/>
                    <a:pt x="13671" y="18696"/>
                    <a:pt x="12968" y="18884"/>
                  </a:cubicBezTo>
                  <a:cubicBezTo>
                    <a:pt x="12624" y="18976"/>
                    <a:pt x="12356" y="19248"/>
                    <a:pt x="12269" y="19594"/>
                  </a:cubicBezTo>
                  <a:lnTo>
                    <a:pt x="12016" y="20607"/>
                  </a:lnTo>
                  <a:cubicBezTo>
                    <a:pt x="12015" y="20611"/>
                    <a:pt x="12014" y="20614"/>
                    <a:pt x="12012" y="20619"/>
                  </a:cubicBezTo>
                  <a:lnTo>
                    <a:pt x="9587" y="20619"/>
                  </a:lnTo>
                  <a:lnTo>
                    <a:pt x="9331" y="19594"/>
                  </a:lnTo>
                  <a:cubicBezTo>
                    <a:pt x="9244" y="19248"/>
                    <a:pt x="8976" y="18976"/>
                    <a:pt x="8632" y="18884"/>
                  </a:cubicBezTo>
                  <a:cubicBezTo>
                    <a:pt x="7929" y="18696"/>
                    <a:pt x="7251" y="18415"/>
                    <a:pt x="6617" y="18049"/>
                  </a:cubicBezTo>
                  <a:cubicBezTo>
                    <a:pt x="6465" y="17961"/>
                    <a:pt x="6296" y="17917"/>
                    <a:pt x="6127" y="17917"/>
                  </a:cubicBezTo>
                  <a:cubicBezTo>
                    <a:pt x="5951" y="17917"/>
                    <a:pt x="5777" y="17964"/>
                    <a:pt x="5621" y="18057"/>
                  </a:cubicBezTo>
                  <a:lnTo>
                    <a:pt x="4725" y="18595"/>
                  </a:lnTo>
                  <a:cubicBezTo>
                    <a:pt x="4722" y="18597"/>
                    <a:pt x="4718" y="18599"/>
                    <a:pt x="4714" y="18600"/>
                  </a:cubicBezTo>
                  <a:lnTo>
                    <a:pt x="3000" y="16885"/>
                  </a:lnTo>
                  <a:lnTo>
                    <a:pt x="3540" y="15984"/>
                  </a:lnTo>
                  <a:cubicBezTo>
                    <a:pt x="3724" y="15677"/>
                    <a:pt x="3727" y="15295"/>
                    <a:pt x="3548" y="14986"/>
                  </a:cubicBezTo>
                  <a:cubicBezTo>
                    <a:pt x="3179" y="14351"/>
                    <a:pt x="2897" y="13672"/>
                    <a:pt x="2708" y="12966"/>
                  </a:cubicBezTo>
                  <a:cubicBezTo>
                    <a:pt x="2616" y="12622"/>
                    <a:pt x="2343" y="12354"/>
                    <a:pt x="1998" y="12268"/>
                  </a:cubicBezTo>
                  <a:lnTo>
                    <a:pt x="993" y="12016"/>
                  </a:lnTo>
                  <a:cubicBezTo>
                    <a:pt x="989" y="12016"/>
                    <a:pt x="986" y="12014"/>
                    <a:pt x="982" y="12013"/>
                  </a:cubicBezTo>
                  <a:lnTo>
                    <a:pt x="982" y="9587"/>
                  </a:lnTo>
                  <a:lnTo>
                    <a:pt x="1998" y="9333"/>
                  </a:lnTo>
                  <a:cubicBezTo>
                    <a:pt x="2343" y="9246"/>
                    <a:pt x="2616" y="8979"/>
                    <a:pt x="2708" y="8634"/>
                  </a:cubicBezTo>
                  <a:cubicBezTo>
                    <a:pt x="2897" y="7928"/>
                    <a:pt x="3179" y="7249"/>
                    <a:pt x="3548" y="6615"/>
                  </a:cubicBezTo>
                  <a:cubicBezTo>
                    <a:pt x="3727" y="6305"/>
                    <a:pt x="3724" y="5923"/>
                    <a:pt x="3540" y="5617"/>
                  </a:cubicBezTo>
                  <a:lnTo>
                    <a:pt x="3005" y="4725"/>
                  </a:lnTo>
                  <a:cubicBezTo>
                    <a:pt x="3004" y="4722"/>
                    <a:pt x="3002" y="4718"/>
                    <a:pt x="3000" y="4715"/>
                  </a:cubicBezTo>
                  <a:lnTo>
                    <a:pt x="4715" y="3000"/>
                  </a:lnTo>
                  <a:lnTo>
                    <a:pt x="5621" y="3544"/>
                  </a:lnTo>
                  <a:cubicBezTo>
                    <a:pt x="5777" y="3636"/>
                    <a:pt x="5951" y="3683"/>
                    <a:pt x="6127" y="3683"/>
                  </a:cubicBezTo>
                  <a:cubicBezTo>
                    <a:pt x="6296" y="3683"/>
                    <a:pt x="6465" y="3639"/>
                    <a:pt x="6618" y="3551"/>
                  </a:cubicBezTo>
                  <a:cubicBezTo>
                    <a:pt x="7251" y="3185"/>
                    <a:pt x="7929" y="2904"/>
                    <a:pt x="8632" y="2717"/>
                  </a:cubicBezTo>
                  <a:cubicBezTo>
                    <a:pt x="8976" y="2624"/>
                    <a:pt x="9244" y="2353"/>
                    <a:pt x="9331" y="2007"/>
                  </a:cubicBezTo>
                  <a:lnTo>
                    <a:pt x="9587" y="982"/>
                  </a:lnTo>
                  <a:lnTo>
                    <a:pt x="12012" y="982"/>
                  </a:lnTo>
                  <a:cubicBezTo>
                    <a:pt x="12014" y="986"/>
                    <a:pt x="12015" y="989"/>
                    <a:pt x="12016" y="993"/>
                  </a:cubicBezTo>
                  <a:lnTo>
                    <a:pt x="12269" y="2007"/>
                  </a:lnTo>
                  <a:cubicBezTo>
                    <a:pt x="12356" y="2353"/>
                    <a:pt x="12624" y="2624"/>
                    <a:pt x="12968" y="2717"/>
                  </a:cubicBezTo>
                  <a:cubicBezTo>
                    <a:pt x="13671" y="2904"/>
                    <a:pt x="14348" y="3185"/>
                    <a:pt x="14982" y="3551"/>
                  </a:cubicBezTo>
                  <a:cubicBezTo>
                    <a:pt x="15134" y="3639"/>
                    <a:pt x="15304" y="3683"/>
                    <a:pt x="15473" y="3683"/>
                  </a:cubicBezTo>
                  <a:cubicBezTo>
                    <a:pt x="15648" y="3683"/>
                    <a:pt x="15822" y="3636"/>
                    <a:pt x="15978" y="3544"/>
                  </a:cubicBezTo>
                  <a:lnTo>
                    <a:pt x="16884" y="3000"/>
                  </a:lnTo>
                  <a:lnTo>
                    <a:pt x="18600" y="4715"/>
                  </a:lnTo>
                  <a:cubicBezTo>
                    <a:pt x="18598" y="4718"/>
                    <a:pt x="18597" y="4722"/>
                    <a:pt x="18595" y="4726"/>
                  </a:cubicBezTo>
                  <a:lnTo>
                    <a:pt x="18060" y="5616"/>
                  </a:lnTo>
                  <a:cubicBezTo>
                    <a:pt x="17876" y="5923"/>
                    <a:pt x="17873" y="6305"/>
                    <a:pt x="18053" y="6615"/>
                  </a:cubicBezTo>
                  <a:cubicBezTo>
                    <a:pt x="18421" y="7249"/>
                    <a:pt x="18703" y="7928"/>
                    <a:pt x="18892" y="8634"/>
                  </a:cubicBezTo>
                  <a:cubicBezTo>
                    <a:pt x="18984" y="8979"/>
                    <a:pt x="19256" y="9246"/>
                    <a:pt x="19602" y="9333"/>
                  </a:cubicBezTo>
                  <a:lnTo>
                    <a:pt x="20618" y="9587"/>
                  </a:lnTo>
                  <a:cubicBezTo>
                    <a:pt x="20618" y="9587"/>
                    <a:pt x="20618" y="12013"/>
                    <a:pt x="20618" y="12013"/>
                  </a:cubicBezTo>
                  <a:close/>
                  <a:moveTo>
                    <a:pt x="20880" y="8641"/>
                  </a:moveTo>
                  <a:lnTo>
                    <a:pt x="19841" y="8380"/>
                  </a:lnTo>
                  <a:cubicBezTo>
                    <a:pt x="19626" y="7580"/>
                    <a:pt x="19308" y="6822"/>
                    <a:pt x="18902" y="6122"/>
                  </a:cubicBezTo>
                  <a:lnTo>
                    <a:pt x="19455" y="5200"/>
                  </a:lnTo>
                  <a:cubicBezTo>
                    <a:pt x="19625" y="4871"/>
                    <a:pt x="19736" y="4463"/>
                    <a:pt x="19455" y="4182"/>
                  </a:cubicBezTo>
                  <a:lnTo>
                    <a:pt x="17419" y="2145"/>
                  </a:lnTo>
                  <a:cubicBezTo>
                    <a:pt x="17292" y="2018"/>
                    <a:pt x="17136" y="1969"/>
                    <a:pt x="16975" y="1969"/>
                  </a:cubicBezTo>
                  <a:cubicBezTo>
                    <a:pt x="16778" y="1969"/>
                    <a:pt x="16572" y="2043"/>
                    <a:pt x="16400" y="2145"/>
                  </a:cubicBezTo>
                  <a:lnTo>
                    <a:pt x="15473" y="2702"/>
                  </a:lnTo>
                  <a:cubicBezTo>
                    <a:pt x="14775" y="2298"/>
                    <a:pt x="14020" y="1982"/>
                    <a:pt x="13222" y="1768"/>
                  </a:cubicBezTo>
                  <a:lnTo>
                    <a:pt x="12960" y="720"/>
                  </a:lnTo>
                  <a:cubicBezTo>
                    <a:pt x="12848" y="367"/>
                    <a:pt x="12638" y="0"/>
                    <a:pt x="12240" y="0"/>
                  </a:cubicBezTo>
                  <a:lnTo>
                    <a:pt x="9360" y="0"/>
                  </a:lnTo>
                  <a:cubicBezTo>
                    <a:pt x="8962" y="0"/>
                    <a:pt x="8730" y="367"/>
                    <a:pt x="8640" y="720"/>
                  </a:cubicBezTo>
                  <a:lnTo>
                    <a:pt x="8378" y="1768"/>
                  </a:lnTo>
                  <a:cubicBezTo>
                    <a:pt x="7580" y="1982"/>
                    <a:pt x="6825" y="2298"/>
                    <a:pt x="6127" y="2702"/>
                  </a:cubicBezTo>
                  <a:lnTo>
                    <a:pt x="5200" y="2145"/>
                  </a:lnTo>
                  <a:cubicBezTo>
                    <a:pt x="5028" y="2043"/>
                    <a:pt x="4822" y="1969"/>
                    <a:pt x="4625" y="1969"/>
                  </a:cubicBezTo>
                  <a:cubicBezTo>
                    <a:pt x="4464" y="1969"/>
                    <a:pt x="4308" y="2018"/>
                    <a:pt x="4181" y="2145"/>
                  </a:cubicBezTo>
                  <a:lnTo>
                    <a:pt x="2145" y="4182"/>
                  </a:lnTo>
                  <a:cubicBezTo>
                    <a:pt x="1864" y="4463"/>
                    <a:pt x="1975" y="4871"/>
                    <a:pt x="2145" y="5200"/>
                  </a:cubicBezTo>
                  <a:lnTo>
                    <a:pt x="2698" y="6122"/>
                  </a:lnTo>
                  <a:cubicBezTo>
                    <a:pt x="2292" y="6822"/>
                    <a:pt x="1973" y="7580"/>
                    <a:pt x="1759" y="8380"/>
                  </a:cubicBezTo>
                  <a:lnTo>
                    <a:pt x="720" y="8641"/>
                  </a:lnTo>
                  <a:cubicBezTo>
                    <a:pt x="367" y="8730"/>
                    <a:pt x="0" y="8963"/>
                    <a:pt x="0" y="9360"/>
                  </a:cubicBezTo>
                  <a:lnTo>
                    <a:pt x="0" y="12240"/>
                  </a:lnTo>
                  <a:cubicBezTo>
                    <a:pt x="0" y="12638"/>
                    <a:pt x="367" y="12848"/>
                    <a:pt x="720" y="12960"/>
                  </a:cubicBezTo>
                  <a:lnTo>
                    <a:pt x="1759" y="13220"/>
                  </a:lnTo>
                  <a:cubicBezTo>
                    <a:pt x="1973" y="14021"/>
                    <a:pt x="2292" y="14778"/>
                    <a:pt x="2698" y="15478"/>
                  </a:cubicBezTo>
                  <a:lnTo>
                    <a:pt x="2145" y="16400"/>
                  </a:lnTo>
                  <a:cubicBezTo>
                    <a:pt x="1959" y="16714"/>
                    <a:pt x="1864" y="17137"/>
                    <a:pt x="2145" y="17419"/>
                  </a:cubicBezTo>
                  <a:lnTo>
                    <a:pt x="4181" y="19455"/>
                  </a:lnTo>
                  <a:cubicBezTo>
                    <a:pt x="4305" y="19579"/>
                    <a:pt x="4454" y="19627"/>
                    <a:pt x="4610" y="19627"/>
                  </a:cubicBezTo>
                  <a:cubicBezTo>
                    <a:pt x="4807" y="19627"/>
                    <a:pt x="5016" y="19550"/>
                    <a:pt x="5200" y="19455"/>
                  </a:cubicBezTo>
                  <a:lnTo>
                    <a:pt x="6127" y="18899"/>
                  </a:lnTo>
                  <a:cubicBezTo>
                    <a:pt x="6825" y="19302"/>
                    <a:pt x="7580" y="19619"/>
                    <a:pt x="8378" y="19832"/>
                  </a:cubicBezTo>
                  <a:lnTo>
                    <a:pt x="8640" y="20880"/>
                  </a:lnTo>
                  <a:cubicBezTo>
                    <a:pt x="8730" y="21233"/>
                    <a:pt x="8962" y="21600"/>
                    <a:pt x="9360" y="21600"/>
                  </a:cubicBezTo>
                  <a:lnTo>
                    <a:pt x="12240" y="21600"/>
                  </a:lnTo>
                  <a:cubicBezTo>
                    <a:pt x="12638" y="21600"/>
                    <a:pt x="12848" y="21233"/>
                    <a:pt x="12960" y="20880"/>
                  </a:cubicBezTo>
                  <a:lnTo>
                    <a:pt x="13222" y="19832"/>
                  </a:lnTo>
                  <a:cubicBezTo>
                    <a:pt x="14020" y="19619"/>
                    <a:pt x="14775" y="19302"/>
                    <a:pt x="15473" y="18899"/>
                  </a:cubicBezTo>
                  <a:lnTo>
                    <a:pt x="16400" y="19455"/>
                  </a:lnTo>
                  <a:cubicBezTo>
                    <a:pt x="16584" y="19550"/>
                    <a:pt x="16793" y="19627"/>
                    <a:pt x="16990" y="19627"/>
                  </a:cubicBezTo>
                  <a:cubicBezTo>
                    <a:pt x="17146" y="19627"/>
                    <a:pt x="17294" y="19579"/>
                    <a:pt x="17419" y="19455"/>
                  </a:cubicBezTo>
                  <a:lnTo>
                    <a:pt x="19455" y="17419"/>
                  </a:lnTo>
                  <a:cubicBezTo>
                    <a:pt x="19736" y="17137"/>
                    <a:pt x="19641" y="16714"/>
                    <a:pt x="19455" y="16400"/>
                  </a:cubicBezTo>
                  <a:lnTo>
                    <a:pt x="18902" y="15478"/>
                  </a:lnTo>
                  <a:cubicBezTo>
                    <a:pt x="19308" y="14778"/>
                    <a:pt x="19626" y="14021"/>
                    <a:pt x="19841" y="13220"/>
                  </a:cubicBezTo>
                  <a:lnTo>
                    <a:pt x="20880" y="12960"/>
                  </a:lnTo>
                  <a:cubicBezTo>
                    <a:pt x="21233" y="12848"/>
                    <a:pt x="21600" y="12638"/>
                    <a:pt x="21600" y="12240"/>
                  </a:cubicBezTo>
                  <a:lnTo>
                    <a:pt x="21600" y="9360"/>
                  </a:lnTo>
                  <a:cubicBezTo>
                    <a:pt x="21600" y="8963"/>
                    <a:pt x="21233" y="8730"/>
                    <a:pt x="20880" y="864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lIns="19049" tIns="19049" rIns="19049" bIns="19049" anchor="ctr"/>
            <a:lstStyle/>
            <a:p>
              <a:pPr marL="0" marR="0" lvl="0" indent="0" algn="ctr" defTabSz="228580" rtl="0" eaLnBrk="1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sz="1562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Arial"/>
                <a:ea typeface="Arial"/>
                <a:cs typeface="Arial"/>
                <a:sym typeface="Gill Sans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B0EFD77-33D3-062E-8FAC-9DD9B73D5CC0}"/>
                </a:ext>
              </a:extLst>
            </p:cNvPr>
            <p:cNvSpPr txBox="1"/>
            <p:nvPr/>
          </p:nvSpPr>
          <p:spPr>
            <a:xfrm>
              <a:off x="1437823" y="4345234"/>
              <a:ext cx="2232409" cy="1158009"/>
            </a:xfrm>
            <a:prstGeom prst="rect">
              <a:avLst/>
            </a:prstGeom>
            <a:noFill/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  <a:p>
              <a:pPr algn="ctr" rtl="1">
                <a:lnSpc>
                  <a:spcPct val="200000"/>
                </a:lnSpc>
              </a:pPr>
              <a:r>
                <a:rPr lang="fa-IR" sz="1100" dirty="0">
                  <a:solidFill>
                    <a:schemeClr val="bg1"/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</a:t>
              </a:r>
              <a:endParaRPr lang="en-US" sz="11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E08652A-F145-6B93-058C-22777ED7F950}"/>
              </a:ext>
            </a:extLst>
          </p:cNvPr>
          <p:cNvGrpSpPr/>
          <p:nvPr/>
        </p:nvGrpSpPr>
        <p:grpSpPr>
          <a:xfrm>
            <a:off x="6130937" y="1324616"/>
            <a:ext cx="2703223" cy="2711245"/>
            <a:chOff x="5748382" y="1847833"/>
            <a:chExt cx="2703223" cy="2711245"/>
          </a:xfrm>
        </p:grpSpPr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97214B9E-6DB6-661E-B4F7-02663AD7E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8382" y="1847833"/>
              <a:ext cx="2703223" cy="2711245"/>
            </a:xfrm>
            <a:custGeom>
              <a:avLst/>
              <a:gdLst>
                <a:gd name="T0" fmla="*/ 9 w 298"/>
                <a:gd name="T1" fmla="*/ 132 h 298"/>
                <a:gd name="T2" fmla="*/ 133 w 298"/>
                <a:gd name="T3" fmla="*/ 9 h 298"/>
                <a:gd name="T4" fmla="*/ 165 w 298"/>
                <a:gd name="T5" fmla="*/ 9 h 298"/>
                <a:gd name="T6" fmla="*/ 289 w 298"/>
                <a:gd name="T7" fmla="*/ 132 h 298"/>
                <a:gd name="T8" fmla="*/ 289 w 298"/>
                <a:gd name="T9" fmla="*/ 165 h 298"/>
                <a:gd name="T10" fmla="*/ 165 w 298"/>
                <a:gd name="T11" fmla="*/ 289 h 298"/>
                <a:gd name="T12" fmla="*/ 133 w 298"/>
                <a:gd name="T13" fmla="*/ 289 h 298"/>
                <a:gd name="T14" fmla="*/ 9 w 298"/>
                <a:gd name="T15" fmla="*/ 165 h 298"/>
                <a:gd name="T16" fmla="*/ 9 w 298"/>
                <a:gd name="T17" fmla="*/ 132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8" h="298">
                  <a:moveTo>
                    <a:pt x="9" y="132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42" y="0"/>
                    <a:pt x="156" y="0"/>
                    <a:pt x="165" y="9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98" y="141"/>
                    <a:pt x="298" y="156"/>
                    <a:pt x="289" y="165"/>
                  </a:cubicBezTo>
                  <a:cubicBezTo>
                    <a:pt x="165" y="289"/>
                    <a:pt x="165" y="289"/>
                    <a:pt x="165" y="289"/>
                  </a:cubicBezTo>
                  <a:cubicBezTo>
                    <a:pt x="156" y="298"/>
                    <a:pt x="142" y="298"/>
                    <a:pt x="133" y="289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0" y="156"/>
                    <a:pt x="0" y="141"/>
                    <a:pt x="9" y="132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Shape 2476">
              <a:extLst>
                <a:ext uri="{FF2B5EF4-FFF2-40B4-BE49-F238E27FC236}">
                  <a16:creationId xmlns:a16="http://schemas.microsoft.com/office/drawing/2014/main" id="{C71084E9-E056-09B8-D844-F10ECEDC035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77457" y="2288250"/>
              <a:ext cx="318231" cy="318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144" y="18334"/>
                  </a:moveTo>
                  <a:lnTo>
                    <a:pt x="15583" y="6873"/>
                  </a:lnTo>
                  <a:lnTo>
                    <a:pt x="20168" y="6873"/>
                  </a:lnTo>
                  <a:cubicBezTo>
                    <a:pt x="20168" y="6873"/>
                    <a:pt x="12144" y="18334"/>
                    <a:pt x="12144" y="18334"/>
                  </a:cubicBezTo>
                  <a:close/>
                  <a:moveTo>
                    <a:pt x="10800" y="19403"/>
                  </a:moveTo>
                  <a:lnTo>
                    <a:pt x="7041" y="6873"/>
                  </a:lnTo>
                  <a:lnTo>
                    <a:pt x="14559" y="6873"/>
                  </a:lnTo>
                  <a:cubicBezTo>
                    <a:pt x="14559" y="6873"/>
                    <a:pt x="10800" y="19403"/>
                    <a:pt x="10800" y="19403"/>
                  </a:cubicBezTo>
                  <a:close/>
                  <a:moveTo>
                    <a:pt x="1432" y="6873"/>
                  </a:moveTo>
                  <a:lnTo>
                    <a:pt x="6017" y="6873"/>
                  </a:lnTo>
                  <a:lnTo>
                    <a:pt x="9456" y="18334"/>
                  </a:lnTo>
                  <a:cubicBezTo>
                    <a:pt x="9456" y="18334"/>
                    <a:pt x="1432" y="6873"/>
                    <a:pt x="1432" y="6873"/>
                  </a:cubicBezTo>
                  <a:close/>
                  <a:moveTo>
                    <a:pt x="6578" y="982"/>
                  </a:moveTo>
                  <a:lnTo>
                    <a:pt x="8536" y="982"/>
                  </a:lnTo>
                  <a:lnTo>
                    <a:pt x="6082" y="5891"/>
                  </a:lnTo>
                  <a:lnTo>
                    <a:pt x="1669" y="5891"/>
                  </a:lnTo>
                  <a:cubicBezTo>
                    <a:pt x="1669" y="5891"/>
                    <a:pt x="6578" y="982"/>
                    <a:pt x="6578" y="982"/>
                  </a:cubicBezTo>
                  <a:close/>
                  <a:moveTo>
                    <a:pt x="11973" y="982"/>
                  </a:moveTo>
                  <a:lnTo>
                    <a:pt x="14427" y="5891"/>
                  </a:lnTo>
                  <a:lnTo>
                    <a:pt x="7173" y="5891"/>
                  </a:lnTo>
                  <a:lnTo>
                    <a:pt x="9627" y="982"/>
                  </a:lnTo>
                  <a:cubicBezTo>
                    <a:pt x="9627" y="982"/>
                    <a:pt x="11973" y="982"/>
                    <a:pt x="11973" y="982"/>
                  </a:cubicBezTo>
                  <a:close/>
                  <a:moveTo>
                    <a:pt x="15022" y="982"/>
                  </a:moveTo>
                  <a:lnTo>
                    <a:pt x="19931" y="5891"/>
                  </a:lnTo>
                  <a:lnTo>
                    <a:pt x="15518" y="5891"/>
                  </a:lnTo>
                  <a:lnTo>
                    <a:pt x="13064" y="982"/>
                  </a:lnTo>
                  <a:cubicBezTo>
                    <a:pt x="13064" y="982"/>
                    <a:pt x="15022" y="982"/>
                    <a:pt x="15022" y="982"/>
                  </a:cubicBezTo>
                  <a:close/>
                  <a:moveTo>
                    <a:pt x="21600" y="6382"/>
                  </a:moveTo>
                  <a:cubicBezTo>
                    <a:pt x="21600" y="6272"/>
                    <a:pt x="21557" y="6175"/>
                    <a:pt x="21495" y="6093"/>
                  </a:cubicBezTo>
                  <a:lnTo>
                    <a:pt x="21502" y="6088"/>
                  </a:lnTo>
                  <a:lnTo>
                    <a:pt x="21471" y="6057"/>
                  </a:lnTo>
                  <a:cubicBezTo>
                    <a:pt x="21459" y="6044"/>
                    <a:pt x="21448" y="6032"/>
                    <a:pt x="21434" y="6020"/>
                  </a:cubicBezTo>
                  <a:lnTo>
                    <a:pt x="15611" y="197"/>
                  </a:lnTo>
                  <a:lnTo>
                    <a:pt x="15604" y="201"/>
                  </a:lnTo>
                  <a:cubicBezTo>
                    <a:pt x="15514" y="82"/>
                    <a:pt x="15379" y="0"/>
                    <a:pt x="15218" y="0"/>
                  </a:cubicBezTo>
                  <a:lnTo>
                    <a:pt x="6382" y="0"/>
                  </a:lnTo>
                  <a:cubicBezTo>
                    <a:pt x="6221" y="0"/>
                    <a:pt x="6086" y="82"/>
                    <a:pt x="5996" y="201"/>
                  </a:cubicBezTo>
                  <a:lnTo>
                    <a:pt x="5989" y="197"/>
                  </a:lnTo>
                  <a:lnTo>
                    <a:pt x="166" y="6020"/>
                  </a:lnTo>
                  <a:cubicBezTo>
                    <a:pt x="152" y="6032"/>
                    <a:pt x="141" y="6044"/>
                    <a:pt x="129" y="6057"/>
                  </a:cubicBezTo>
                  <a:lnTo>
                    <a:pt x="98" y="6088"/>
                  </a:lnTo>
                  <a:lnTo>
                    <a:pt x="105" y="6093"/>
                  </a:lnTo>
                  <a:cubicBezTo>
                    <a:pt x="43" y="6175"/>
                    <a:pt x="0" y="6272"/>
                    <a:pt x="0" y="6382"/>
                  </a:cubicBezTo>
                  <a:cubicBezTo>
                    <a:pt x="0" y="6499"/>
                    <a:pt x="46" y="6602"/>
                    <a:pt x="115" y="6686"/>
                  </a:cubicBezTo>
                  <a:lnTo>
                    <a:pt x="109" y="6690"/>
                  </a:lnTo>
                  <a:lnTo>
                    <a:pt x="10418" y="21418"/>
                  </a:lnTo>
                  <a:lnTo>
                    <a:pt x="10424" y="21413"/>
                  </a:lnTo>
                  <a:cubicBezTo>
                    <a:pt x="10514" y="21525"/>
                    <a:pt x="10646" y="21600"/>
                    <a:pt x="10800" y="21600"/>
                  </a:cubicBezTo>
                  <a:cubicBezTo>
                    <a:pt x="10954" y="21600"/>
                    <a:pt x="11086" y="21525"/>
                    <a:pt x="11176" y="21413"/>
                  </a:cubicBezTo>
                  <a:lnTo>
                    <a:pt x="11182" y="21418"/>
                  </a:lnTo>
                  <a:lnTo>
                    <a:pt x="21491" y="6690"/>
                  </a:lnTo>
                  <a:lnTo>
                    <a:pt x="21485" y="6686"/>
                  </a:lnTo>
                  <a:cubicBezTo>
                    <a:pt x="21553" y="6602"/>
                    <a:pt x="21600" y="6499"/>
                    <a:pt x="21600" y="6382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9" tIns="19049" rIns="19049" bIns="19049" anchor="ctr"/>
            <a:lstStyle/>
            <a:p>
              <a:pPr marL="0" marR="0" lvl="0" indent="0" algn="ctr" defTabSz="228580" rtl="0" eaLnBrk="1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sz="1562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Arial"/>
                <a:ea typeface="Arial"/>
                <a:cs typeface="Arial"/>
                <a:sym typeface="Gill Sans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00C671B-4507-10AF-C353-CFD2E1713EE0}"/>
                </a:ext>
              </a:extLst>
            </p:cNvPr>
            <p:cNvSpPr txBox="1"/>
            <p:nvPr/>
          </p:nvSpPr>
          <p:spPr>
            <a:xfrm>
              <a:off x="6008272" y="2657400"/>
              <a:ext cx="2232409" cy="11580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  <a:p>
              <a:pPr algn="ctr" rtl="1">
                <a:lnSpc>
                  <a:spcPct val="200000"/>
                </a:lnSpc>
              </a:pPr>
              <a:r>
                <a:rPr lang="fa-IR" sz="1100" dirty="0">
                  <a:solidFill>
                    <a:schemeClr val="bg1"/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</a:t>
              </a:r>
              <a:endParaRPr lang="en-US" sz="11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35ABA807-9BDB-DD1A-1718-2EDE08ED9632}"/>
              </a:ext>
            </a:extLst>
          </p:cNvPr>
          <p:cNvGrpSpPr/>
          <p:nvPr/>
        </p:nvGrpSpPr>
        <p:grpSpPr>
          <a:xfrm>
            <a:off x="3082792" y="1324616"/>
            <a:ext cx="2703223" cy="2711245"/>
            <a:chOff x="2700237" y="1847833"/>
            <a:chExt cx="2703223" cy="2711245"/>
          </a:xfrm>
        </p:grpSpPr>
        <p:sp>
          <p:nvSpPr>
            <p:cNvPr id="22" name="Freeform 5">
              <a:extLst>
                <a:ext uri="{FF2B5EF4-FFF2-40B4-BE49-F238E27FC236}">
                  <a16:creationId xmlns:a16="http://schemas.microsoft.com/office/drawing/2014/main" id="{199392DA-2C25-D95F-7FC7-F24BCB0F3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237" y="1847833"/>
              <a:ext cx="2703223" cy="2711245"/>
            </a:xfrm>
            <a:custGeom>
              <a:avLst/>
              <a:gdLst>
                <a:gd name="T0" fmla="*/ 9 w 298"/>
                <a:gd name="T1" fmla="*/ 132 h 298"/>
                <a:gd name="T2" fmla="*/ 133 w 298"/>
                <a:gd name="T3" fmla="*/ 9 h 298"/>
                <a:gd name="T4" fmla="*/ 165 w 298"/>
                <a:gd name="T5" fmla="*/ 9 h 298"/>
                <a:gd name="T6" fmla="*/ 289 w 298"/>
                <a:gd name="T7" fmla="*/ 132 h 298"/>
                <a:gd name="T8" fmla="*/ 289 w 298"/>
                <a:gd name="T9" fmla="*/ 165 h 298"/>
                <a:gd name="T10" fmla="*/ 165 w 298"/>
                <a:gd name="T11" fmla="*/ 289 h 298"/>
                <a:gd name="T12" fmla="*/ 133 w 298"/>
                <a:gd name="T13" fmla="*/ 289 h 298"/>
                <a:gd name="T14" fmla="*/ 9 w 298"/>
                <a:gd name="T15" fmla="*/ 165 h 298"/>
                <a:gd name="T16" fmla="*/ 9 w 298"/>
                <a:gd name="T17" fmla="*/ 132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8" h="298">
                  <a:moveTo>
                    <a:pt x="9" y="132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42" y="0"/>
                    <a:pt x="156" y="0"/>
                    <a:pt x="165" y="9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98" y="141"/>
                    <a:pt x="298" y="156"/>
                    <a:pt x="289" y="165"/>
                  </a:cubicBezTo>
                  <a:cubicBezTo>
                    <a:pt x="165" y="289"/>
                    <a:pt x="165" y="289"/>
                    <a:pt x="165" y="289"/>
                  </a:cubicBezTo>
                  <a:cubicBezTo>
                    <a:pt x="156" y="298"/>
                    <a:pt x="142" y="298"/>
                    <a:pt x="133" y="289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0" y="156"/>
                    <a:pt x="0" y="141"/>
                    <a:pt x="9" y="132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Shape 2627">
              <a:extLst>
                <a:ext uri="{FF2B5EF4-FFF2-40B4-BE49-F238E27FC236}">
                  <a16:creationId xmlns:a16="http://schemas.microsoft.com/office/drawing/2014/main" id="{BDBCD893-918F-A656-587A-AE6240347F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57252" y="2288250"/>
              <a:ext cx="318231" cy="318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9" tIns="19049" rIns="19049" bIns="19049" anchor="ctr"/>
            <a:lstStyle/>
            <a:p>
              <a:pPr marL="0" marR="0" lvl="0" indent="0" algn="ctr" defTabSz="228580" rtl="0" eaLnBrk="1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sz="1562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Arial"/>
                <a:ea typeface="Arial"/>
                <a:cs typeface="Arial"/>
                <a:sym typeface="Gill Sans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166A6EE7-9504-6989-864C-05B240DA45CC}"/>
                </a:ext>
              </a:extLst>
            </p:cNvPr>
            <p:cNvSpPr txBox="1"/>
            <p:nvPr/>
          </p:nvSpPr>
          <p:spPr>
            <a:xfrm>
              <a:off x="2949087" y="2657400"/>
              <a:ext cx="2232409" cy="11580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  <a:p>
              <a:pPr algn="ctr" rtl="1">
                <a:lnSpc>
                  <a:spcPct val="200000"/>
                </a:lnSpc>
              </a:pPr>
              <a:r>
                <a:rPr lang="fa-IR" sz="1100" dirty="0">
                  <a:solidFill>
                    <a:schemeClr val="bg1"/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</a:t>
              </a:r>
              <a:endParaRPr lang="en-US" sz="11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9912CA5B-5F24-8CD1-6916-5EF3113ED171}"/>
              </a:ext>
            </a:extLst>
          </p:cNvPr>
          <p:cNvGrpSpPr/>
          <p:nvPr/>
        </p:nvGrpSpPr>
        <p:grpSpPr>
          <a:xfrm>
            <a:off x="3414808" y="3258913"/>
            <a:ext cx="359238" cy="359238"/>
            <a:chOff x="3064425" y="3203331"/>
            <a:chExt cx="426575" cy="426575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D9BE78FB-8830-ADA5-DDDE-0C55BD36F0C3}"/>
                </a:ext>
              </a:extLst>
            </p:cNvPr>
            <p:cNvSpPr/>
            <p:nvPr/>
          </p:nvSpPr>
          <p:spPr>
            <a:xfrm rot="19800000">
              <a:off x="3064425" y="3203331"/>
              <a:ext cx="426575" cy="4265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Freeform 5">
              <a:extLst>
                <a:ext uri="{FF2B5EF4-FFF2-40B4-BE49-F238E27FC236}">
                  <a16:creationId xmlns:a16="http://schemas.microsoft.com/office/drawing/2014/main" id="{5DAF0276-C51A-E342-FFD3-DAAC42967BA8}"/>
                </a:ext>
              </a:extLst>
            </p:cNvPr>
            <p:cNvSpPr>
              <a:spLocks noEditPoints="1"/>
            </p:cNvSpPr>
            <p:nvPr/>
          </p:nvSpPr>
          <p:spPr bwMode="auto">
            <a:xfrm rot="19800000">
              <a:off x="3083815" y="3222721"/>
              <a:ext cx="387795" cy="387795"/>
            </a:xfrm>
            <a:custGeom>
              <a:avLst/>
              <a:gdLst>
                <a:gd name="T0" fmla="*/ 30 w 60"/>
                <a:gd name="T1" fmla="*/ 0 h 60"/>
                <a:gd name="T2" fmla="*/ 60 w 60"/>
                <a:gd name="T3" fmla="*/ 30 h 60"/>
                <a:gd name="T4" fmla="*/ 30 w 60"/>
                <a:gd name="T5" fmla="*/ 60 h 60"/>
                <a:gd name="T6" fmla="*/ 0 w 60"/>
                <a:gd name="T7" fmla="*/ 30 h 60"/>
                <a:gd name="T8" fmla="*/ 30 w 60"/>
                <a:gd name="T9" fmla="*/ 0 h 60"/>
                <a:gd name="T10" fmla="*/ 35 w 60"/>
                <a:gd name="T11" fmla="*/ 33 h 60"/>
                <a:gd name="T12" fmla="*/ 34 w 60"/>
                <a:gd name="T13" fmla="*/ 34 h 60"/>
                <a:gd name="T14" fmla="*/ 28 w 60"/>
                <a:gd name="T15" fmla="*/ 40 h 60"/>
                <a:gd name="T16" fmla="*/ 28 w 60"/>
                <a:gd name="T17" fmla="*/ 44 h 60"/>
                <a:gd name="T18" fmla="*/ 32 w 60"/>
                <a:gd name="T19" fmla="*/ 44 h 60"/>
                <a:gd name="T20" fmla="*/ 44 w 60"/>
                <a:gd name="T21" fmla="*/ 32 h 60"/>
                <a:gd name="T22" fmla="*/ 44 w 60"/>
                <a:gd name="T23" fmla="*/ 28 h 60"/>
                <a:gd name="T24" fmla="*/ 32 w 60"/>
                <a:gd name="T25" fmla="*/ 16 h 60"/>
                <a:gd name="T26" fmla="*/ 30 w 60"/>
                <a:gd name="T27" fmla="*/ 15 h 60"/>
                <a:gd name="T28" fmla="*/ 27 w 60"/>
                <a:gd name="T29" fmla="*/ 17 h 60"/>
                <a:gd name="T30" fmla="*/ 28 w 60"/>
                <a:gd name="T31" fmla="*/ 20 h 60"/>
                <a:gd name="T32" fmla="*/ 34 w 60"/>
                <a:gd name="T33" fmla="*/ 27 h 60"/>
                <a:gd name="T34" fmla="*/ 35 w 60"/>
                <a:gd name="T35" fmla="*/ 27 h 60"/>
                <a:gd name="T36" fmla="*/ 34 w 60"/>
                <a:gd name="T37" fmla="*/ 27 h 60"/>
                <a:gd name="T38" fmla="*/ 19 w 60"/>
                <a:gd name="T39" fmla="*/ 27 h 60"/>
                <a:gd name="T40" fmla="*/ 18 w 60"/>
                <a:gd name="T41" fmla="*/ 27 h 60"/>
                <a:gd name="T42" fmla="*/ 15 w 60"/>
                <a:gd name="T43" fmla="*/ 31 h 60"/>
                <a:gd name="T44" fmla="*/ 18 w 60"/>
                <a:gd name="T45" fmla="*/ 33 h 60"/>
                <a:gd name="T46" fmla="*/ 34 w 60"/>
                <a:gd name="T47" fmla="*/ 33 h 60"/>
                <a:gd name="T48" fmla="*/ 35 w 60"/>
                <a:gd name="T49" fmla="*/ 3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47" y="0"/>
                    <a:pt x="60" y="14"/>
                    <a:pt x="60" y="30"/>
                  </a:cubicBezTo>
                  <a:cubicBezTo>
                    <a:pt x="60" y="47"/>
                    <a:pt x="47" y="60"/>
                    <a:pt x="30" y="60"/>
                  </a:cubicBezTo>
                  <a:cubicBezTo>
                    <a:pt x="14" y="60"/>
                    <a:pt x="0" y="47"/>
                    <a:pt x="0" y="30"/>
                  </a:cubicBezTo>
                  <a:cubicBezTo>
                    <a:pt x="0" y="14"/>
                    <a:pt x="14" y="0"/>
                    <a:pt x="30" y="0"/>
                  </a:cubicBezTo>
                  <a:close/>
                  <a:moveTo>
                    <a:pt x="35" y="33"/>
                  </a:moveTo>
                  <a:cubicBezTo>
                    <a:pt x="35" y="33"/>
                    <a:pt x="34" y="34"/>
                    <a:pt x="34" y="34"/>
                  </a:cubicBezTo>
                  <a:cubicBezTo>
                    <a:pt x="32" y="36"/>
                    <a:pt x="30" y="38"/>
                    <a:pt x="28" y="40"/>
                  </a:cubicBezTo>
                  <a:cubicBezTo>
                    <a:pt x="27" y="41"/>
                    <a:pt x="27" y="43"/>
                    <a:pt x="28" y="44"/>
                  </a:cubicBezTo>
                  <a:cubicBezTo>
                    <a:pt x="29" y="45"/>
                    <a:pt x="31" y="45"/>
                    <a:pt x="32" y="44"/>
                  </a:cubicBezTo>
                  <a:cubicBezTo>
                    <a:pt x="36" y="40"/>
                    <a:pt x="40" y="36"/>
                    <a:pt x="44" y="32"/>
                  </a:cubicBezTo>
                  <a:cubicBezTo>
                    <a:pt x="45" y="31"/>
                    <a:pt x="45" y="29"/>
                    <a:pt x="44" y="28"/>
                  </a:cubicBezTo>
                  <a:cubicBezTo>
                    <a:pt x="40" y="24"/>
                    <a:pt x="36" y="20"/>
                    <a:pt x="32" y="16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29" y="15"/>
                    <a:pt x="28" y="16"/>
                    <a:pt x="27" y="17"/>
                  </a:cubicBezTo>
                  <a:cubicBezTo>
                    <a:pt x="27" y="18"/>
                    <a:pt x="27" y="19"/>
                    <a:pt x="28" y="20"/>
                  </a:cubicBezTo>
                  <a:cubicBezTo>
                    <a:pt x="30" y="22"/>
                    <a:pt x="32" y="24"/>
                    <a:pt x="34" y="27"/>
                  </a:cubicBezTo>
                  <a:cubicBezTo>
                    <a:pt x="34" y="27"/>
                    <a:pt x="35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9" y="27"/>
                    <a:pt x="24" y="27"/>
                    <a:pt x="19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7"/>
                    <a:pt x="15" y="29"/>
                    <a:pt x="15" y="31"/>
                  </a:cubicBezTo>
                  <a:cubicBezTo>
                    <a:pt x="15" y="32"/>
                    <a:pt x="17" y="33"/>
                    <a:pt x="18" y="33"/>
                  </a:cubicBezTo>
                  <a:cubicBezTo>
                    <a:pt x="24" y="33"/>
                    <a:pt x="29" y="33"/>
                    <a:pt x="34" y="33"/>
                  </a:cubicBezTo>
                  <a:cubicBezTo>
                    <a:pt x="34" y="33"/>
                    <a:pt x="34" y="33"/>
                    <a:pt x="35" y="33"/>
                  </a:cubicBezTo>
                  <a:close/>
                </a:path>
              </a:pathLst>
            </a:custGeom>
            <a:ln/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E76CDA3-493D-B010-9B6D-2A696F32012C}"/>
              </a:ext>
            </a:extLst>
          </p:cNvPr>
          <p:cNvGrpSpPr/>
          <p:nvPr/>
        </p:nvGrpSpPr>
        <p:grpSpPr>
          <a:xfrm>
            <a:off x="5006261" y="3265329"/>
            <a:ext cx="359238" cy="359238"/>
            <a:chOff x="4954186" y="3210950"/>
            <a:chExt cx="426575" cy="426575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37B3C71-0E23-B8FE-2345-B0EC2BA5F8C0}"/>
                </a:ext>
              </a:extLst>
            </p:cNvPr>
            <p:cNvSpPr/>
            <p:nvPr/>
          </p:nvSpPr>
          <p:spPr>
            <a:xfrm rot="3600000">
              <a:off x="4954186" y="3210950"/>
              <a:ext cx="426575" cy="4265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 5">
              <a:extLst>
                <a:ext uri="{FF2B5EF4-FFF2-40B4-BE49-F238E27FC236}">
                  <a16:creationId xmlns:a16="http://schemas.microsoft.com/office/drawing/2014/main" id="{FE360E75-1561-0A32-EA35-776DF5AA1431}"/>
                </a:ext>
              </a:extLst>
            </p:cNvPr>
            <p:cNvSpPr>
              <a:spLocks noEditPoints="1"/>
            </p:cNvSpPr>
            <p:nvPr/>
          </p:nvSpPr>
          <p:spPr bwMode="auto">
            <a:xfrm rot="3600000">
              <a:off x="4973576" y="3230340"/>
              <a:ext cx="387795" cy="387795"/>
            </a:xfrm>
            <a:custGeom>
              <a:avLst/>
              <a:gdLst>
                <a:gd name="T0" fmla="*/ 30 w 60"/>
                <a:gd name="T1" fmla="*/ 0 h 60"/>
                <a:gd name="T2" fmla="*/ 60 w 60"/>
                <a:gd name="T3" fmla="*/ 30 h 60"/>
                <a:gd name="T4" fmla="*/ 30 w 60"/>
                <a:gd name="T5" fmla="*/ 60 h 60"/>
                <a:gd name="T6" fmla="*/ 0 w 60"/>
                <a:gd name="T7" fmla="*/ 30 h 60"/>
                <a:gd name="T8" fmla="*/ 30 w 60"/>
                <a:gd name="T9" fmla="*/ 0 h 60"/>
                <a:gd name="T10" fmla="*/ 35 w 60"/>
                <a:gd name="T11" fmla="*/ 33 h 60"/>
                <a:gd name="T12" fmla="*/ 34 w 60"/>
                <a:gd name="T13" fmla="*/ 34 h 60"/>
                <a:gd name="T14" fmla="*/ 28 w 60"/>
                <a:gd name="T15" fmla="*/ 40 h 60"/>
                <a:gd name="T16" fmla="*/ 28 w 60"/>
                <a:gd name="T17" fmla="*/ 44 h 60"/>
                <a:gd name="T18" fmla="*/ 32 w 60"/>
                <a:gd name="T19" fmla="*/ 44 h 60"/>
                <a:gd name="T20" fmla="*/ 44 w 60"/>
                <a:gd name="T21" fmla="*/ 32 h 60"/>
                <a:gd name="T22" fmla="*/ 44 w 60"/>
                <a:gd name="T23" fmla="*/ 28 h 60"/>
                <a:gd name="T24" fmla="*/ 32 w 60"/>
                <a:gd name="T25" fmla="*/ 16 h 60"/>
                <a:gd name="T26" fmla="*/ 30 w 60"/>
                <a:gd name="T27" fmla="*/ 15 h 60"/>
                <a:gd name="T28" fmla="*/ 27 w 60"/>
                <a:gd name="T29" fmla="*/ 17 h 60"/>
                <a:gd name="T30" fmla="*/ 28 w 60"/>
                <a:gd name="T31" fmla="*/ 20 h 60"/>
                <a:gd name="T32" fmla="*/ 34 w 60"/>
                <a:gd name="T33" fmla="*/ 27 h 60"/>
                <a:gd name="T34" fmla="*/ 35 w 60"/>
                <a:gd name="T35" fmla="*/ 27 h 60"/>
                <a:gd name="T36" fmla="*/ 34 w 60"/>
                <a:gd name="T37" fmla="*/ 27 h 60"/>
                <a:gd name="T38" fmla="*/ 19 w 60"/>
                <a:gd name="T39" fmla="*/ 27 h 60"/>
                <a:gd name="T40" fmla="*/ 18 w 60"/>
                <a:gd name="T41" fmla="*/ 27 h 60"/>
                <a:gd name="T42" fmla="*/ 15 w 60"/>
                <a:gd name="T43" fmla="*/ 31 h 60"/>
                <a:gd name="T44" fmla="*/ 18 w 60"/>
                <a:gd name="T45" fmla="*/ 33 h 60"/>
                <a:gd name="T46" fmla="*/ 34 w 60"/>
                <a:gd name="T47" fmla="*/ 33 h 60"/>
                <a:gd name="T48" fmla="*/ 35 w 60"/>
                <a:gd name="T49" fmla="*/ 3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47" y="0"/>
                    <a:pt x="60" y="14"/>
                    <a:pt x="60" y="30"/>
                  </a:cubicBezTo>
                  <a:cubicBezTo>
                    <a:pt x="60" y="47"/>
                    <a:pt x="47" y="60"/>
                    <a:pt x="30" y="60"/>
                  </a:cubicBezTo>
                  <a:cubicBezTo>
                    <a:pt x="14" y="60"/>
                    <a:pt x="0" y="47"/>
                    <a:pt x="0" y="30"/>
                  </a:cubicBezTo>
                  <a:cubicBezTo>
                    <a:pt x="0" y="14"/>
                    <a:pt x="14" y="0"/>
                    <a:pt x="30" y="0"/>
                  </a:cubicBezTo>
                  <a:close/>
                  <a:moveTo>
                    <a:pt x="35" y="33"/>
                  </a:moveTo>
                  <a:cubicBezTo>
                    <a:pt x="35" y="33"/>
                    <a:pt x="34" y="34"/>
                    <a:pt x="34" y="34"/>
                  </a:cubicBezTo>
                  <a:cubicBezTo>
                    <a:pt x="32" y="36"/>
                    <a:pt x="30" y="38"/>
                    <a:pt x="28" y="40"/>
                  </a:cubicBezTo>
                  <a:cubicBezTo>
                    <a:pt x="27" y="41"/>
                    <a:pt x="27" y="43"/>
                    <a:pt x="28" y="44"/>
                  </a:cubicBezTo>
                  <a:cubicBezTo>
                    <a:pt x="29" y="45"/>
                    <a:pt x="31" y="45"/>
                    <a:pt x="32" y="44"/>
                  </a:cubicBezTo>
                  <a:cubicBezTo>
                    <a:pt x="36" y="40"/>
                    <a:pt x="40" y="36"/>
                    <a:pt x="44" y="32"/>
                  </a:cubicBezTo>
                  <a:cubicBezTo>
                    <a:pt x="45" y="31"/>
                    <a:pt x="45" y="29"/>
                    <a:pt x="44" y="28"/>
                  </a:cubicBezTo>
                  <a:cubicBezTo>
                    <a:pt x="40" y="24"/>
                    <a:pt x="36" y="20"/>
                    <a:pt x="32" y="16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29" y="15"/>
                    <a:pt x="28" y="16"/>
                    <a:pt x="27" y="17"/>
                  </a:cubicBezTo>
                  <a:cubicBezTo>
                    <a:pt x="27" y="18"/>
                    <a:pt x="27" y="19"/>
                    <a:pt x="28" y="20"/>
                  </a:cubicBezTo>
                  <a:cubicBezTo>
                    <a:pt x="30" y="22"/>
                    <a:pt x="32" y="24"/>
                    <a:pt x="34" y="27"/>
                  </a:cubicBezTo>
                  <a:cubicBezTo>
                    <a:pt x="34" y="27"/>
                    <a:pt x="35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9" y="27"/>
                    <a:pt x="24" y="27"/>
                    <a:pt x="19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7"/>
                    <a:pt x="15" y="29"/>
                    <a:pt x="15" y="31"/>
                  </a:cubicBezTo>
                  <a:cubicBezTo>
                    <a:pt x="15" y="32"/>
                    <a:pt x="17" y="33"/>
                    <a:pt x="18" y="33"/>
                  </a:cubicBezTo>
                  <a:cubicBezTo>
                    <a:pt x="24" y="33"/>
                    <a:pt x="29" y="33"/>
                    <a:pt x="34" y="33"/>
                  </a:cubicBezTo>
                  <a:cubicBezTo>
                    <a:pt x="34" y="33"/>
                    <a:pt x="34" y="33"/>
                    <a:pt x="35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1E88EB0C-03CA-A33C-0431-0CA3EC3FDA2D}"/>
              </a:ext>
            </a:extLst>
          </p:cNvPr>
          <p:cNvGrpSpPr/>
          <p:nvPr/>
        </p:nvGrpSpPr>
        <p:grpSpPr>
          <a:xfrm>
            <a:off x="6482796" y="3181907"/>
            <a:ext cx="359238" cy="359238"/>
            <a:chOff x="6707488" y="3111891"/>
            <a:chExt cx="426575" cy="426575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A40563B1-C309-4EEB-BE43-C2C80D4C9724}"/>
                </a:ext>
              </a:extLst>
            </p:cNvPr>
            <p:cNvSpPr/>
            <p:nvPr/>
          </p:nvSpPr>
          <p:spPr>
            <a:xfrm rot="19800000">
              <a:off x="6707488" y="3111891"/>
              <a:ext cx="426575" cy="4265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 5">
              <a:extLst>
                <a:ext uri="{FF2B5EF4-FFF2-40B4-BE49-F238E27FC236}">
                  <a16:creationId xmlns:a16="http://schemas.microsoft.com/office/drawing/2014/main" id="{D8680A40-D4A4-5747-D489-40FC989991A5}"/>
                </a:ext>
              </a:extLst>
            </p:cNvPr>
            <p:cNvSpPr>
              <a:spLocks noEditPoints="1"/>
            </p:cNvSpPr>
            <p:nvPr/>
          </p:nvSpPr>
          <p:spPr bwMode="auto">
            <a:xfrm rot="19800000">
              <a:off x="6726878" y="3131281"/>
              <a:ext cx="387795" cy="387795"/>
            </a:xfrm>
            <a:custGeom>
              <a:avLst/>
              <a:gdLst>
                <a:gd name="T0" fmla="*/ 30 w 60"/>
                <a:gd name="T1" fmla="*/ 0 h 60"/>
                <a:gd name="T2" fmla="*/ 60 w 60"/>
                <a:gd name="T3" fmla="*/ 30 h 60"/>
                <a:gd name="T4" fmla="*/ 30 w 60"/>
                <a:gd name="T5" fmla="*/ 60 h 60"/>
                <a:gd name="T6" fmla="*/ 0 w 60"/>
                <a:gd name="T7" fmla="*/ 30 h 60"/>
                <a:gd name="T8" fmla="*/ 30 w 60"/>
                <a:gd name="T9" fmla="*/ 0 h 60"/>
                <a:gd name="T10" fmla="*/ 35 w 60"/>
                <a:gd name="T11" fmla="*/ 33 h 60"/>
                <a:gd name="T12" fmla="*/ 34 w 60"/>
                <a:gd name="T13" fmla="*/ 34 h 60"/>
                <a:gd name="T14" fmla="*/ 28 w 60"/>
                <a:gd name="T15" fmla="*/ 40 h 60"/>
                <a:gd name="T16" fmla="*/ 28 w 60"/>
                <a:gd name="T17" fmla="*/ 44 h 60"/>
                <a:gd name="T18" fmla="*/ 32 w 60"/>
                <a:gd name="T19" fmla="*/ 44 h 60"/>
                <a:gd name="T20" fmla="*/ 44 w 60"/>
                <a:gd name="T21" fmla="*/ 32 h 60"/>
                <a:gd name="T22" fmla="*/ 44 w 60"/>
                <a:gd name="T23" fmla="*/ 28 h 60"/>
                <a:gd name="T24" fmla="*/ 32 w 60"/>
                <a:gd name="T25" fmla="*/ 16 h 60"/>
                <a:gd name="T26" fmla="*/ 30 w 60"/>
                <a:gd name="T27" fmla="*/ 15 h 60"/>
                <a:gd name="T28" fmla="*/ 27 w 60"/>
                <a:gd name="T29" fmla="*/ 17 h 60"/>
                <a:gd name="T30" fmla="*/ 28 w 60"/>
                <a:gd name="T31" fmla="*/ 20 h 60"/>
                <a:gd name="T32" fmla="*/ 34 w 60"/>
                <a:gd name="T33" fmla="*/ 27 h 60"/>
                <a:gd name="T34" fmla="*/ 35 w 60"/>
                <a:gd name="T35" fmla="*/ 27 h 60"/>
                <a:gd name="T36" fmla="*/ 34 w 60"/>
                <a:gd name="T37" fmla="*/ 27 h 60"/>
                <a:gd name="T38" fmla="*/ 19 w 60"/>
                <a:gd name="T39" fmla="*/ 27 h 60"/>
                <a:gd name="T40" fmla="*/ 18 w 60"/>
                <a:gd name="T41" fmla="*/ 27 h 60"/>
                <a:gd name="T42" fmla="*/ 15 w 60"/>
                <a:gd name="T43" fmla="*/ 31 h 60"/>
                <a:gd name="T44" fmla="*/ 18 w 60"/>
                <a:gd name="T45" fmla="*/ 33 h 60"/>
                <a:gd name="T46" fmla="*/ 34 w 60"/>
                <a:gd name="T47" fmla="*/ 33 h 60"/>
                <a:gd name="T48" fmla="*/ 35 w 60"/>
                <a:gd name="T49" fmla="*/ 3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47" y="0"/>
                    <a:pt x="60" y="14"/>
                    <a:pt x="60" y="30"/>
                  </a:cubicBezTo>
                  <a:cubicBezTo>
                    <a:pt x="60" y="47"/>
                    <a:pt x="47" y="60"/>
                    <a:pt x="30" y="60"/>
                  </a:cubicBezTo>
                  <a:cubicBezTo>
                    <a:pt x="14" y="60"/>
                    <a:pt x="0" y="47"/>
                    <a:pt x="0" y="30"/>
                  </a:cubicBezTo>
                  <a:cubicBezTo>
                    <a:pt x="0" y="14"/>
                    <a:pt x="14" y="0"/>
                    <a:pt x="30" y="0"/>
                  </a:cubicBezTo>
                  <a:close/>
                  <a:moveTo>
                    <a:pt x="35" y="33"/>
                  </a:moveTo>
                  <a:cubicBezTo>
                    <a:pt x="35" y="33"/>
                    <a:pt x="34" y="34"/>
                    <a:pt x="34" y="34"/>
                  </a:cubicBezTo>
                  <a:cubicBezTo>
                    <a:pt x="32" y="36"/>
                    <a:pt x="30" y="38"/>
                    <a:pt x="28" y="40"/>
                  </a:cubicBezTo>
                  <a:cubicBezTo>
                    <a:pt x="27" y="41"/>
                    <a:pt x="27" y="43"/>
                    <a:pt x="28" y="44"/>
                  </a:cubicBezTo>
                  <a:cubicBezTo>
                    <a:pt x="29" y="45"/>
                    <a:pt x="31" y="45"/>
                    <a:pt x="32" y="44"/>
                  </a:cubicBezTo>
                  <a:cubicBezTo>
                    <a:pt x="36" y="40"/>
                    <a:pt x="40" y="36"/>
                    <a:pt x="44" y="32"/>
                  </a:cubicBezTo>
                  <a:cubicBezTo>
                    <a:pt x="45" y="31"/>
                    <a:pt x="45" y="29"/>
                    <a:pt x="44" y="28"/>
                  </a:cubicBezTo>
                  <a:cubicBezTo>
                    <a:pt x="40" y="24"/>
                    <a:pt x="36" y="20"/>
                    <a:pt x="32" y="16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29" y="15"/>
                    <a:pt x="28" y="16"/>
                    <a:pt x="27" y="17"/>
                  </a:cubicBezTo>
                  <a:cubicBezTo>
                    <a:pt x="27" y="18"/>
                    <a:pt x="27" y="19"/>
                    <a:pt x="28" y="20"/>
                  </a:cubicBezTo>
                  <a:cubicBezTo>
                    <a:pt x="30" y="22"/>
                    <a:pt x="32" y="24"/>
                    <a:pt x="34" y="27"/>
                  </a:cubicBezTo>
                  <a:cubicBezTo>
                    <a:pt x="34" y="27"/>
                    <a:pt x="35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9" y="27"/>
                    <a:pt x="24" y="27"/>
                    <a:pt x="19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7"/>
                    <a:pt x="15" y="29"/>
                    <a:pt x="15" y="31"/>
                  </a:cubicBezTo>
                  <a:cubicBezTo>
                    <a:pt x="15" y="32"/>
                    <a:pt x="17" y="33"/>
                    <a:pt x="18" y="33"/>
                  </a:cubicBezTo>
                  <a:cubicBezTo>
                    <a:pt x="24" y="33"/>
                    <a:pt x="29" y="33"/>
                    <a:pt x="34" y="33"/>
                  </a:cubicBezTo>
                  <a:cubicBezTo>
                    <a:pt x="34" y="33"/>
                    <a:pt x="34" y="33"/>
                    <a:pt x="35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4016DC7-2826-1300-30EC-D76EC44CA4A7}"/>
              </a:ext>
            </a:extLst>
          </p:cNvPr>
          <p:cNvGrpSpPr/>
          <p:nvPr/>
        </p:nvGrpSpPr>
        <p:grpSpPr>
          <a:xfrm>
            <a:off x="8105743" y="3265329"/>
            <a:ext cx="359238" cy="359238"/>
            <a:chOff x="8634646" y="3210950"/>
            <a:chExt cx="426575" cy="426575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8232E190-AAC6-49C2-EE2F-C6C194CD5331}"/>
                </a:ext>
              </a:extLst>
            </p:cNvPr>
            <p:cNvSpPr/>
            <p:nvPr/>
          </p:nvSpPr>
          <p:spPr>
            <a:xfrm rot="3600000">
              <a:off x="8634646" y="3210950"/>
              <a:ext cx="426575" cy="4265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12FD9F02-F78F-30BE-4279-29F22221A745}"/>
                </a:ext>
              </a:extLst>
            </p:cNvPr>
            <p:cNvSpPr>
              <a:spLocks noEditPoints="1"/>
            </p:cNvSpPr>
            <p:nvPr/>
          </p:nvSpPr>
          <p:spPr bwMode="auto">
            <a:xfrm rot="3600000">
              <a:off x="8654036" y="3230340"/>
              <a:ext cx="387795" cy="387795"/>
            </a:xfrm>
            <a:custGeom>
              <a:avLst/>
              <a:gdLst>
                <a:gd name="T0" fmla="*/ 30 w 60"/>
                <a:gd name="T1" fmla="*/ 0 h 60"/>
                <a:gd name="T2" fmla="*/ 60 w 60"/>
                <a:gd name="T3" fmla="*/ 30 h 60"/>
                <a:gd name="T4" fmla="*/ 30 w 60"/>
                <a:gd name="T5" fmla="*/ 60 h 60"/>
                <a:gd name="T6" fmla="*/ 0 w 60"/>
                <a:gd name="T7" fmla="*/ 30 h 60"/>
                <a:gd name="T8" fmla="*/ 30 w 60"/>
                <a:gd name="T9" fmla="*/ 0 h 60"/>
                <a:gd name="T10" fmla="*/ 35 w 60"/>
                <a:gd name="T11" fmla="*/ 33 h 60"/>
                <a:gd name="T12" fmla="*/ 34 w 60"/>
                <a:gd name="T13" fmla="*/ 34 h 60"/>
                <a:gd name="T14" fmla="*/ 28 w 60"/>
                <a:gd name="T15" fmla="*/ 40 h 60"/>
                <a:gd name="T16" fmla="*/ 28 w 60"/>
                <a:gd name="T17" fmla="*/ 44 h 60"/>
                <a:gd name="T18" fmla="*/ 32 w 60"/>
                <a:gd name="T19" fmla="*/ 44 h 60"/>
                <a:gd name="T20" fmla="*/ 44 w 60"/>
                <a:gd name="T21" fmla="*/ 32 h 60"/>
                <a:gd name="T22" fmla="*/ 44 w 60"/>
                <a:gd name="T23" fmla="*/ 28 h 60"/>
                <a:gd name="T24" fmla="*/ 32 w 60"/>
                <a:gd name="T25" fmla="*/ 16 h 60"/>
                <a:gd name="T26" fmla="*/ 30 w 60"/>
                <a:gd name="T27" fmla="*/ 15 h 60"/>
                <a:gd name="T28" fmla="*/ 27 w 60"/>
                <a:gd name="T29" fmla="*/ 17 h 60"/>
                <a:gd name="T30" fmla="*/ 28 w 60"/>
                <a:gd name="T31" fmla="*/ 20 h 60"/>
                <a:gd name="T32" fmla="*/ 34 w 60"/>
                <a:gd name="T33" fmla="*/ 27 h 60"/>
                <a:gd name="T34" fmla="*/ 35 w 60"/>
                <a:gd name="T35" fmla="*/ 27 h 60"/>
                <a:gd name="T36" fmla="*/ 34 w 60"/>
                <a:gd name="T37" fmla="*/ 27 h 60"/>
                <a:gd name="T38" fmla="*/ 19 w 60"/>
                <a:gd name="T39" fmla="*/ 27 h 60"/>
                <a:gd name="T40" fmla="*/ 18 w 60"/>
                <a:gd name="T41" fmla="*/ 27 h 60"/>
                <a:gd name="T42" fmla="*/ 15 w 60"/>
                <a:gd name="T43" fmla="*/ 31 h 60"/>
                <a:gd name="T44" fmla="*/ 18 w 60"/>
                <a:gd name="T45" fmla="*/ 33 h 60"/>
                <a:gd name="T46" fmla="*/ 34 w 60"/>
                <a:gd name="T47" fmla="*/ 33 h 60"/>
                <a:gd name="T48" fmla="*/ 35 w 60"/>
                <a:gd name="T49" fmla="*/ 3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47" y="0"/>
                    <a:pt x="60" y="14"/>
                    <a:pt x="60" y="30"/>
                  </a:cubicBezTo>
                  <a:cubicBezTo>
                    <a:pt x="60" y="47"/>
                    <a:pt x="47" y="60"/>
                    <a:pt x="30" y="60"/>
                  </a:cubicBezTo>
                  <a:cubicBezTo>
                    <a:pt x="14" y="60"/>
                    <a:pt x="0" y="47"/>
                    <a:pt x="0" y="30"/>
                  </a:cubicBezTo>
                  <a:cubicBezTo>
                    <a:pt x="0" y="14"/>
                    <a:pt x="14" y="0"/>
                    <a:pt x="30" y="0"/>
                  </a:cubicBezTo>
                  <a:close/>
                  <a:moveTo>
                    <a:pt x="35" y="33"/>
                  </a:moveTo>
                  <a:cubicBezTo>
                    <a:pt x="35" y="33"/>
                    <a:pt x="34" y="34"/>
                    <a:pt x="34" y="34"/>
                  </a:cubicBezTo>
                  <a:cubicBezTo>
                    <a:pt x="32" y="36"/>
                    <a:pt x="30" y="38"/>
                    <a:pt x="28" y="40"/>
                  </a:cubicBezTo>
                  <a:cubicBezTo>
                    <a:pt x="27" y="41"/>
                    <a:pt x="27" y="43"/>
                    <a:pt x="28" y="44"/>
                  </a:cubicBezTo>
                  <a:cubicBezTo>
                    <a:pt x="29" y="45"/>
                    <a:pt x="31" y="45"/>
                    <a:pt x="32" y="44"/>
                  </a:cubicBezTo>
                  <a:cubicBezTo>
                    <a:pt x="36" y="40"/>
                    <a:pt x="40" y="36"/>
                    <a:pt x="44" y="32"/>
                  </a:cubicBezTo>
                  <a:cubicBezTo>
                    <a:pt x="45" y="31"/>
                    <a:pt x="45" y="29"/>
                    <a:pt x="44" y="28"/>
                  </a:cubicBezTo>
                  <a:cubicBezTo>
                    <a:pt x="40" y="24"/>
                    <a:pt x="36" y="20"/>
                    <a:pt x="32" y="16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29" y="15"/>
                    <a:pt x="28" y="16"/>
                    <a:pt x="27" y="17"/>
                  </a:cubicBezTo>
                  <a:cubicBezTo>
                    <a:pt x="27" y="18"/>
                    <a:pt x="27" y="19"/>
                    <a:pt x="28" y="20"/>
                  </a:cubicBezTo>
                  <a:cubicBezTo>
                    <a:pt x="30" y="22"/>
                    <a:pt x="32" y="24"/>
                    <a:pt x="34" y="27"/>
                  </a:cubicBezTo>
                  <a:cubicBezTo>
                    <a:pt x="34" y="27"/>
                    <a:pt x="35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9" y="27"/>
                    <a:pt x="24" y="27"/>
                    <a:pt x="19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7"/>
                    <a:pt x="15" y="29"/>
                    <a:pt x="15" y="31"/>
                  </a:cubicBezTo>
                  <a:cubicBezTo>
                    <a:pt x="15" y="32"/>
                    <a:pt x="17" y="33"/>
                    <a:pt x="18" y="33"/>
                  </a:cubicBezTo>
                  <a:cubicBezTo>
                    <a:pt x="24" y="33"/>
                    <a:pt x="29" y="33"/>
                    <a:pt x="34" y="33"/>
                  </a:cubicBezTo>
                  <a:cubicBezTo>
                    <a:pt x="34" y="33"/>
                    <a:pt x="34" y="33"/>
                    <a:pt x="35" y="33"/>
                  </a:cubicBezTo>
                  <a:close/>
                </a:path>
              </a:pathLst>
            </a:custGeom>
            <a:solidFill>
              <a:srgbClr val="014063"/>
            </a:solidFill>
            <a:ln w="2540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3095900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75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75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75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75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75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750"/>
                            </p:stCondLst>
                            <p:childTnLst>
                              <p:par>
                                <p:cTn id="5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750"/>
                            </p:stCondLst>
                            <p:childTnLst>
                              <p:par>
                                <p:cTn id="5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ECC5ECB6-2CC9-0DE1-0A37-FA924CFBD93E}"/>
              </a:ext>
            </a:extLst>
          </p:cNvPr>
          <p:cNvSpPr txBox="1"/>
          <p:nvPr/>
        </p:nvSpPr>
        <p:spPr>
          <a:xfrm>
            <a:off x="1613648" y="3800706"/>
            <a:ext cx="893781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66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66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Freeform 123">
            <a:extLst>
              <a:ext uri="{FF2B5EF4-FFF2-40B4-BE49-F238E27FC236}">
                <a16:creationId xmlns:a16="http://schemas.microsoft.com/office/drawing/2014/main" id="{1A367066-239E-163E-9925-DE561492808A}"/>
              </a:ext>
            </a:extLst>
          </p:cNvPr>
          <p:cNvSpPr>
            <a:spLocks noEditPoints="1"/>
          </p:cNvSpPr>
          <p:nvPr/>
        </p:nvSpPr>
        <p:spPr bwMode="auto">
          <a:xfrm>
            <a:off x="5518978" y="1552570"/>
            <a:ext cx="1057548" cy="1057548"/>
          </a:xfrm>
          <a:custGeom>
            <a:avLst/>
            <a:gdLst>
              <a:gd name="T0" fmla="*/ 109 w 160"/>
              <a:gd name="T1" fmla="*/ 116 h 160"/>
              <a:gd name="T2" fmla="*/ 59 w 160"/>
              <a:gd name="T3" fmla="*/ 107 h 160"/>
              <a:gd name="T4" fmla="*/ 160 w 160"/>
              <a:gd name="T5" fmla="*/ 125 h 160"/>
              <a:gd name="T6" fmla="*/ 114 w 160"/>
              <a:gd name="T7" fmla="*/ 116 h 160"/>
              <a:gd name="T8" fmla="*/ 60 w 160"/>
              <a:gd name="T9" fmla="*/ 100 h 160"/>
              <a:gd name="T10" fmla="*/ 160 w 160"/>
              <a:gd name="T11" fmla="*/ 84 h 160"/>
              <a:gd name="T12" fmla="*/ 59 w 160"/>
              <a:gd name="T13" fmla="*/ 131 h 160"/>
              <a:gd name="T14" fmla="*/ 110 w 160"/>
              <a:gd name="T15" fmla="*/ 160 h 160"/>
              <a:gd name="T16" fmla="*/ 160 w 160"/>
              <a:gd name="T17" fmla="*/ 132 h 160"/>
              <a:gd name="T18" fmla="*/ 110 w 160"/>
              <a:gd name="T19" fmla="*/ 50 h 160"/>
              <a:gd name="T20" fmla="*/ 59 w 160"/>
              <a:gd name="T21" fmla="*/ 75 h 160"/>
              <a:gd name="T22" fmla="*/ 160 w 160"/>
              <a:gd name="T23" fmla="*/ 68 h 160"/>
              <a:gd name="T24" fmla="*/ 148 w 160"/>
              <a:gd name="T25" fmla="*/ 0 h 160"/>
              <a:gd name="T26" fmla="*/ 0 w 160"/>
              <a:gd name="T27" fmla="*/ 44 h 160"/>
              <a:gd name="T28" fmla="*/ 109 w 160"/>
              <a:gd name="T29" fmla="*/ 44 h 160"/>
              <a:gd name="T30" fmla="*/ 160 w 160"/>
              <a:gd name="T31" fmla="*/ 44 h 160"/>
              <a:gd name="T32" fmla="*/ 29 w 160"/>
              <a:gd name="T33" fmla="*/ 41 h 160"/>
              <a:gd name="T34" fmla="*/ 41 w 160"/>
              <a:gd name="T35" fmla="*/ 28 h 160"/>
              <a:gd name="T36" fmla="*/ 88 w 160"/>
              <a:gd name="T37" fmla="*/ 25 h 160"/>
              <a:gd name="T38" fmla="*/ 91 w 160"/>
              <a:gd name="T39" fmla="*/ 27 h 160"/>
              <a:gd name="T40" fmla="*/ 97 w 160"/>
              <a:gd name="T41" fmla="*/ 30 h 160"/>
              <a:gd name="T42" fmla="*/ 102 w 160"/>
              <a:gd name="T43" fmla="*/ 27 h 160"/>
              <a:gd name="T44" fmla="*/ 104 w 160"/>
              <a:gd name="T45" fmla="*/ 25 h 160"/>
              <a:gd name="T46" fmla="*/ 104 w 160"/>
              <a:gd name="T47" fmla="*/ 32 h 160"/>
              <a:gd name="T48" fmla="*/ 107 w 160"/>
              <a:gd name="T49" fmla="*/ 35 h 160"/>
              <a:gd name="T50" fmla="*/ 113 w 160"/>
              <a:gd name="T51" fmla="*/ 22 h 160"/>
              <a:gd name="T52" fmla="*/ 118 w 160"/>
              <a:gd name="T53" fmla="*/ 35 h 160"/>
              <a:gd name="T54" fmla="*/ 120 w 160"/>
              <a:gd name="T55" fmla="*/ 32 h 160"/>
              <a:gd name="T56" fmla="*/ 120 w 160"/>
              <a:gd name="T57" fmla="*/ 25 h 160"/>
              <a:gd name="T58" fmla="*/ 123 w 160"/>
              <a:gd name="T59" fmla="*/ 27 h 160"/>
              <a:gd name="T60" fmla="*/ 129 w 160"/>
              <a:gd name="T61" fmla="*/ 30 h 160"/>
              <a:gd name="T62" fmla="*/ 134 w 160"/>
              <a:gd name="T63" fmla="*/ 27 h 160"/>
              <a:gd name="T64" fmla="*/ 136 w 160"/>
              <a:gd name="T65" fmla="*/ 25 h 160"/>
              <a:gd name="T66" fmla="*/ 136 w 160"/>
              <a:gd name="T67" fmla="*/ 32 h 160"/>
              <a:gd name="T68" fmla="*/ 140 w 160"/>
              <a:gd name="T69" fmla="*/ 35 h 160"/>
              <a:gd name="T70" fmla="*/ 54 w 160"/>
              <a:gd name="T71" fmla="*/ 68 h 160"/>
              <a:gd name="T72" fmla="*/ 3 w 160"/>
              <a:gd name="T73" fmla="*/ 57 h 160"/>
              <a:gd name="T74" fmla="*/ 3 w 160"/>
              <a:gd name="T75" fmla="*/ 102 h 160"/>
              <a:gd name="T76" fmla="*/ 41 w 160"/>
              <a:gd name="T77" fmla="*/ 79 h 160"/>
              <a:gd name="T78" fmla="*/ 28 w 160"/>
              <a:gd name="T79" fmla="*/ 68 h 160"/>
              <a:gd name="T80" fmla="*/ 54 w 160"/>
              <a:gd name="T81" fmla="*/ 107 h 160"/>
              <a:gd name="T82" fmla="*/ 0 w 160"/>
              <a:gd name="T83" fmla="*/ 145 h 160"/>
              <a:gd name="T84" fmla="*/ 60 w 160"/>
              <a:gd name="T85" fmla="*/ 159 h 160"/>
              <a:gd name="T86" fmla="*/ 29 w 160"/>
              <a:gd name="T87" fmla="*/ 142 h 160"/>
              <a:gd name="T88" fmla="*/ 41 w 160"/>
              <a:gd name="T89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14" y="116"/>
                </a:moveTo>
                <a:cubicBezTo>
                  <a:pt x="113" y="116"/>
                  <a:pt x="112" y="116"/>
                  <a:pt x="112" y="116"/>
                </a:cubicBezTo>
                <a:cubicBezTo>
                  <a:pt x="110" y="116"/>
                  <a:pt x="109" y="116"/>
                  <a:pt x="109" y="116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8" y="116"/>
                  <a:pt x="107" y="116"/>
                  <a:pt x="105" y="116"/>
                </a:cubicBezTo>
                <a:cubicBezTo>
                  <a:pt x="87" y="116"/>
                  <a:pt x="69" y="112"/>
                  <a:pt x="59" y="107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5" y="129"/>
                  <a:pt x="85" y="133"/>
                  <a:pt x="112" y="133"/>
                </a:cubicBezTo>
                <a:cubicBezTo>
                  <a:pt x="135" y="133"/>
                  <a:pt x="152" y="130"/>
                  <a:pt x="160" y="125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51" y="113"/>
                  <a:pt x="134" y="116"/>
                  <a:pt x="116" y="116"/>
                </a:cubicBezTo>
                <a:cubicBezTo>
                  <a:pt x="116" y="116"/>
                  <a:pt x="115" y="116"/>
                  <a:pt x="114" y="116"/>
                </a:cubicBezTo>
                <a:close/>
                <a:moveTo>
                  <a:pt x="59" y="82"/>
                </a:moveTo>
                <a:cubicBezTo>
                  <a:pt x="59" y="100"/>
                  <a:pt x="59" y="100"/>
                  <a:pt x="59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6" y="106"/>
                  <a:pt x="86" y="111"/>
                  <a:pt x="112" y="111"/>
                </a:cubicBezTo>
                <a:cubicBezTo>
                  <a:pt x="134" y="111"/>
                  <a:pt x="152" y="106"/>
                  <a:pt x="160" y="101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49" y="89"/>
                  <a:pt x="130" y="92"/>
                  <a:pt x="112" y="92"/>
                </a:cubicBezTo>
                <a:cubicBezTo>
                  <a:pt x="91" y="92"/>
                  <a:pt x="70" y="89"/>
                  <a:pt x="59" y="82"/>
                </a:cubicBezTo>
                <a:close/>
                <a:moveTo>
                  <a:pt x="59" y="131"/>
                </a:moveTo>
                <a:cubicBezTo>
                  <a:pt x="59" y="141"/>
                  <a:pt x="59" y="141"/>
                  <a:pt x="59" y="141"/>
                </a:cubicBezTo>
                <a:cubicBezTo>
                  <a:pt x="59" y="143"/>
                  <a:pt x="59" y="143"/>
                  <a:pt x="60" y="143"/>
                </a:cubicBezTo>
                <a:cubicBezTo>
                  <a:pt x="63" y="154"/>
                  <a:pt x="87" y="160"/>
                  <a:pt x="110" y="160"/>
                </a:cubicBezTo>
                <a:cubicBezTo>
                  <a:pt x="132" y="160"/>
                  <a:pt x="157" y="154"/>
                  <a:pt x="160" y="143"/>
                </a:cubicBezTo>
                <a:cubicBezTo>
                  <a:pt x="160" y="143"/>
                  <a:pt x="160" y="143"/>
                  <a:pt x="160" y="141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9" y="138"/>
                  <a:pt x="130" y="140"/>
                  <a:pt x="112" y="140"/>
                </a:cubicBezTo>
                <a:cubicBezTo>
                  <a:pt x="91" y="140"/>
                  <a:pt x="70" y="137"/>
                  <a:pt x="59" y="131"/>
                </a:cubicBezTo>
                <a:close/>
                <a:moveTo>
                  <a:pt x="110" y="50"/>
                </a:moveTo>
                <a:cubicBezTo>
                  <a:pt x="87" y="50"/>
                  <a:pt x="63" y="56"/>
                  <a:pt x="59" y="67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75"/>
                  <a:pt x="59" y="75"/>
                  <a:pt x="59" y="75"/>
                </a:cubicBezTo>
                <a:cubicBezTo>
                  <a:pt x="65" y="82"/>
                  <a:pt x="86" y="87"/>
                  <a:pt x="112" y="87"/>
                </a:cubicBezTo>
                <a:cubicBezTo>
                  <a:pt x="134" y="87"/>
                  <a:pt x="152" y="83"/>
                  <a:pt x="160" y="7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58" y="56"/>
                  <a:pt x="134" y="50"/>
                  <a:pt x="110" y="50"/>
                </a:cubicBezTo>
                <a:close/>
                <a:moveTo>
                  <a:pt x="148" y="0"/>
                </a:moveTo>
                <a:cubicBezTo>
                  <a:pt x="13" y="0"/>
                  <a:pt x="13" y="0"/>
                  <a:pt x="13" y="0"/>
                </a:cubicBezTo>
                <a:cubicBezTo>
                  <a:pt x="7" y="0"/>
                  <a:pt x="0" y="6"/>
                  <a:pt x="0" y="1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7"/>
                  <a:pt x="2" y="49"/>
                  <a:pt x="3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77" y="47"/>
                  <a:pt x="93" y="44"/>
                  <a:pt x="109" y="44"/>
                </a:cubicBezTo>
                <a:cubicBezTo>
                  <a:pt x="124" y="44"/>
                  <a:pt x="140" y="47"/>
                  <a:pt x="151" y="50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59" y="49"/>
                  <a:pt x="160" y="47"/>
                  <a:pt x="160" y="4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8" y="0"/>
                </a:cubicBezTo>
                <a:close/>
                <a:moveTo>
                  <a:pt x="29" y="41"/>
                </a:moveTo>
                <a:cubicBezTo>
                  <a:pt x="22" y="41"/>
                  <a:pt x="16" y="35"/>
                  <a:pt x="16" y="28"/>
                </a:cubicBezTo>
                <a:cubicBezTo>
                  <a:pt x="16" y="22"/>
                  <a:pt x="22" y="16"/>
                  <a:pt x="29" y="16"/>
                </a:cubicBezTo>
                <a:cubicBezTo>
                  <a:pt x="36" y="16"/>
                  <a:pt x="41" y="22"/>
                  <a:pt x="41" y="28"/>
                </a:cubicBezTo>
                <a:cubicBezTo>
                  <a:pt x="41" y="35"/>
                  <a:pt x="36" y="41"/>
                  <a:pt x="29" y="41"/>
                </a:cubicBezTo>
                <a:close/>
                <a:moveTo>
                  <a:pt x="91" y="27"/>
                </a:moveTo>
                <a:cubicBezTo>
                  <a:pt x="90" y="27"/>
                  <a:pt x="88" y="26"/>
                  <a:pt x="88" y="25"/>
                </a:cubicBezTo>
                <a:cubicBezTo>
                  <a:pt x="88" y="24"/>
                  <a:pt x="90" y="22"/>
                  <a:pt x="91" y="22"/>
                </a:cubicBezTo>
                <a:cubicBezTo>
                  <a:pt x="93" y="22"/>
                  <a:pt x="94" y="24"/>
                  <a:pt x="94" y="25"/>
                </a:cubicBezTo>
                <a:cubicBezTo>
                  <a:pt x="94" y="26"/>
                  <a:pt x="93" y="27"/>
                  <a:pt x="91" y="27"/>
                </a:cubicBezTo>
                <a:close/>
                <a:moveTo>
                  <a:pt x="97" y="35"/>
                </a:moveTo>
                <a:cubicBezTo>
                  <a:pt x="96" y="35"/>
                  <a:pt x="94" y="33"/>
                  <a:pt x="94" y="32"/>
                </a:cubicBezTo>
                <a:cubicBezTo>
                  <a:pt x="94" y="31"/>
                  <a:pt x="96" y="30"/>
                  <a:pt x="97" y="30"/>
                </a:cubicBezTo>
                <a:cubicBezTo>
                  <a:pt x="98" y="30"/>
                  <a:pt x="99" y="31"/>
                  <a:pt x="99" y="32"/>
                </a:cubicBezTo>
                <a:cubicBezTo>
                  <a:pt x="99" y="33"/>
                  <a:pt x="98" y="35"/>
                  <a:pt x="97" y="35"/>
                </a:cubicBezTo>
                <a:close/>
                <a:moveTo>
                  <a:pt x="102" y="27"/>
                </a:moveTo>
                <a:cubicBezTo>
                  <a:pt x="101" y="27"/>
                  <a:pt x="99" y="26"/>
                  <a:pt x="99" y="25"/>
                </a:cubicBezTo>
                <a:cubicBezTo>
                  <a:pt x="99" y="24"/>
                  <a:pt x="101" y="22"/>
                  <a:pt x="102" y="22"/>
                </a:cubicBezTo>
                <a:cubicBezTo>
                  <a:pt x="103" y="22"/>
                  <a:pt x="104" y="24"/>
                  <a:pt x="104" y="25"/>
                </a:cubicBezTo>
                <a:cubicBezTo>
                  <a:pt x="104" y="26"/>
                  <a:pt x="103" y="27"/>
                  <a:pt x="102" y="27"/>
                </a:cubicBezTo>
                <a:close/>
                <a:moveTo>
                  <a:pt x="107" y="35"/>
                </a:moveTo>
                <a:cubicBezTo>
                  <a:pt x="105" y="35"/>
                  <a:pt x="104" y="33"/>
                  <a:pt x="104" y="32"/>
                </a:cubicBezTo>
                <a:cubicBezTo>
                  <a:pt x="104" y="31"/>
                  <a:pt x="105" y="30"/>
                  <a:pt x="107" y="30"/>
                </a:cubicBezTo>
                <a:cubicBezTo>
                  <a:pt x="109" y="30"/>
                  <a:pt x="110" y="31"/>
                  <a:pt x="110" y="32"/>
                </a:cubicBezTo>
                <a:cubicBezTo>
                  <a:pt x="110" y="33"/>
                  <a:pt x="109" y="35"/>
                  <a:pt x="107" y="35"/>
                </a:cubicBezTo>
                <a:close/>
                <a:moveTo>
                  <a:pt x="113" y="27"/>
                </a:moveTo>
                <a:cubicBezTo>
                  <a:pt x="112" y="27"/>
                  <a:pt x="110" y="26"/>
                  <a:pt x="110" y="25"/>
                </a:cubicBezTo>
                <a:cubicBezTo>
                  <a:pt x="110" y="24"/>
                  <a:pt x="112" y="22"/>
                  <a:pt x="113" y="22"/>
                </a:cubicBezTo>
                <a:cubicBezTo>
                  <a:pt x="114" y="22"/>
                  <a:pt x="115" y="24"/>
                  <a:pt x="115" y="25"/>
                </a:cubicBezTo>
                <a:cubicBezTo>
                  <a:pt x="115" y="26"/>
                  <a:pt x="114" y="27"/>
                  <a:pt x="113" y="27"/>
                </a:cubicBezTo>
                <a:close/>
                <a:moveTo>
                  <a:pt x="118" y="35"/>
                </a:moveTo>
                <a:cubicBezTo>
                  <a:pt x="116" y="35"/>
                  <a:pt x="115" y="33"/>
                  <a:pt x="115" y="32"/>
                </a:cubicBezTo>
                <a:cubicBezTo>
                  <a:pt x="115" y="31"/>
                  <a:pt x="116" y="30"/>
                  <a:pt x="118" y="30"/>
                </a:cubicBezTo>
                <a:cubicBezTo>
                  <a:pt x="119" y="30"/>
                  <a:pt x="120" y="31"/>
                  <a:pt x="120" y="32"/>
                </a:cubicBezTo>
                <a:cubicBezTo>
                  <a:pt x="120" y="33"/>
                  <a:pt x="119" y="35"/>
                  <a:pt x="118" y="35"/>
                </a:cubicBezTo>
                <a:close/>
                <a:moveTo>
                  <a:pt x="123" y="27"/>
                </a:moveTo>
                <a:cubicBezTo>
                  <a:pt x="121" y="27"/>
                  <a:pt x="120" y="26"/>
                  <a:pt x="120" y="25"/>
                </a:cubicBezTo>
                <a:cubicBezTo>
                  <a:pt x="120" y="24"/>
                  <a:pt x="121" y="22"/>
                  <a:pt x="123" y="22"/>
                </a:cubicBezTo>
                <a:cubicBezTo>
                  <a:pt x="125" y="22"/>
                  <a:pt x="126" y="24"/>
                  <a:pt x="126" y="25"/>
                </a:cubicBezTo>
                <a:cubicBezTo>
                  <a:pt x="126" y="26"/>
                  <a:pt x="125" y="27"/>
                  <a:pt x="123" y="27"/>
                </a:cubicBezTo>
                <a:close/>
                <a:moveTo>
                  <a:pt x="129" y="35"/>
                </a:moveTo>
                <a:cubicBezTo>
                  <a:pt x="127" y="35"/>
                  <a:pt x="126" y="33"/>
                  <a:pt x="126" y="32"/>
                </a:cubicBezTo>
                <a:cubicBezTo>
                  <a:pt x="126" y="31"/>
                  <a:pt x="127" y="30"/>
                  <a:pt x="129" y="30"/>
                </a:cubicBezTo>
                <a:cubicBezTo>
                  <a:pt x="130" y="30"/>
                  <a:pt x="131" y="31"/>
                  <a:pt x="131" y="32"/>
                </a:cubicBezTo>
                <a:cubicBezTo>
                  <a:pt x="131" y="33"/>
                  <a:pt x="130" y="35"/>
                  <a:pt x="129" y="35"/>
                </a:cubicBezTo>
                <a:close/>
                <a:moveTo>
                  <a:pt x="134" y="27"/>
                </a:moveTo>
                <a:cubicBezTo>
                  <a:pt x="132" y="27"/>
                  <a:pt x="131" y="26"/>
                  <a:pt x="131" y="25"/>
                </a:cubicBezTo>
                <a:cubicBezTo>
                  <a:pt x="131" y="24"/>
                  <a:pt x="132" y="22"/>
                  <a:pt x="134" y="22"/>
                </a:cubicBezTo>
                <a:cubicBezTo>
                  <a:pt x="135" y="22"/>
                  <a:pt x="136" y="24"/>
                  <a:pt x="136" y="25"/>
                </a:cubicBezTo>
                <a:cubicBezTo>
                  <a:pt x="136" y="26"/>
                  <a:pt x="135" y="27"/>
                  <a:pt x="134" y="27"/>
                </a:cubicBezTo>
                <a:close/>
                <a:moveTo>
                  <a:pt x="140" y="35"/>
                </a:moveTo>
                <a:cubicBezTo>
                  <a:pt x="137" y="35"/>
                  <a:pt x="136" y="33"/>
                  <a:pt x="136" y="32"/>
                </a:cubicBezTo>
                <a:cubicBezTo>
                  <a:pt x="136" y="31"/>
                  <a:pt x="137" y="30"/>
                  <a:pt x="140" y="30"/>
                </a:cubicBezTo>
                <a:cubicBezTo>
                  <a:pt x="141" y="30"/>
                  <a:pt x="142" y="31"/>
                  <a:pt x="142" y="32"/>
                </a:cubicBezTo>
                <a:cubicBezTo>
                  <a:pt x="142" y="33"/>
                  <a:pt x="141" y="35"/>
                  <a:pt x="140" y="35"/>
                </a:cubicBezTo>
                <a:close/>
                <a:moveTo>
                  <a:pt x="54" y="102"/>
                </a:moveTo>
                <a:cubicBezTo>
                  <a:pt x="54" y="101"/>
                  <a:pt x="54" y="94"/>
                  <a:pt x="54" y="94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7"/>
                  <a:pt x="54" y="67"/>
                  <a:pt x="54" y="67"/>
                </a:cubicBezTo>
                <a:cubicBezTo>
                  <a:pt x="55" y="63"/>
                  <a:pt x="59" y="60"/>
                  <a:pt x="65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8"/>
                  <a:pt x="0" y="61"/>
                  <a:pt x="0" y="6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3" y="102"/>
                </a:cubicBezTo>
                <a:lnTo>
                  <a:pt x="54" y="102"/>
                </a:lnTo>
                <a:close/>
                <a:moveTo>
                  <a:pt x="28" y="68"/>
                </a:moveTo>
                <a:cubicBezTo>
                  <a:pt x="36" y="68"/>
                  <a:pt x="41" y="73"/>
                  <a:pt x="41" y="79"/>
                </a:cubicBezTo>
                <a:cubicBezTo>
                  <a:pt x="41" y="87"/>
                  <a:pt x="36" y="91"/>
                  <a:pt x="28" y="91"/>
                </a:cubicBezTo>
                <a:cubicBezTo>
                  <a:pt x="22" y="91"/>
                  <a:pt x="16" y="87"/>
                  <a:pt x="16" y="79"/>
                </a:cubicBezTo>
                <a:cubicBezTo>
                  <a:pt x="16" y="73"/>
                  <a:pt x="22" y="68"/>
                  <a:pt x="28" y="68"/>
                </a:cubicBezTo>
                <a:close/>
                <a:moveTo>
                  <a:pt x="54" y="143"/>
                </a:moveTo>
                <a:cubicBezTo>
                  <a:pt x="54" y="143"/>
                  <a:pt x="54" y="143"/>
                  <a:pt x="54" y="142"/>
                </a:cubicBezTo>
                <a:cubicBezTo>
                  <a:pt x="54" y="107"/>
                  <a:pt x="54" y="107"/>
                  <a:pt x="54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2" y="110"/>
                  <a:pt x="0" y="112"/>
                  <a:pt x="0" y="1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2"/>
                  <a:pt x="7" y="159"/>
                  <a:pt x="13" y="159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3" y="157"/>
                  <a:pt x="64" y="154"/>
                  <a:pt x="62" y="151"/>
                </a:cubicBezTo>
                <a:cubicBezTo>
                  <a:pt x="58" y="149"/>
                  <a:pt x="56" y="146"/>
                  <a:pt x="54" y="143"/>
                </a:cubicBezTo>
                <a:close/>
                <a:moveTo>
                  <a:pt x="29" y="142"/>
                </a:moveTo>
                <a:cubicBezTo>
                  <a:pt x="22" y="142"/>
                  <a:pt x="16" y="137"/>
                  <a:pt x="16" y="131"/>
                </a:cubicBezTo>
                <a:cubicBezTo>
                  <a:pt x="16" y="123"/>
                  <a:pt x="22" y="118"/>
                  <a:pt x="29" y="118"/>
                </a:cubicBezTo>
                <a:cubicBezTo>
                  <a:pt x="36" y="118"/>
                  <a:pt x="41" y="123"/>
                  <a:pt x="41" y="131"/>
                </a:cubicBezTo>
                <a:cubicBezTo>
                  <a:pt x="41" y="137"/>
                  <a:pt x="36" y="142"/>
                  <a:pt x="29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969330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738D079-FFD0-810C-24A4-8A5DC750EBD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44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5D4235B3-F844-BA64-D921-70BA82429A3F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90AF99-4CC4-8076-8757-B257E01CBC3A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1A05950E-A0F8-34B6-58BC-FA202F441C7C}"/>
              </a:ext>
            </a:extLst>
          </p:cNvPr>
          <p:cNvSpPr/>
          <p:nvPr/>
        </p:nvSpPr>
        <p:spPr>
          <a:xfrm>
            <a:off x="7271676" y="1169794"/>
            <a:ext cx="3721077" cy="2198489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1C26432A-9028-1591-AE59-15E25C2D016C}"/>
              </a:ext>
            </a:extLst>
          </p:cNvPr>
          <p:cNvSpPr/>
          <p:nvPr/>
        </p:nvSpPr>
        <p:spPr>
          <a:xfrm>
            <a:off x="7271676" y="3617544"/>
            <a:ext cx="3721077" cy="2198489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Low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0A958685-E789-8BB4-1EDD-644113814C52}"/>
              </a:ext>
            </a:extLst>
          </p:cNvPr>
          <p:cNvSpPr/>
          <p:nvPr/>
        </p:nvSpPr>
        <p:spPr>
          <a:xfrm>
            <a:off x="1101009" y="1175953"/>
            <a:ext cx="5639463" cy="576328"/>
          </a:xfrm>
          <a:prstGeom prst="roundRect">
            <a:avLst>
              <a:gd name="adj" fmla="val 0"/>
            </a:avLst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1" anchor="ctr"/>
          <a:lstStyle/>
          <a:p>
            <a:pPr marL="0" indent="0" algn="ctr" rtl="1">
              <a:buNone/>
            </a:pPr>
            <a:r>
              <a:rPr lang="fa-IR" sz="2000" b="1" dirty="0">
                <a:latin typeface="Shabnam" panose="020B0603030804020204" pitchFamily="34" charset="-78"/>
                <a:cs typeface="Shabnam" panose="020B0603030804020204" pitchFamily="34" charset="-78"/>
              </a:rPr>
              <a:t>عنوان خود را وارد نمایید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8F2C8F0-8DD7-47B0-32F8-DE9B3EBF047B}"/>
              </a:ext>
            </a:extLst>
          </p:cNvPr>
          <p:cNvSpPr/>
          <p:nvPr/>
        </p:nvSpPr>
        <p:spPr>
          <a:xfrm>
            <a:off x="1101009" y="2008225"/>
            <a:ext cx="5639464" cy="380324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6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endParaRPr lang="en-US" sz="16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710508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75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25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animBg="1"/>
      <p:bldP spid="7" grpId="0" animBg="1"/>
      <p:bldP spid="8" grpId="0" animBg="1"/>
      <p:bldP spid="9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738D079-FFD0-810C-24A4-8A5DC750EBD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45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5D4235B3-F844-BA64-D921-70BA82429A3F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90AF99-4CC4-8076-8757-B257E01CBC3A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2098B6E3-1B94-CD14-E04E-A182FBE44097}"/>
              </a:ext>
            </a:extLst>
          </p:cNvPr>
          <p:cNvSpPr/>
          <p:nvPr/>
        </p:nvSpPr>
        <p:spPr>
          <a:xfrm>
            <a:off x="4975757" y="1360864"/>
            <a:ext cx="1005840" cy="1005840"/>
          </a:xfrm>
          <a:prstGeom prst="ellipse">
            <a:avLst/>
          </a:prstGeom>
          <a:ln>
            <a:noFill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FA11E04E-76B6-7BEE-4F2A-FCEB8E37BE67}"/>
              </a:ext>
            </a:extLst>
          </p:cNvPr>
          <p:cNvSpPr/>
          <p:nvPr/>
        </p:nvSpPr>
        <p:spPr>
          <a:xfrm>
            <a:off x="6332117" y="1360864"/>
            <a:ext cx="1005840" cy="1005840"/>
          </a:xfrm>
          <a:prstGeom prst="ellipse">
            <a:avLst/>
          </a:prstGeom>
          <a:ln>
            <a:noFill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Shape 2498">
            <a:extLst>
              <a:ext uri="{FF2B5EF4-FFF2-40B4-BE49-F238E27FC236}">
                <a16:creationId xmlns:a16="http://schemas.microsoft.com/office/drawing/2014/main" id="{86C8F90B-0288-2E47-748A-23FBF3BA5922}"/>
              </a:ext>
            </a:extLst>
          </p:cNvPr>
          <p:cNvSpPr>
            <a:spLocks noChangeAspect="1"/>
          </p:cNvSpPr>
          <p:nvPr/>
        </p:nvSpPr>
        <p:spPr>
          <a:xfrm>
            <a:off x="5270859" y="1693764"/>
            <a:ext cx="415636" cy="3400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9" tIns="19049" rIns="19049" bIns="19049" anchor="ctr"/>
          <a:lstStyle/>
          <a:p>
            <a:pPr marL="0" marR="0" lvl="0" indent="0" algn="ctr" defTabSz="22858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62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Arial"/>
              <a:ea typeface="Arial"/>
              <a:cs typeface="Arial"/>
              <a:sym typeface="Gill Sans"/>
            </a:endParaRPr>
          </a:p>
        </p:txBody>
      </p:sp>
      <p:sp>
        <p:nvSpPr>
          <p:cNvPr id="12" name="Shape 2489">
            <a:extLst>
              <a:ext uri="{FF2B5EF4-FFF2-40B4-BE49-F238E27FC236}">
                <a16:creationId xmlns:a16="http://schemas.microsoft.com/office/drawing/2014/main" id="{C2797956-4D7A-F4E0-D4FA-D7B67CD4DE6C}"/>
              </a:ext>
            </a:extLst>
          </p:cNvPr>
          <p:cNvSpPr>
            <a:spLocks noChangeAspect="1"/>
          </p:cNvSpPr>
          <p:nvPr/>
        </p:nvSpPr>
        <p:spPr>
          <a:xfrm flipH="1">
            <a:off x="6627204" y="1655966"/>
            <a:ext cx="415667" cy="4156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2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2" y="20618"/>
                  <a:pt x="6873" y="20838"/>
                  <a:pt x="6873" y="21109"/>
                </a:cubicBezTo>
                <a:cubicBezTo>
                  <a:pt x="6873" y="21381"/>
                  <a:pt x="7092" y="21600"/>
                  <a:pt x="7364" y="21600"/>
                </a:cubicBezTo>
                <a:lnTo>
                  <a:pt x="14236" y="21600"/>
                </a:lnTo>
                <a:cubicBezTo>
                  <a:pt x="14508" y="21600"/>
                  <a:pt x="14727" y="21381"/>
                  <a:pt x="14727" y="21109"/>
                </a:cubicBezTo>
                <a:cubicBezTo>
                  <a:pt x="14727" y="20838"/>
                  <a:pt x="14508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9" tIns="19049" rIns="19049" bIns="19049" anchor="ctr"/>
          <a:lstStyle/>
          <a:p>
            <a:pPr marL="0" marR="0" lvl="0" indent="0" algn="ctr" defTabSz="22858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62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Arial"/>
              <a:ea typeface="Arial"/>
              <a:cs typeface="Arial"/>
              <a:sym typeface="Gill San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BA9C0082-EA8C-0B25-2C1D-9D1693029A36}"/>
              </a:ext>
            </a:extLst>
          </p:cNvPr>
          <p:cNvSpPr/>
          <p:nvPr/>
        </p:nvSpPr>
        <p:spPr>
          <a:xfrm>
            <a:off x="6332117" y="4457187"/>
            <a:ext cx="1005840" cy="1005840"/>
          </a:xfrm>
          <a:prstGeom prst="ellipse">
            <a:avLst/>
          </a:prstGeom>
          <a:ln>
            <a:noFill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14C1BE3-525A-2462-863E-6538D7ED5A81}"/>
              </a:ext>
            </a:extLst>
          </p:cNvPr>
          <p:cNvSpPr/>
          <p:nvPr/>
        </p:nvSpPr>
        <p:spPr>
          <a:xfrm>
            <a:off x="4975757" y="4457187"/>
            <a:ext cx="1005840" cy="1005840"/>
          </a:xfrm>
          <a:prstGeom prst="ellipse">
            <a:avLst/>
          </a:prstGeom>
          <a:ln>
            <a:noFill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Shape 2460">
            <a:extLst>
              <a:ext uri="{FF2B5EF4-FFF2-40B4-BE49-F238E27FC236}">
                <a16:creationId xmlns:a16="http://schemas.microsoft.com/office/drawing/2014/main" id="{B2705ED7-FD72-41F9-22EA-AC5B55932040}"/>
              </a:ext>
            </a:extLst>
          </p:cNvPr>
          <p:cNvSpPr>
            <a:spLocks noChangeAspect="1"/>
          </p:cNvSpPr>
          <p:nvPr/>
        </p:nvSpPr>
        <p:spPr>
          <a:xfrm>
            <a:off x="5270859" y="4790069"/>
            <a:ext cx="415636" cy="3400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57" y="20400"/>
                </a:moveTo>
                <a:cubicBezTo>
                  <a:pt x="4686" y="18711"/>
                  <a:pt x="5897" y="18036"/>
                  <a:pt x="7134" y="17493"/>
                </a:cubicBezTo>
                <a:lnTo>
                  <a:pt x="7173" y="17477"/>
                </a:lnTo>
                <a:cubicBezTo>
                  <a:pt x="8055" y="17190"/>
                  <a:pt x="9626" y="16039"/>
                  <a:pt x="9626" y="13569"/>
                </a:cubicBezTo>
                <a:cubicBezTo>
                  <a:pt x="9626" y="11474"/>
                  <a:pt x="8932" y="10452"/>
                  <a:pt x="8558" y="9902"/>
                </a:cubicBezTo>
                <a:cubicBezTo>
                  <a:pt x="8484" y="9791"/>
                  <a:pt x="8394" y="9649"/>
                  <a:pt x="8414" y="9680"/>
                </a:cubicBezTo>
                <a:cubicBezTo>
                  <a:pt x="8384" y="9599"/>
                  <a:pt x="8237" y="9129"/>
                  <a:pt x="8449" y="8035"/>
                </a:cubicBezTo>
                <a:cubicBezTo>
                  <a:pt x="8549" y="7522"/>
                  <a:pt x="8380" y="7241"/>
                  <a:pt x="8380" y="7241"/>
                </a:cubicBezTo>
                <a:cubicBezTo>
                  <a:pt x="8112" y="6505"/>
                  <a:pt x="7614" y="5133"/>
                  <a:pt x="7988" y="4025"/>
                </a:cubicBezTo>
                <a:cubicBezTo>
                  <a:pt x="8490" y="2492"/>
                  <a:pt x="8935" y="2190"/>
                  <a:pt x="9741" y="1747"/>
                </a:cubicBezTo>
                <a:cubicBezTo>
                  <a:pt x="9788" y="1721"/>
                  <a:pt x="9834" y="1691"/>
                  <a:pt x="9877" y="1657"/>
                </a:cubicBezTo>
                <a:cubicBezTo>
                  <a:pt x="10029" y="1535"/>
                  <a:pt x="10674" y="1200"/>
                  <a:pt x="11403" y="1200"/>
                </a:cubicBezTo>
                <a:cubicBezTo>
                  <a:pt x="11768" y="1200"/>
                  <a:pt x="12075" y="1285"/>
                  <a:pt x="12318" y="1454"/>
                </a:cubicBezTo>
                <a:cubicBezTo>
                  <a:pt x="12610" y="1655"/>
                  <a:pt x="12890" y="2039"/>
                  <a:pt x="13313" y="3271"/>
                </a:cubicBezTo>
                <a:cubicBezTo>
                  <a:pt x="14101" y="5469"/>
                  <a:pt x="13602" y="6698"/>
                  <a:pt x="13350" y="7124"/>
                </a:cubicBezTo>
                <a:cubicBezTo>
                  <a:pt x="13183" y="7407"/>
                  <a:pt x="13126" y="7764"/>
                  <a:pt x="13191" y="8102"/>
                </a:cubicBezTo>
                <a:cubicBezTo>
                  <a:pt x="13386" y="9109"/>
                  <a:pt x="13260" y="9534"/>
                  <a:pt x="13227" y="9619"/>
                </a:cubicBezTo>
                <a:cubicBezTo>
                  <a:pt x="13219" y="9631"/>
                  <a:pt x="13101" y="9814"/>
                  <a:pt x="13041" y="9902"/>
                </a:cubicBezTo>
                <a:cubicBezTo>
                  <a:pt x="12668" y="10452"/>
                  <a:pt x="11973" y="11474"/>
                  <a:pt x="11973" y="13569"/>
                </a:cubicBezTo>
                <a:cubicBezTo>
                  <a:pt x="11973" y="16039"/>
                  <a:pt x="13545" y="17190"/>
                  <a:pt x="14427" y="17477"/>
                </a:cubicBezTo>
                <a:lnTo>
                  <a:pt x="14466" y="17493"/>
                </a:lnTo>
                <a:cubicBezTo>
                  <a:pt x="15703" y="18036"/>
                  <a:pt x="16914" y="18711"/>
                  <a:pt x="17143" y="20400"/>
                </a:cubicBezTo>
                <a:cubicBezTo>
                  <a:pt x="17143" y="20400"/>
                  <a:pt x="4457" y="20400"/>
                  <a:pt x="4457" y="20400"/>
                </a:cubicBezTo>
                <a:close/>
                <a:moveTo>
                  <a:pt x="14715" y="16328"/>
                </a:moveTo>
                <a:cubicBezTo>
                  <a:pt x="14715" y="16328"/>
                  <a:pt x="12955" y="15815"/>
                  <a:pt x="12955" y="13569"/>
                </a:cubicBezTo>
                <a:cubicBezTo>
                  <a:pt x="12955" y="11596"/>
                  <a:pt x="13678" y="10901"/>
                  <a:pt x="13957" y="10421"/>
                </a:cubicBezTo>
                <a:cubicBezTo>
                  <a:pt x="13957" y="10421"/>
                  <a:pt x="14531" y="9807"/>
                  <a:pt x="14146" y="7826"/>
                </a:cubicBezTo>
                <a:cubicBezTo>
                  <a:pt x="14787" y="6740"/>
                  <a:pt x="14995" y="4972"/>
                  <a:pt x="14211" y="2789"/>
                </a:cubicBezTo>
                <a:cubicBezTo>
                  <a:pt x="13774" y="1514"/>
                  <a:pt x="13389" y="815"/>
                  <a:pt x="12801" y="409"/>
                </a:cubicBezTo>
                <a:cubicBezTo>
                  <a:pt x="12370" y="110"/>
                  <a:pt x="11880" y="0"/>
                  <a:pt x="11403" y="0"/>
                </a:cubicBezTo>
                <a:cubicBezTo>
                  <a:pt x="10516" y="0"/>
                  <a:pt x="9675" y="384"/>
                  <a:pt x="9339" y="653"/>
                </a:cubicBezTo>
                <a:cubicBezTo>
                  <a:pt x="8357" y="1192"/>
                  <a:pt x="7697" y="1688"/>
                  <a:pt x="7077" y="3579"/>
                </a:cubicBezTo>
                <a:cubicBezTo>
                  <a:pt x="6540" y="5168"/>
                  <a:pt x="7179" y="6892"/>
                  <a:pt x="7494" y="7758"/>
                </a:cubicBezTo>
                <a:cubicBezTo>
                  <a:pt x="7110" y="9740"/>
                  <a:pt x="7642" y="10421"/>
                  <a:pt x="7642" y="10421"/>
                </a:cubicBezTo>
                <a:cubicBezTo>
                  <a:pt x="7922" y="10901"/>
                  <a:pt x="8644" y="11596"/>
                  <a:pt x="8644" y="13569"/>
                </a:cubicBezTo>
                <a:cubicBezTo>
                  <a:pt x="8644" y="15815"/>
                  <a:pt x="6885" y="16328"/>
                  <a:pt x="6885" y="16328"/>
                </a:cubicBezTo>
                <a:cubicBezTo>
                  <a:pt x="5768" y="16819"/>
                  <a:pt x="3436" y="17760"/>
                  <a:pt x="3436" y="21000"/>
                </a:cubicBezTo>
                <a:cubicBezTo>
                  <a:pt x="3436" y="21000"/>
                  <a:pt x="3436" y="21600"/>
                  <a:pt x="3927" y="21600"/>
                </a:cubicBezTo>
                <a:lnTo>
                  <a:pt x="17673" y="21600"/>
                </a:lnTo>
                <a:cubicBezTo>
                  <a:pt x="18164" y="21600"/>
                  <a:pt x="18164" y="21000"/>
                  <a:pt x="18164" y="21000"/>
                </a:cubicBezTo>
                <a:cubicBezTo>
                  <a:pt x="18164" y="17760"/>
                  <a:pt x="15832" y="16819"/>
                  <a:pt x="14715" y="16328"/>
                </a:cubicBezTo>
                <a:moveTo>
                  <a:pt x="19516" y="15006"/>
                </a:moveTo>
                <a:cubicBezTo>
                  <a:pt x="19516" y="15006"/>
                  <a:pt x="18416" y="14701"/>
                  <a:pt x="18416" y="12954"/>
                </a:cubicBezTo>
                <a:cubicBezTo>
                  <a:pt x="18416" y="11419"/>
                  <a:pt x="18794" y="10879"/>
                  <a:pt x="19017" y="10506"/>
                </a:cubicBezTo>
                <a:cubicBezTo>
                  <a:pt x="19017" y="10506"/>
                  <a:pt x="19443" y="9975"/>
                  <a:pt x="19136" y="8435"/>
                </a:cubicBezTo>
                <a:cubicBezTo>
                  <a:pt x="19388" y="7760"/>
                  <a:pt x="19900" y="6419"/>
                  <a:pt x="19470" y="5184"/>
                </a:cubicBezTo>
                <a:cubicBezTo>
                  <a:pt x="18974" y="3714"/>
                  <a:pt x="18645" y="3327"/>
                  <a:pt x="17860" y="2908"/>
                </a:cubicBezTo>
                <a:cubicBezTo>
                  <a:pt x="17591" y="2699"/>
                  <a:pt x="16918" y="2400"/>
                  <a:pt x="16208" y="2400"/>
                </a:cubicBezTo>
                <a:cubicBezTo>
                  <a:pt x="15873" y="2400"/>
                  <a:pt x="15531" y="2473"/>
                  <a:pt x="15218" y="2647"/>
                </a:cubicBezTo>
                <a:cubicBezTo>
                  <a:pt x="15343" y="3035"/>
                  <a:pt x="15449" y="3420"/>
                  <a:pt x="15525" y="3799"/>
                </a:cubicBezTo>
                <a:cubicBezTo>
                  <a:pt x="15537" y="3790"/>
                  <a:pt x="15550" y="3779"/>
                  <a:pt x="15563" y="3770"/>
                </a:cubicBezTo>
                <a:cubicBezTo>
                  <a:pt x="15730" y="3657"/>
                  <a:pt x="15948" y="3600"/>
                  <a:pt x="16208" y="3600"/>
                </a:cubicBezTo>
                <a:cubicBezTo>
                  <a:pt x="16716" y="3600"/>
                  <a:pt x="17211" y="3825"/>
                  <a:pt x="17332" y="3919"/>
                </a:cubicBezTo>
                <a:cubicBezTo>
                  <a:pt x="17375" y="3953"/>
                  <a:pt x="17421" y="3983"/>
                  <a:pt x="17467" y="4008"/>
                </a:cubicBezTo>
                <a:cubicBezTo>
                  <a:pt x="17950" y="4265"/>
                  <a:pt x="18131" y="4362"/>
                  <a:pt x="18562" y="5641"/>
                </a:cubicBezTo>
                <a:cubicBezTo>
                  <a:pt x="18822" y="6387"/>
                  <a:pt x="18452" y="7378"/>
                  <a:pt x="18253" y="7911"/>
                </a:cubicBezTo>
                <a:cubicBezTo>
                  <a:pt x="18161" y="8156"/>
                  <a:pt x="18130" y="8457"/>
                  <a:pt x="18182" y="8718"/>
                </a:cubicBezTo>
                <a:cubicBezTo>
                  <a:pt x="18316" y="9392"/>
                  <a:pt x="18254" y="9706"/>
                  <a:pt x="18232" y="9784"/>
                </a:cubicBezTo>
                <a:cubicBezTo>
                  <a:pt x="18230" y="9788"/>
                  <a:pt x="18227" y="9793"/>
                  <a:pt x="18224" y="9798"/>
                </a:cubicBezTo>
                <a:lnTo>
                  <a:pt x="18191" y="9853"/>
                </a:lnTo>
                <a:cubicBezTo>
                  <a:pt x="17926" y="10290"/>
                  <a:pt x="17434" y="11106"/>
                  <a:pt x="17434" y="12954"/>
                </a:cubicBezTo>
                <a:cubicBezTo>
                  <a:pt x="17434" y="15019"/>
                  <a:pt x="18570" y="15933"/>
                  <a:pt x="19229" y="16155"/>
                </a:cubicBezTo>
                <a:cubicBezTo>
                  <a:pt x="19856" y="16429"/>
                  <a:pt x="20435" y="16859"/>
                  <a:pt x="20582" y="17999"/>
                </a:cubicBezTo>
                <a:lnTo>
                  <a:pt x="18459" y="18000"/>
                </a:lnTo>
                <a:cubicBezTo>
                  <a:pt x="18647" y="18353"/>
                  <a:pt x="18802" y="18755"/>
                  <a:pt x="18920" y="19200"/>
                </a:cubicBezTo>
                <a:lnTo>
                  <a:pt x="21109" y="19199"/>
                </a:lnTo>
                <a:cubicBezTo>
                  <a:pt x="21600" y="19199"/>
                  <a:pt x="21600" y="18599"/>
                  <a:pt x="21600" y="18599"/>
                </a:cubicBezTo>
                <a:cubicBezTo>
                  <a:pt x="21600" y="16199"/>
                  <a:pt x="20410" y="15388"/>
                  <a:pt x="19516" y="15006"/>
                </a:cubicBezTo>
                <a:moveTo>
                  <a:pt x="2371" y="16155"/>
                </a:moveTo>
                <a:cubicBezTo>
                  <a:pt x="3030" y="15933"/>
                  <a:pt x="4166" y="15019"/>
                  <a:pt x="4166" y="12954"/>
                </a:cubicBezTo>
                <a:cubicBezTo>
                  <a:pt x="4166" y="11106"/>
                  <a:pt x="3673" y="10290"/>
                  <a:pt x="3409" y="9853"/>
                </a:cubicBezTo>
                <a:lnTo>
                  <a:pt x="3376" y="9798"/>
                </a:lnTo>
                <a:cubicBezTo>
                  <a:pt x="3373" y="9793"/>
                  <a:pt x="3370" y="9788"/>
                  <a:pt x="3367" y="9784"/>
                </a:cubicBezTo>
                <a:cubicBezTo>
                  <a:pt x="3346" y="9706"/>
                  <a:pt x="3283" y="9392"/>
                  <a:pt x="3418" y="8718"/>
                </a:cubicBezTo>
                <a:cubicBezTo>
                  <a:pt x="3470" y="8457"/>
                  <a:pt x="3439" y="8156"/>
                  <a:pt x="3347" y="7911"/>
                </a:cubicBezTo>
                <a:cubicBezTo>
                  <a:pt x="3148" y="7378"/>
                  <a:pt x="2778" y="6387"/>
                  <a:pt x="3038" y="5641"/>
                </a:cubicBezTo>
                <a:cubicBezTo>
                  <a:pt x="3469" y="4362"/>
                  <a:pt x="3649" y="4265"/>
                  <a:pt x="4133" y="4008"/>
                </a:cubicBezTo>
                <a:cubicBezTo>
                  <a:pt x="4180" y="3983"/>
                  <a:pt x="4225" y="3953"/>
                  <a:pt x="4268" y="3919"/>
                </a:cubicBezTo>
                <a:cubicBezTo>
                  <a:pt x="4389" y="3825"/>
                  <a:pt x="4884" y="3600"/>
                  <a:pt x="5392" y="3600"/>
                </a:cubicBezTo>
                <a:cubicBezTo>
                  <a:pt x="5636" y="3600"/>
                  <a:pt x="5839" y="3655"/>
                  <a:pt x="6002" y="3755"/>
                </a:cubicBezTo>
                <a:cubicBezTo>
                  <a:pt x="6045" y="3548"/>
                  <a:pt x="6096" y="3341"/>
                  <a:pt x="6165" y="3134"/>
                </a:cubicBezTo>
                <a:cubicBezTo>
                  <a:pt x="6225" y="2950"/>
                  <a:pt x="6289" y="2793"/>
                  <a:pt x="6351" y="2630"/>
                </a:cubicBezTo>
                <a:cubicBezTo>
                  <a:pt x="6046" y="2468"/>
                  <a:pt x="5716" y="2400"/>
                  <a:pt x="5392" y="2400"/>
                </a:cubicBezTo>
                <a:cubicBezTo>
                  <a:pt x="4682" y="2400"/>
                  <a:pt x="4009" y="2699"/>
                  <a:pt x="3740" y="2908"/>
                </a:cubicBezTo>
                <a:cubicBezTo>
                  <a:pt x="2955" y="3327"/>
                  <a:pt x="2625" y="3714"/>
                  <a:pt x="2130" y="5184"/>
                </a:cubicBezTo>
                <a:cubicBezTo>
                  <a:pt x="1700" y="6419"/>
                  <a:pt x="2212" y="7760"/>
                  <a:pt x="2464" y="8435"/>
                </a:cubicBezTo>
                <a:cubicBezTo>
                  <a:pt x="2156" y="9975"/>
                  <a:pt x="2583" y="10506"/>
                  <a:pt x="2583" y="10506"/>
                </a:cubicBezTo>
                <a:cubicBezTo>
                  <a:pt x="2806" y="10879"/>
                  <a:pt x="3185" y="11419"/>
                  <a:pt x="3185" y="12954"/>
                </a:cubicBezTo>
                <a:cubicBezTo>
                  <a:pt x="3185" y="14701"/>
                  <a:pt x="2084" y="15006"/>
                  <a:pt x="2084" y="15006"/>
                </a:cubicBezTo>
                <a:cubicBezTo>
                  <a:pt x="1191" y="15388"/>
                  <a:pt x="0" y="16199"/>
                  <a:pt x="0" y="18599"/>
                </a:cubicBezTo>
                <a:cubicBezTo>
                  <a:pt x="0" y="18599"/>
                  <a:pt x="0" y="19199"/>
                  <a:pt x="491" y="19199"/>
                </a:cubicBezTo>
                <a:lnTo>
                  <a:pt x="2680" y="19200"/>
                </a:lnTo>
                <a:cubicBezTo>
                  <a:pt x="2798" y="18755"/>
                  <a:pt x="2952" y="18353"/>
                  <a:pt x="3141" y="18000"/>
                </a:cubicBezTo>
                <a:lnTo>
                  <a:pt x="1018" y="17999"/>
                </a:lnTo>
                <a:cubicBezTo>
                  <a:pt x="1165" y="16859"/>
                  <a:pt x="1744" y="16429"/>
                  <a:pt x="2371" y="1615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9" tIns="19049" rIns="19049" bIns="19049" anchor="ctr"/>
          <a:lstStyle/>
          <a:p>
            <a:pPr marL="0" marR="0" lvl="0" indent="0" algn="ctr" defTabSz="22858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62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Arial"/>
              <a:ea typeface="Arial"/>
              <a:cs typeface="Arial"/>
              <a:sym typeface="Gill Sans"/>
            </a:endParaRPr>
          </a:p>
        </p:txBody>
      </p:sp>
      <p:sp>
        <p:nvSpPr>
          <p:cNvPr id="16" name="Shape 2368">
            <a:extLst>
              <a:ext uri="{FF2B5EF4-FFF2-40B4-BE49-F238E27FC236}">
                <a16:creationId xmlns:a16="http://schemas.microsoft.com/office/drawing/2014/main" id="{E3006491-F417-AD53-F120-F890A49EEA5A}"/>
              </a:ext>
            </a:extLst>
          </p:cNvPr>
          <p:cNvSpPr>
            <a:spLocks noChangeAspect="1"/>
          </p:cNvSpPr>
          <p:nvPr/>
        </p:nvSpPr>
        <p:spPr>
          <a:xfrm>
            <a:off x="6627204" y="4752289"/>
            <a:ext cx="415667" cy="4156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17673"/>
                </a:moveTo>
                <a:cubicBezTo>
                  <a:pt x="11562" y="17673"/>
                  <a:pt x="11782" y="17453"/>
                  <a:pt x="11782" y="17182"/>
                </a:cubicBezTo>
                <a:cubicBezTo>
                  <a:pt x="11782" y="16911"/>
                  <a:pt x="11562" y="16691"/>
                  <a:pt x="11291" y="16691"/>
                </a:cubicBezTo>
                <a:cubicBezTo>
                  <a:pt x="11020" y="16691"/>
                  <a:pt x="10800" y="16911"/>
                  <a:pt x="10800" y="17182"/>
                </a:cubicBezTo>
                <a:cubicBezTo>
                  <a:pt x="10800" y="17453"/>
                  <a:pt x="11020" y="17673"/>
                  <a:pt x="11291" y="17673"/>
                </a:cubicBezTo>
                <a:moveTo>
                  <a:pt x="17673" y="18655"/>
                </a:moveTo>
                <a:lnTo>
                  <a:pt x="13745" y="18655"/>
                </a:lnTo>
                <a:lnTo>
                  <a:pt x="13745" y="12273"/>
                </a:lnTo>
                <a:cubicBezTo>
                  <a:pt x="13745" y="12002"/>
                  <a:pt x="13525" y="11782"/>
                  <a:pt x="13255" y="11782"/>
                </a:cubicBezTo>
                <a:lnTo>
                  <a:pt x="8345" y="11782"/>
                </a:lnTo>
                <a:cubicBezTo>
                  <a:pt x="8075" y="11782"/>
                  <a:pt x="7855" y="12002"/>
                  <a:pt x="7855" y="12273"/>
                </a:cubicBezTo>
                <a:lnTo>
                  <a:pt x="7855" y="18655"/>
                </a:lnTo>
                <a:lnTo>
                  <a:pt x="3927" y="18655"/>
                </a:lnTo>
                <a:lnTo>
                  <a:pt x="3927" y="8058"/>
                </a:lnTo>
                <a:lnTo>
                  <a:pt x="10800" y="1185"/>
                </a:lnTo>
                <a:lnTo>
                  <a:pt x="17673" y="8058"/>
                </a:lnTo>
                <a:cubicBezTo>
                  <a:pt x="17673" y="8058"/>
                  <a:pt x="17673" y="18655"/>
                  <a:pt x="17673" y="18655"/>
                </a:cubicBezTo>
                <a:close/>
                <a:moveTo>
                  <a:pt x="17673" y="20618"/>
                </a:moveTo>
                <a:lnTo>
                  <a:pt x="13745" y="20618"/>
                </a:lnTo>
                <a:lnTo>
                  <a:pt x="13745" y="19636"/>
                </a:lnTo>
                <a:lnTo>
                  <a:pt x="17673" y="19636"/>
                </a:lnTo>
                <a:cubicBezTo>
                  <a:pt x="17673" y="19636"/>
                  <a:pt x="17673" y="20618"/>
                  <a:pt x="17673" y="20618"/>
                </a:cubicBezTo>
                <a:close/>
                <a:moveTo>
                  <a:pt x="12764" y="20618"/>
                </a:moveTo>
                <a:lnTo>
                  <a:pt x="8836" y="20618"/>
                </a:lnTo>
                <a:lnTo>
                  <a:pt x="8836" y="12764"/>
                </a:lnTo>
                <a:lnTo>
                  <a:pt x="12764" y="12764"/>
                </a:lnTo>
                <a:cubicBezTo>
                  <a:pt x="12764" y="12764"/>
                  <a:pt x="12764" y="20618"/>
                  <a:pt x="12764" y="20618"/>
                </a:cubicBezTo>
                <a:close/>
                <a:moveTo>
                  <a:pt x="7855" y="20618"/>
                </a:moveTo>
                <a:lnTo>
                  <a:pt x="3927" y="20618"/>
                </a:lnTo>
                <a:lnTo>
                  <a:pt x="3927" y="19636"/>
                </a:lnTo>
                <a:lnTo>
                  <a:pt x="7855" y="19636"/>
                </a:lnTo>
                <a:cubicBezTo>
                  <a:pt x="7855" y="19636"/>
                  <a:pt x="7855" y="20618"/>
                  <a:pt x="7855" y="20618"/>
                </a:cubicBezTo>
                <a:close/>
                <a:moveTo>
                  <a:pt x="14727" y="1964"/>
                </a:moveTo>
                <a:lnTo>
                  <a:pt x="16691" y="1964"/>
                </a:lnTo>
                <a:lnTo>
                  <a:pt x="16691" y="5688"/>
                </a:lnTo>
                <a:lnTo>
                  <a:pt x="14727" y="3724"/>
                </a:lnTo>
                <a:cubicBezTo>
                  <a:pt x="14727" y="3724"/>
                  <a:pt x="14727" y="1964"/>
                  <a:pt x="14727" y="1964"/>
                </a:cubicBezTo>
                <a:close/>
                <a:moveTo>
                  <a:pt x="21456" y="10453"/>
                </a:moveTo>
                <a:lnTo>
                  <a:pt x="17673" y="6670"/>
                </a:lnTo>
                <a:lnTo>
                  <a:pt x="17673" y="1473"/>
                </a:lnTo>
                <a:cubicBezTo>
                  <a:pt x="17673" y="1202"/>
                  <a:pt x="17453" y="982"/>
                  <a:pt x="17182" y="982"/>
                </a:cubicBezTo>
                <a:lnTo>
                  <a:pt x="14236" y="982"/>
                </a:lnTo>
                <a:cubicBezTo>
                  <a:pt x="13966" y="982"/>
                  <a:pt x="13745" y="1202"/>
                  <a:pt x="13745" y="1473"/>
                </a:cubicBezTo>
                <a:lnTo>
                  <a:pt x="13745" y="2742"/>
                </a:lnTo>
                <a:lnTo>
                  <a:pt x="11147" y="144"/>
                </a:lnTo>
                <a:cubicBezTo>
                  <a:pt x="11058" y="55"/>
                  <a:pt x="10935" y="0"/>
                  <a:pt x="10800" y="0"/>
                </a:cubicBezTo>
                <a:cubicBezTo>
                  <a:pt x="10665" y="0"/>
                  <a:pt x="10542" y="55"/>
                  <a:pt x="10453" y="144"/>
                </a:cubicBezTo>
                <a:lnTo>
                  <a:pt x="144" y="10453"/>
                </a:lnTo>
                <a:cubicBezTo>
                  <a:pt x="55" y="10542"/>
                  <a:pt x="0" y="10665"/>
                  <a:pt x="0" y="10800"/>
                </a:cubicBezTo>
                <a:cubicBezTo>
                  <a:pt x="0" y="11072"/>
                  <a:pt x="220" y="11291"/>
                  <a:pt x="491" y="11291"/>
                </a:cubicBezTo>
                <a:cubicBezTo>
                  <a:pt x="626" y="11291"/>
                  <a:pt x="749" y="11236"/>
                  <a:pt x="838" y="11147"/>
                </a:cubicBezTo>
                <a:lnTo>
                  <a:pt x="2945" y="9040"/>
                </a:lnTo>
                <a:lnTo>
                  <a:pt x="2945" y="21109"/>
                </a:lnTo>
                <a:cubicBezTo>
                  <a:pt x="2945" y="21381"/>
                  <a:pt x="3166" y="21600"/>
                  <a:pt x="3436" y="21600"/>
                </a:cubicBezTo>
                <a:lnTo>
                  <a:pt x="18164" y="21600"/>
                </a:lnTo>
                <a:cubicBezTo>
                  <a:pt x="18434" y="21600"/>
                  <a:pt x="18655" y="21381"/>
                  <a:pt x="18655" y="21109"/>
                </a:cubicBezTo>
                <a:lnTo>
                  <a:pt x="18655" y="9040"/>
                </a:lnTo>
                <a:lnTo>
                  <a:pt x="20762" y="11147"/>
                </a:lnTo>
                <a:cubicBezTo>
                  <a:pt x="20851" y="11236"/>
                  <a:pt x="20974" y="11291"/>
                  <a:pt x="21109" y="11291"/>
                </a:cubicBezTo>
                <a:cubicBezTo>
                  <a:pt x="21380" y="11291"/>
                  <a:pt x="21600" y="11072"/>
                  <a:pt x="21600" y="10800"/>
                </a:cubicBezTo>
                <a:cubicBezTo>
                  <a:pt x="21600" y="10665"/>
                  <a:pt x="21545" y="10542"/>
                  <a:pt x="21456" y="1045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9" tIns="19049" rIns="19049" bIns="19049" anchor="ctr"/>
          <a:lstStyle/>
          <a:p>
            <a:pPr marL="0" marR="0" lvl="0" indent="0" algn="ctr" defTabSz="22858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62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Arial"/>
              <a:ea typeface="Arial"/>
              <a:cs typeface="Arial"/>
              <a:sym typeface="Gill Sans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7EF43F80-7D48-37AD-9CDD-406ACB8ED9DB}"/>
              </a:ext>
            </a:extLst>
          </p:cNvPr>
          <p:cNvSpPr/>
          <p:nvPr/>
        </p:nvSpPr>
        <p:spPr>
          <a:xfrm>
            <a:off x="4975757" y="2901881"/>
            <a:ext cx="1005840" cy="1005840"/>
          </a:xfrm>
          <a:prstGeom prst="ellipse">
            <a:avLst/>
          </a:prstGeom>
          <a:ln>
            <a:noFill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906ECEC2-BA4B-4DBA-CEC6-7DA2E97BDE0B}"/>
              </a:ext>
            </a:extLst>
          </p:cNvPr>
          <p:cNvSpPr/>
          <p:nvPr/>
        </p:nvSpPr>
        <p:spPr>
          <a:xfrm>
            <a:off x="6332117" y="2901881"/>
            <a:ext cx="1005840" cy="1005840"/>
          </a:xfrm>
          <a:prstGeom prst="ellipse">
            <a:avLst/>
          </a:prstGeom>
          <a:ln>
            <a:noFill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Shape 2617">
            <a:extLst>
              <a:ext uri="{FF2B5EF4-FFF2-40B4-BE49-F238E27FC236}">
                <a16:creationId xmlns:a16="http://schemas.microsoft.com/office/drawing/2014/main" id="{38963999-2A9A-6810-1EA7-7C298AAB1070}"/>
              </a:ext>
            </a:extLst>
          </p:cNvPr>
          <p:cNvSpPr>
            <a:spLocks noChangeAspect="1"/>
          </p:cNvSpPr>
          <p:nvPr/>
        </p:nvSpPr>
        <p:spPr>
          <a:xfrm>
            <a:off x="6627204" y="3196983"/>
            <a:ext cx="415667" cy="4156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1964"/>
                </a:lnTo>
                <a:lnTo>
                  <a:pt x="20618" y="1964"/>
                </a:lnTo>
                <a:cubicBezTo>
                  <a:pt x="20618" y="1964"/>
                  <a:pt x="20618" y="2945"/>
                  <a:pt x="20618" y="2945"/>
                </a:cubicBezTo>
                <a:close/>
                <a:moveTo>
                  <a:pt x="19636" y="15709"/>
                </a:moveTo>
                <a:lnTo>
                  <a:pt x="1964" y="15709"/>
                </a:lnTo>
                <a:lnTo>
                  <a:pt x="1964" y="3927"/>
                </a:lnTo>
                <a:lnTo>
                  <a:pt x="19636" y="3927"/>
                </a:lnTo>
                <a:cubicBezTo>
                  <a:pt x="19636" y="3927"/>
                  <a:pt x="19636" y="15709"/>
                  <a:pt x="19636" y="15709"/>
                </a:cubicBezTo>
                <a:close/>
                <a:moveTo>
                  <a:pt x="20618" y="982"/>
                </a:moveTo>
                <a:lnTo>
                  <a:pt x="11782" y="982"/>
                </a:lnTo>
                <a:cubicBezTo>
                  <a:pt x="11782" y="440"/>
                  <a:pt x="11342" y="0"/>
                  <a:pt x="10800" y="0"/>
                </a:cubicBezTo>
                <a:cubicBezTo>
                  <a:pt x="10257" y="0"/>
                  <a:pt x="9818" y="440"/>
                  <a:pt x="9818" y="982"/>
                </a:cubicBezTo>
                <a:lnTo>
                  <a:pt x="982" y="982"/>
                </a:lnTo>
                <a:cubicBezTo>
                  <a:pt x="439" y="982"/>
                  <a:pt x="0" y="1422"/>
                  <a:pt x="0" y="1964"/>
                </a:cubicBezTo>
                <a:lnTo>
                  <a:pt x="0" y="2945"/>
                </a:lnTo>
                <a:cubicBezTo>
                  <a:pt x="0" y="3488"/>
                  <a:pt x="439" y="3927"/>
                  <a:pt x="982" y="3927"/>
                </a:cubicBezTo>
                <a:lnTo>
                  <a:pt x="982" y="15709"/>
                </a:lnTo>
                <a:cubicBezTo>
                  <a:pt x="982" y="16252"/>
                  <a:pt x="1421" y="16691"/>
                  <a:pt x="1964" y="16691"/>
                </a:cubicBezTo>
                <a:lnTo>
                  <a:pt x="10309" y="16691"/>
                </a:lnTo>
                <a:lnTo>
                  <a:pt x="10309" y="17960"/>
                </a:lnTo>
                <a:lnTo>
                  <a:pt x="7507" y="20762"/>
                </a:lnTo>
                <a:cubicBezTo>
                  <a:pt x="7419" y="20851"/>
                  <a:pt x="7364" y="20974"/>
                  <a:pt x="7364" y="21109"/>
                </a:cubicBezTo>
                <a:cubicBezTo>
                  <a:pt x="7364" y="21380"/>
                  <a:pt x="7583" y="21600"/>
                  <a:pt x="7855" y="21600"/>
                </a:cubicBezTo>
                <a:cubicBezTo>
                  <a:pt x="7990" y="21600"/>
                  <a:pt x="8113" y="21545"/>
                  <a:pt x="8202" y="21456"/>
                </a:cubicBezTo>
                <a:lnTo>
                  <a:pt x="10800" y="18858"/>
                </a:lnTo>
                <a:lnTo>
                  <a:pt x="13398" y="21456"/>
                </a:lnTo>
                <a:cubicBezTo>
                  <a:pt x="13488" y="21545"/>
                  <a:pt x="13610" y="21600"/>
                  <a:pt x="13745" y="21600"/>
                </a:cubicBezTo>
                <a:cubicBezTo>
                  <a:pt x="14017" y="21600"/>
                  <a:pt x="14236" y="21380"/>
                  <a:pt x="14236" y="21109"/>
                </a:cubicBezTo>
                <a:cubicBezTo>
                  <a:pt x="14236" y="20974"/>
                  <a:pt x="14182" y="20851"/>
                  <a:pt x="14093" y="20762"/>
                </a:cubicBezTo>
                <a:lnTo>
                  <a:pt x="11291" y="17960"/>
                </a:lnTo>
                <a:lnTo>
                  <a:pt x="11291" y="16691"/>
                </a:lnTo>
                <a:lnTo>
                  <a:pt x="19636" y="16691"/>
                </a:lnTo>
                <a:cubicBezTo>
                  <a:pt x="20178" y="16691"/>
                  <a:pt x="20618" y="16252"/>
                  <a:pt x="20618" y="15709"/>
                </a:cubicBezTo>
                <a:lnTo>
                  <a:pt x="20618" y="3927"/>
                </a:lnTo>
                <a:cubicBezTo>
                  <a:pt x="21160" y="3927"/>
                  <a:pt x="21600" y="3488"/>
                  <a:pt x="21600" y="2945"/>
                </a:cubicBezTo>
                <a:lnTo>
                  <a:pt x="21600" y="1964"/>
                </a:lnTo>
                <a:cubicBezTo>
                  <a:pt x="21600" y="1422"/>
                  <a:pt x="21160" y="982"/>
                  <a:pt x="20618" y="982"/>
                </a:cubicBezTo>
                <a:moveTo>
                  <a:pt x="16200" y="5891"/>
                </a:moveTo>
                <a:cubicBezTo>
                  <a:pt x="16471" y="5891"/>
                  <a:pt x="16691" y="6111"/>
                  <a:pt x="16691" y="6382"/>
                </a:cubicBezTo>
                <a:cubicBezTo>
                  <a:pt x="16691" y="6653"/>
                  <a:pt x="16471" y="6873"/>
                  <a:pt x="16200" y="6873"/>
                </a:cubicBezTo>
                <a:cubicBezTo>
                  <a:pt x="15929" y="6873"/>
                  <a:pt x="15709" y="6653"/>
                  <a:pt x="15709" y="6382"/>
                </a:cubicBezTo>
                <a:cubicBezTo>
                  <a:pt x="15709" y="6111"/>
                  <a:pt x="15929" y="5891"/>
                  <a:pt x="16200" y="5891"/>
                </a:cubicBezTo>
                <a:moveTo>
                  <a:pt x="16200" y="7855"/>
                </a:moveTo>
                <a:cubicBezTo>
                  <a:pt x="17013" y="7855"/>
                  <a:pt x="17673" y="7196"/>
                  <a:pt x="17673" y="6382"/>
                </a:cubicBezTo>
                <a:cubicBezTo>
                  <a:pt x="17673" y="5569"/>
                  <a:pt x="17013" y="4909"/>
                  <a:pt x="16200" y="4909"/>
                </a:cubicBezTo>
                <a:cubicBezTo>
                  <a:pt x="15387" y="4909"/>
                  <a:pt x="14727" y="5569"/>
                  <a:pt x="14727" y="6382"/>
                </a:cubicBezTo>
                <a:cubicBezTo>
                  <a:pt x="14727" y="7196"/>
                  <a:pt x="15387" y="7855"/>
                  <a:pt x="16200" y="7855"/>
                </a:cubicBezTo>
                <a:moveTo>
                  <a:pt x="8422" y="8135"/>
                </a:moveTo>
                <a:lnTo>
                  <a:pt x="11926" y="11638"/>
                </a:lnTo>
                <a:cubicBezTo>
                  <a:pt x="12015" y="11727"/>
                  <a:pt x="12138" y="11782"/>
                  <a:pt x="12273" y="11782"/>
                </a:cubicBezTo>
                <a:cubicBezTo>
                  <a:pt x="12408" y="11782"/>
                  <a:pt x="12531" y="11727"/>
                  <a:pt x="12620" y="11638"/>
                </a:cubicBezTo>
                <a:lnTo>
                  <a:pt x="14183" y="10075"/>
                </a:lnTo>
                <a:lnTo>
                  <a:pt x="16200" y="12764"/>
                </a:lnTo>
                <a:lnTo>
                  <a:pt x="5336" y="12764"/>
                </a:lnTo>
                <a:cubicBezTo>
                  <a:pt x="5336" y="12764"/>
                  <a:pt x="8422" y="8135"/>
                  <a:pt x="8422" y="8135"/>
                </a:cubicBezTo>
                <a:close/>
                <a:moveTo>
                  <a:pt x="4418" y="13745"/>
                </a:moveTo>
                <a:lnTo>
                  <a:pt x="17182" y="13745"/>
                </a:lnTo>
                <a:cubicBezTo>
                  <a:pt x="17453" y="13745"/>
                  <a:pt x="17673" y="13526"/>
                  <a:pt x="17673" y="13255"/>
                </a:cubicBezTo>
                <a:cubicBezTo>
                  <a:pt x="17673" y="13144"/>
                  <a:pt x="17630" y="13047"/>
                  <a:pt x="17568" y="12965"/>
                </a:cubicBezTo>
                <a:lnTo>
                  <a:pt x="17575" y="12960"/>
                </a:lnTo>
                <a:lnTo>
                  <a:pt x="14629" y="9033"/>
                </a:lnTo>
                <a:lnTo>
                  <a:pt x="14622" y="9038"/>
                </a:lnTo>
                <a:cubicBezTo>
                  <a:pt x="14533" y="8919"/>
                  <a:pt x="14397" y="8836"/>
                  <a:pt x="14236" y="8836"/>
                </a:cubicBezTo>
                <a:cubicBezTo>
                  <a:pt x="14101" y="8836"/>
                  <a:pt x="13978" y="8891"/>
                  <a:pt x="13889" y="8980"/>
                </a:cubicBezTo>
                <a:lnTo>
                  <a:pt x="12273" y="10597"/>
                </a:lnTo>
                <a:lnTo>
                  <a:pt x="8693" y="7017"/>
                </a:lnTo>
                <a:cubicBezTo>
                  <a:pt x="8604" y="6928"/>
                  <a:pt x="8481" y="6873"/>
                  <a:pt x="8345" y="6873"/>
                </a:cubicBezTo>
                <a:cubicBezTo>
                  <a:pt x="8175" y="6873"/>
                  <a:pt x="8033" y="6965"/>
                  <a:pt x="7945" y="7097"/>
                </a:cubicBezTo>
                <a:lnTo>
                  <a:pt x="7937" y="7091"/>
                </a:lnTo>
                <a:lnTo>
                  <a:pt x="4010" y="12982"/>
                </a:lnTo>
                <a:lnTo>
                  <a:pt x="4017" y="12988"/>
                </a:lnTo>
                <a:cubicBezTo>
                  <a:pt x="3965" y="13066"/>
                  <a:pt x="3927" y="13154"/>
                  <a:pt x="3927" y="13255"/>
                </a:cubicBezTo>
                <a:cubicBezTo>
                  <a:pt x="3927" y="13526"/>
                  <a:pt x="4147" y="13745"/>
                  <a:pt x="4418" y="1374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9" tIns="19049" rIns="19049" bIns="19049" anchor="ctr"/>
          <a:lstStyle/>
          <a:p>
            <a:pPr marL="0" marR="0" lvl="0" indent="0" algn="ctr" defTabSz="22858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62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Arial"/>
              <a:ea typeface="Arial"/>
              <a:cs typeface="Arial"/>
              <a:sym typeface="Gill Sans"/>
            </a:endParaRPr>
          </a:p>
        </p:txBody>
      </p:sp>
      <p:sp>
        <p:nvSpPr>
          <p:cNvPr id="20" name="Shape 2435">
            <a:extLst>
              <a:ext uri="{FF2B5EF4-FFF2-40B4-BE49-F238E27FC236}">
                <a16:creationId xmlns:a16="http://schemas.microsoft.com/office/drawing/2014/main" id="{F4E19766-C2B0-C5EC-9504-5A7B16DF5598}"/>
              </a:ext>
            </a:extLst>
          </p:cNvPr>
          <p:cNvSpPr>
            <a:spLocks noChangeAspect="1"/>
          </p:cNvSpPr>
          <p:nvPr/>
        </p:nvSpPr>
        <p:spPr>
          <a:xfrm>
            <a:off x="5270859" y="3196999"/>
            <a:ext cx="415636" cy="4156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2012"/>
                </a:moveTo>
                <a:cubicBezTo>
                  <a:pt x="20614" y="12014"/>
                  <a:pt x="20611" y="12016"/>
                  <a:pt x="20607" y="12016"/>
                </a:cubicBezTo>
                <a:lnTo>
                  <a:pt x="19602" y="12268"/>
                </a:lnTo>
                <a:cubicBezTo>
                  <a:pt x="19256" y="12354"/>
                  <a:pt x="18984" y="12622"/>
                  <a:pt x="18892" y="12966"/>
                </a:cubicBezTo>
                <a:cubicBezTo>
                  <a:pt x="18703" y="13672"/>
                  <a:pt x="18421" y="14352"/>
                  <a:pt x="18053" y="14986"/>
                </a:cubicBezTo>
                <a:cubicBezTo>
                  <a:pt x="17873" y="15295"/>
                  <a:pt x="17876" y="15677"/>
                  <a:pt x="18060" y="15984"/>
                </a:cubicBezTo>
                <a:lnTo>
                  <a:pt x="18601" y="16885"/>
                </a:lnTo>
                <a:lnTo>
                  <a:pt x="16886" y="18600"/>
                </a:lnTo>
                <a:cubicBezTo>
                  <a:pt x="16882" y="18598"/>
                  <a:pt x="16878" y="18597"/>
                  <a:pt x="16875" y="18595"/>
                </a:cubicBezTo>
                <a:lnTo>
                  <a:pt x="15978" y="18057"/>
                </a:lnTo>
                <a:cubicBezTo>
                  <a:pt x="15822" y="17964"/>
                  <a:pt x="15648" y="17917"/>
                  <a:pt x="15473" y="17917"/>
                </a:cubicBezTo>
                <a:cubicBezTo>
                  <a:pt x="15304" y="17917"/>
                  <a:pt x="15134" y="17961"/>
                  <a:pt x="14982" y="18049"/>
                </a:cubicBezTo>
                <a:cubicBezTo>
                  <a:pt x="14348" y="18415"/>
                  <a:pt x="13671" y="18696"/>
                  <a:pt x="12968" y="18884"/>
                </a:cubicBezTo>
                <a:cubicBezTo>
                  <a:pt x="12624" y="18976"/>
                  <a:pt x="12356" y="19248"/>
                  <a:pt x="12269" y="19594"/>
                </a:cubicBezTo>
                <a:lnTo>
                  <a:pt x="12016" y="20607"/>
                </a:lnTo>
                <a:cubicBezTo>
                  <a:pt x="12015" y="20611"/>
                  <a:pt x="12014" y="20614"/>
                  <a:pt x="12012" y="20619"/>
                </a:cubicBezTo>
                <a:lnTo>
                  <a:pt x="9587" y="20619"/>
                </a:lnTo>
                <a:lnTo>
                  <a:pt x="9331" y="19594"/>
                </a:lnTo>
                <a:cubicBezTo>
                  <a:pt x="9244" y="19248"/>
                  <a:pt x="8976" y="18976"/>
                  <a:pt x="8632" y="18884"/>
                </a:cubicBezTo>
                <a:cubicBezTo>
                  <a:pt x="7929" y="18696"/>
                  <a:pt x="7252" y="18415"/>
                  <a:pt x="6617" y="18049"/>
                </a:cubicBezTo>
                <a:cubicBezTo>
                  <a:pt x="6465" y="17961"/>
                  <a:pt x="6296" y="17917"/>
                  <a:pt x="6127" y="17917"/>
                </a:cubicBezTo>
                <a:cubicBezTo>
                  <a:pt x="5951" y="17917"/>
                  <a:pt x="5777" y="17964"/>
                  <a:pt x="5621" y="18057"/>
                </a:cubicBezTo>
                <a:lnTo>
                  <a:pt x="4725" y="18595"/>
                </a:lnTo>
                <a:cubicBezTo>
                  <a:pt x="4722" y="18597"/>
                  <a:pt x="4718" y="18598"/>
                  <a:pt x="4714" y="18600"/>
                </a:cubicBezTo>
                <a:lnTo>
                  <a:pt x="3000" y="16885"/>
                </a:lnTo>
                <a:lnTo>
                  <a:pt x="3540" y="15984"/>
                </a:lnTo>
                <a:cubicBezTo>
                  <a:pt x="3724" y="15677"/>
                  <a:pt x="3727" y="15295"/>
                  <a:pt x="3548" y="14986"/>
                </a:cubicBezTo>
                <a:cubicBezTo>
                  <a:pt x="3179" y="14351"/>
                  <a:pt x="2897" y="13672"/>
                  <a:pt x="2708" y="12966"/>
                </a:cubicBezTo>
                <a:cubicBezTo>
                  <a:pt x="2616" y="12622"/>
                  <a:pt x="2343" y="12354"/>
                  <a:pt x="1998" y="12268"/>
                </a:cubicBezTo>
                <a:lnTo>
                  <a:pt x="993" y="12016"/>
                </a:lnTo>
                <a:cubicBezTo>
                  <a:pt x="989" y="12016"/>
                  <a:pt x="986" y="12014"/>
                  <a:pt x="982" y="12012"/>
                </a:cubicBezTo>
                <a:lnTo>
                  <a:pt x="982" y="9587"/>
                </a:lnTo>
                <a:lnTo>
                  <a:pt x="1998" y="9333"/>
                </a:lnTo>
                <a:cubicBezTo>
                  <a:pt x="2343" y="9246"/>
                  <a:pt x="2616" y="8979"/>
                  <a:pt x="2708" y="8634"/>
                </a:cubicBezTo>
                <a:cubicBezTo>
                  <a:pt x="2897" y="7929"/>
                  <a:pt x="3179" y="7249"/>
                  <a:pt x="3548" y="6615"/>
                </a:cubicBezTo>
                <a:cubicBezTo>
                  <a:pt x="3727" y="6305"/>
                  <a:pt x="3724" y="5923"/>
                  <a:pt x="3540" y="5617"/>
                </a:cubicBezTo>
                <a:lnTo>
                  <a:pt x="3005" y="4725"/>
                </a:lnTo>
                <a:cubicBezTo>
                  <a:pt x="3004" y="4722"/>
                  <a:pt x="3002" y="4719"/>
                  <a:pt x="3000" y="4715"/>
                </a:cubicBezTo>
                <a:lnTo>
                  <a:pt x="4715" y="3000"/>
                </a:lnTo>
                <a:lnTo>
                  <a:pt x="5621" y="3543"/>
                </a:lnTo>
                <a:cubicBezTo>
                  <a:pt x="5777" y="3637"/>
                  <a:pt x="5951" y="3683"/>
                  <a:pt x="6127" y="3683"/>
                </a:cubicBezTo>
                <a:cubicBezTo>
                  <a:pt x="6296" y="3683"/>
                  <a:pt x="6465" y="3639"/>
                  <a:pt x="6618" y="3552"/>
                </a:cubicBezTo>
                <a:cubicBezTo>
                  <a:pt x="7251" y="3185"/>
                  <a:pt x="7929" y="2904"/>
                  <a:pt x="8632" y="2717"/>
                </a:cubicBezTo>
                <a:cubicBezTo>
                  <a:pt x="8976" y="2624"/>
                  <a:pt x="9244" y="2352"/>
                  <a:pt x="9331" y="2006"/>
                </a:cubicBezTo>
                <a:lnTo>
                  <a:pt x="9587" y="982"/>
                </a:lnTo>
                <a:lnTo>
                  <a:pt x="12012" y="982"/>
                </a:lnTo>
                <a:cubicBezTo>
                  <a:pt x="12014" y="986"/>
                  <a:pt x="12015" y="989"/>
                  <a:pt x="12016" y="993"/>
                </a:cubicBezTo>
                <a:lnTo>
                  <a:pt x="12269" y="2006"/>
                </a:lnTo>
                <a:cubicBezTo>
                  <a:pt x="12356" y="2352"/>
                  <a:pt x="12624" y="2624"/>
                  <a:pt x="12968" y="2717"/>
                </a:cubicBezTo>
                <a:cubicBezTo>
                  <a:pt x="13671" y="2904"/>
                  <a:pt x="14348" y="3185"/>
                  <a:pt x="14982" y="3552"/>
                </a:cubicBezTo>
                <a:cubicBezTo>
                  <a:pt x="15134" y="3639"/>
                  <a:pt x="15304" y="3683"/>
                  <a:pt x="15473" y="3683"/>
                </a:cubicBezTo>
                <a:cubicBezTo>
                  <a:pt x="15648" y="3683"/>
                  <a:pt x="15822" y="3637"/>
                  <a:pt x="15978" y="3543"/>
                </a:cubicBezTo>
                <a:lnTo>
                  <a:pt x="16884" y="3000"/>
                </a:lnTo>
                <a:lnTo>
                  <a:pt x="18600" y="4715"/>
                </a:lnTo>
                <a:cubicBezTo>
                  <a:pt x="18598" y="4719"/>
                  <a:pt x="18597" y="4722"/>
                  <a:pt x="18595" y="4725"/>
                </a:cubicBezTo>
                <a:lnTo>
                  <a:pt x="18060" y="5616"/>
                </a:lnTo>
                <a:cubicBezTo>
                  <a:pt x="17876" y="5923"/>
                  <a:pt x="17873" y="6305"/>
                  <a:pt x="18053" y="6615"/>
                </a:cubicBezTo>
                <a:cubicBezTo>
                  <a:pt x="18421" y="7249"/>
                  <a:pt x="18703" y="7928"/>
                  <a:pt x="18892" y="8634"/>
                </a:cubicBezTo>
                <a:cubicBezTo>
                  <a:pt x="18984" y="8979"/>
                  <a:pt x="19256" y="9246"/>
                  <a:pt x="19602" y="9333"/>
                </a:cubicBezTo>
                <a:lnTo>
                  <a:pt x="20618" y="9587"/>
                </a:lnTo>
                <a:cubicBezTo>
                  <a:pt x="20618" y="9587"/>
                  <a:pt x="20618" y="12012"/>
                  <a:pt x="20618" y="12012"/>
                </a:cubicBezTo>
                <a:close/>
                <a:moveTo>
                  <a:pt x="20880" y="8641"/>
                </a:moveTo>
                <a:lnTo>
                  <a:pt x="19841" y="8380"/>
                </a:lnTo>
                <a:cubicBezTo>
                  <a:pt x="19626" y="7580"/>
                  <a:pt x="19308" y="6822"/>
                  <a:pt x="18902" y="6122"/>
                </a:cubicBezTo>
                <a:lnTo>
                  <a:pt x="19455" y="5200"/>
                </a:lnTo>
                <a:cubicBezTo>
                  <a:pt x="19625" y="4871"/>
                  <a:pt x="19736" y="4463"/>
                  <a:pt x="19455" y="4182"/>
                </a:cubicBezTo>
                <a:lnTo>
                  <a:pt x="17419" y="2145"/>
                </a:lnTo>
                <a:cubicBezTo>
                  <a:pt x="17292" y="2019"/>
                  <a:pt x="17136" y="1968"/>
                  <a:pt x="16975" y="1968"/>
                </a:cubicBezTo>
                <a:cubicBezTo>
                  <a:pt x="16778" y="1968"/>
                  <a:pt x="16572" y="2043"/>
                  <a:pt x="16400" y="2145"/>
                </a:cubicBezTo>
                <a:lnTo>
                  <a:pt x="15473" y="2701"/>
                </a:lnTo>
                <a:cubicBezTo>
                  <a:pt x="14775" y="2298"/>
                  <a:pt x="14020" y="1982"/>
                  <a:pt x="13222" y="1768"/>
                </a:cubicBezTo>
                <a:lnTo>
                  <a:pt x="12960" y="720"/>
                </a:lnTo>
                <a:cubicBezTo>
                  <a:pt x="12848" y="367"/>
                  <a:pt x="12638" y="0"/>
                  <a:pt x="12240" y="0"/>
                </a:cubicBezTo>
                <a:lnTo>
                  <a:pt x="9360" y="0"/>
                </a:lnTo>
                <a:cubicBezTo>
                  <a:pt x="8962" y="0"/>
                  <a:pt x="8730" y="367"/>
                  <a:pt x="8640" y="720"/>
                </a:cubicBezTo>
                <a:lnTo>
                  <a:pt x="8378" y="1768"/>
                </a:lnTo>
                <a:cubicBezTo>
                  <a:pt x="7580" y="1982"/>
                  <a:pt x="6825" y="2298"/>
                  <a:pt x="6127" y="2701"/>
                </a:cubicBezTo>
                <a:lnTo>
                  <a:pt x="5200" y="2145"/>
                </a:lnTo>
                <a:cubicBezTo>
                  <a:pt x="5028" y="2043"/>
                  <a:pt x="4822" y="1968"/>
                  <a:pt x="4625" y="1968"/>
                </a:cubicBezTo>
                <a:cubicBezTo>
                  <a:pt x="4464" y="1968"/>
                  <a:pt x="4308" y="2019"/>
                  <a:pt x="4181" y="2145"/>
                </a:cubicBezTo>
                <a:lnTo>
                  <a:pt x="2145" y="4182"/>
                </a:lnTo>
                <a:cubicBezTo>
                  <a:pt x="1864" y="4463"/>
                  <a:pt x="1975" y="4871"/>
                  <a:pt x="2145" y="5200"/>
                </a:cubicBezTo>
                <a:lnTo>
                  <a:pt x="2698" y="6122"/>
                </a:lnTo>
                <a:cubicBezTo>
                  <a:pt x="2292" y="6822"/>
                  <a:pt x="1973" y="7580"/>
                  <a:pt x="1759" y="8380"/>
                </a:cubicBezTo>
                <a:lnTo>
                  <a:pt x="720" y="8641"/>
                </a:lnTo>
                <a:cubicBezTo>
                  <a:pt x="367" y="8730"/>
                  <a:pt x="0" y="8962"/>
                  <a:pt x="0" y="9361"/>
                </a:cubicBezTo>
                <a:lnTo>
                  <a:pt x="0" y="12240"/>
                </a:lnTo>
                <a:cubicBezTo>
                  <a:pt x="0" y="12638"/>
                  <a:pt x="367" y="12848"/>
                  <a:pt x="720" y="12960"/>
                </a:cubicBezTo>
                <a:lnTo>
                  <a:pt x="1759" y="13220"/>
                </a:lnTo>
                <a:cubicBezTo>
                  <a:pt x="1973" y="14021"/>
                  <a:pt x="2292" y="14778"/>
                  <a:pt x="2698" y="15479"/>
                </a:cubicBezTo>
                <a:lnTo>
                  <a:pt x="2145" y="16400"/>
                </a:lnTo>
                <a:cubicBezTo>
                  <a:pt x="1959" y="16713"/>
                  <a:pt x="1864" y="17137"/>
                  <a:pt x="2145" y="17419"/>
                </a:cubicBezTo>
                <a:lnTo>
                  <a:pt x="4181" y="19455"/>
                </a:lnTo>
                <a:cubicBezTo>
                  <a:pt x="4305" y="19579"/>
                  <a:pt x="4454" y="19627"/>
                  <a:pt x="4610" y="19627"/>
                </a:cubicBezTo>
                <a:cubicBezTo>
                  <a:pt x="4807" y="19627"/>
                  <a:pt x="5016" y="19550"/>
                  <a:pt x="5200" y="19455"/>
                </a:cubicBezTo>
                <a:lnTo>
                  <a:pt x="6127" y="18899"/>
                </a:lnTo>
                <a:cubicBezTo>
                  <a:pt x="6825" y="19302"/>
                  <a:pt x="7580" y="19619"/>
                  <a:pt x="8378" y="19832"/>
                </a:cubicBezTo>
                <a:lnTo>
                  <a:pt x="8640" y="20880"/>
                </a:lnTo>
                <a:cubicBezTo>
                  <a:pt x="8730" y="21233"/>
                  <a:pt x="8962" y="21600"/>
                  <a:pt x="9360" y="21600"/>
                </a:cubicBezTo>
                <a:lnTo>
                  <a:pt x="12240" y="21600"/>
                </a:lnTo>
                <a:cubicBezTo>
                  <a:pt x="12638" y="21600"/>
                  <a:pt x="12848" y="21233"/>
                  <a:pt x="12960" y="20880"/>
                </a:cubicBezTo>
                <a:lnTo>
                  <a:pt x="13222" y="19832"/>
                </a:lnTo>
                <a:cubicBezTo>
                  <a:pt x="14020" y="19619"/>
                  <a:pt x="14775" y="19302"/>
                  <a:pt x="15473" y="18899"/>
                </a:cubicBezTo>
                <a:lnTo>
                  <a:pt x="16400" y="19455"/>
                </a:lnTo>
                <a:cubicBezTo>
                  <a:pt x="16584" y="19550"/>
                  <a:pt x="16793" y="19627"/>
                  <a:pt x="16990" y="19627"/>
                </a:cubicBezTo>
                <a:cubicBezTo>
                  <a:pt x="17146" y="19627"/>
                  <a:pt x="17294" y="19579"/>
                  <a:pt x="17419" y="19455"/>
                </a:cubicBezTo>
                <a:lnTo>
                  <a:pt x="19455" y="17419"/>
                </a:lnTo>
                <a:cubicBezTo>
                  <a:pt x="19736" y="17137"/>
                  <a:pt x="19641" y="16713"/>
                  <a:pt x="19455" y="16400"/>
                </a:cubicBezTo>
                <a:lnTo>
                  <a:pt x="18902" y="15479"/>
                </a:lnTo>
                <a:cubicBezTo>
                  <a:pt x="19308" y="14778"/>
                  <a:pt x="19626" y="14021"/>
                  <a:pt x="19841" y="13220"/>
                </a:cubicBezTo>
                <a:lnTo>
                  <a:pt x="20880" y="12960"/>
                </a:lnTo>
                <a:cubicBezTo>
                  <a:pt x="21233" y="12848"/>
                  <a:pt x="21600" y="12638"/>
                  <a:pt x="21600" y="12240"/>
                </a:cubicBezTo>
                <a:lnTo>
                  <a:pt x="21600" y="9361"/>
                </a:lnTo>
                <a:cubicBezTo>
                  <a:pt x="21600" y="8962"/>
                  <a:pt x="21233" y="8730"/>
                  <a:pt x="20880" y="8641"/>
                </a:cubicBezTo>
                <a:moveTo>
                  <a:pt x="15709" y="10800"/>
                </a:moveTo>
                <a:cubicBezTo>
                  <a:pt x="15709" y="13346"/>
                  <a:pt x="13771" y="15438"/>
                  <a:pt x="11291" y="15685"/>
                </a:cubicBezTo>
                <a:lnTo>
                  <a:pt x="11291" y="12694"/>
                </a:lnTo>
                <a:cubicBezTo>
                  <a:pt x="12137" y="12476"/>
                  <a:pt x="12764" y="11714"/>
                  <a:pt x="12764" y="10800"/>
                </a:cubicBezTo>
                <a:cubicBezTo>
                  <a:pt x="12764" y="10630"/>
                  <a:pt x="12735" y="10468"/>
                  <a:pt x="12694" y="10310"/>
                </a:cubicBezTo>
                <a:lnTo>
                  <a:pt x="15308" y="8857"/>
                </a:lnTo>
                <a:cubicBezTo>
                  <a:pt x="15565" y="9453"/>
                  <a:pt x="15709" y="10110"/>
                  <a:pt x="15709" y="10800"/>
                </a:cubicBezTo>
                <a:moveTo>
                  <a:pt x="9818" y="10800"/>
                </a:moveTo>
                <a:cubicBezTo>
                  <a:pt x="9818" y="10258"/>
                  <a:pt x="10258" y="9818"/>
                  <a:pt x="10800" y="9818"/>
                </a:cubicBezTo>
                <a:cubicBezTo>
                  <a:pt x="11342" y="9818"/>
                  <a:pt x="11782" y="10258"/>
                  <a:pt x="11782" y="10800"/>
                </a:cubicBezTo>
                <a:cubicBezTo>
                  <a:pt x="11782" y="11342"/>
                  <a:pt x="11342" y="11782"/>
                  <a:pt x="10800" y="11782"/>
                </a:cubicBezTo>
                <a:cubicBezTo>
                  <a:pt x="10258" y="11782"/>
                  <a:pt x="9818" y="11342"/>
                  <a:pt x="9818" y="10800"/>
                </a:cubicBezTo>
                <a:moveTo>
                  <a:pt x="10309" y="15685"/>
                </a:moveTo>
                <a:cubicBezTo>
                  <a:pt x="7829" y="15438"/>
                  <a:pt x="5891" y="13346"/>
                  <a:pt x="5891" y="10800"/>
                </a:cubicBezTo>
                <a:cubicBezTo>
                  <a:pt x="5891" y="10110"/>
                  <a:pt x="6035" y="9453"/>
                  <a:pt x="6292" y="8857"/>
                </a:cubicBezTo>
                <a:lnTo>
                  <a:pt x="8906" y="10310"/>
                </a:lnTo>
                <a:cubicBezTo>
                  <a:pt x="8865" y="10468"/>
                  <a:pt x="8836" y="10630"/>
                  <a:pt x="8836" y="10800"/>
                </a:cubicBezTo>
                <a:cubicBezTo>
                  <a:pt x="8836" y="11714"/>
                  <a:pt x="9463" y="12476"/>
                  <a:pt x="10309" y="12694"/>
                </a:cubicBezTo>
                <a:cubicBezTo>
                  <a:pt x="10309" y="12694"/>
                  <a:pt x="10309" y="15685"/>
                  <a:pt x="10309" y="15685"/>
                </a:cubicBezTo>
                <a:close/>
                <a:moveTo>
                  <a:pt x="10800" y="5891"/>
                </a:moveTo>
                <a:cubicBezTo>
                  <a:pt x="12470" y="5891"/>
                  <a:pt x="13942" y="6727"/>
                  <a:pt x="14829" y="8000"/>
                </a:cubicBezTo>
                <a:lnTo>
                  <a:pt x="12220" y="9450"/>
                </a:lnTo>
                <a:cubicBezTo>
                  <a:pt x="11862" y="9074"/>
                  <a:pt x="11360" y="8836"/>
                  <a:pt x="10800" y="8836"/>
                </a:cubicBezTo>
                <a:cubicBezTo>
                  <a:pt x="10240" y="8836"/>
                  <a:pt x="9738" y="9074"/>
                  <a:pt x="9380" y="9450"/>
                </a:cubicBezTo>
                <a:lnTo>
                  <a:pt x="6771" y="8000"/>
                </a:lnTo>
                <a:cubicBezTo>
                  <a:pt x="7658" y="6727"/>
                  <a:pt x="9130" y="5891"/>
                  <a:pt x="10800" y="5891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4"/>
                  <a:pt x="7547" y="16691"/>
                  <a:pt x="10800" y="16691"/>
                </a:cubicBezTo>
                <a:cubicBezTo>
                  <a:pt x="14053" y="16691"/>
                  <a:pt x="16691" y="14054"/>
                  <a:pt x="16691" y="10800"/>
                </a:cubicBezTo>
                <a:cubicBezTo>
                  <a:pt x="16691" y="7547"/>
                  <a:pt x="14053" y="4909"/>
                  <a:pt x="10800" y="490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9" tIns="19049" rIns="19049" bIns="19049" anchor="ctr"/>
          <a:lstStyle/>
          <a:p>
            <a:pPr marL="0" marR="0" lvl="0" indent="0" algn="ctr" defTabSz="22858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62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Arial"/>
              <a:ea typeface="Arial"/>
              <a:cs typeface="Arial"/>
              <a:sym typeface="Gill San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9B6F7E9-CA0D-D514-A353-C5E7CEDC0067}"/>
              </a:ext>
            </a:extLst>
          </p:cNvPr>
          <p:cNvSpPr txBox="1"/>
          <p:nvPr/>
        </p:nvSpPr>
        <p:spPr>
          <a:xfrm>
            <a:off x="7429605" y="1207407"/>
            <a:ext cx="3169569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333F1A6-FEE0-4F5E-96E2-7856394E77D9}"/>
              </a:ext>
            </a:extLst>
          </p:cNvPr>
          <p:cNvSpPr txBox="1"/>
          <p:nvPr/>
        </p:nvSpPr>
        <p:spPr>
          <a:xfrm>
            <a:off x="7429605" y="2747061"/>
            <a:ext cx="3169569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C9FA6A9-4D5A-2C6E-B59F-42D36E07BC26}"/>
              </a:ext>
            </a:extLst>
          </p:cNvPr>
          <p:cNvSpPr txBox="1"/>
          <p:nvPr/>
        </p:nvSpPr>
        <p:spPr>
          <a:xfrm>
            <a:off x="7429605" y="4291365"/>
            <a:ext cx="3169569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AC4B499-DF71-FA08-7C67-752303437780}"/>
              </a:ext>
            </a:extLst>
          </p:cNvPr>
          <p:cNvSpPr txBox="1"/>
          <p:nvPr/>
        </p:nvSpPr>
        <p:spPr>
          <a:xfrm>
            <a:off x="1546577" y="1229538"/>
            <a:ext cx="3169569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88F098F-74C3-09CB-B244-07C842C89082}"/>
              </a:ext>
            </a:extLst>
          </p:cNvPr>
          <p:cNvSpPr txBox="1"/>
          <p:nvPr/>
        </p:nvSpPr>
        <p:spPr>
          <a:xfrm>
            <a:off x="1546577" y="2769192"/>
            <a:ext cx="3169569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2D73F7C-209F-058C-F006-217567A5924E}"/>
              </a:ext>
            </a:extLst>
          </p:cNvPr>
          <p:cNvSpPr txBox="1"/>
          <p:nvPr/>
        </p:nvSpPr>
        <p:spPr>
          <a:xfrm>
            <a:off x="1546577" y="4313496"/>
            <a:ext cx="3169569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4162087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75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75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75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75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75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75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75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975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750"/>
                            </p:stCondLst>
                            <p:childTnLst>
                              <p:par>
                                <p:cTn id="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175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275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3750"/>
                            </p:stCondLst>
                            <p:childTnLst>
                              <p:par>
                                <p:cTn id="8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4750"/>
                            </p:stCondLst>
                            <p:childTnLst>
                              <p:par>
                                <p:cTn id="9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5750"/>
                            </p:stCondLst>
                            <p:childTnLst>
                              <p:par>
                                <p:cTn id="9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6750"/>
                            </p:stCondLst>
                            <p:childTnLst>
                              <p:par>
                                <p:cTn id="10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7750"/>
                            </p:stCondLst>
                            <p:childTnLst>
                              <p:par>
                                <p:cTn id="1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/>
      <p:bldP spid="22" grpId="0"/>
      <p:bldP spid="23" grpId="0"/>
      <p:bldP spid="24" grpId="0"/>
      <p:bldP spid="25" grpId="0"/>
      <p:bldP spid="26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3864F2B-165B-53B7-50E1-5D8A80EA858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46</a:t>
            </a:fld>
            <a:endParaRPr lang="en-US" dirty="0"/>
          </a:p>
        </p:txBody>
      </p: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5BA3D218-2D4A-8833-A40B-D78192F7EF52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428" r="9428"/>
          <a:stretch>
            <a:fillRect/>
          </a:stretch>
        </p:blipFill>
        <p:spPr/>
      </p:pic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08B5F854-6D0C-E3A4-941C-288EBC8DFF6B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14" r="3514"/>
          <a:stretch>
            <a:fillRect/>
          </a:stretch>
        </p:blipFill>
        <p:spPr/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050917A9-859E-0BE2-1B75-280912D4EF6D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EF41AFC-6499-B14D-D286-EE8A294C9F50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14A58CC8-37EE-E45B-5086-4222955F3A32}"/>
              </a:ext>
            </a:extLst>
          </p:cNvPr>
          <p:cNvSpPr/>
          <p:nvPr/>
        </p:nvSpPr>
        <p:spPr>
          <a:xfrm>
            <a:off x="4628819" y="1178405"/>
            <a:ext cx="2767436" cy="4191454"/>
          </a:xfrm>
          <a:prstGeom prst="roundRect">
            <a:avLst>
              <a:gd name="adj" fmla="val 49648"/>
            </a:avLst>
          </a:prstGeom>
          <a:noFill/>
          <a:ln w="19050" cap="flat" cmpd="sng" algn="ctr">
            <a:solidFill>
              <a:schemeClr val="accent1"/>
            </a:solidFill>
            <a:prstDash val="sysDot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17831EC5-58EA-AE0A-E01E-FE3775AE4865}"/>
              </a:ext>
            </a:extLst>
          </p:cNvPr>
          <p:cNvSpPr/>
          <p:nvPr/>
        </p:nvSpPr>
        <p:spPr>
          <a:xfrm>
            <a:off x="1625722" y="1178405"/>
            <a:ext cx="2767436" cy="4191454"/>
          </a:xfrm>
          <a:prstGeom prst="roundRect">
            <a:avLst>
              <a:gd name="adj" fmla="val 49648"/>
            </a:avLst>
          </a:prstGeom>
          <a:noFill/>
          <a:ln w="19050" cap="flat" cmpd="sng" algn="ctr">
            <a:solidFill>
              <a:schemeClr val="accent1"/>
            </a:solidFill>
            <a:prstDash val="sysDot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71DCA168-7106-E9A0-1D37-C2C66C70EA2C}"/>
              </a:ext>
            </a:extLst>
          </p:cNvPr>
          <p:cNvSpPr/>
          <p:nvPr/>
        </p:nvSpPr>
        <p:spPr>
          <a:xfrm>
            <a:off x="7634475" y="1254639"/>
            <a:ext cx="2651549" cy="4075596"/>
          </a:xfrm>
          <a:custGeom>
            <a:avLst/>
            <a:gdLst>
              <a:gd name="connsiteX0" fmla="*/ 1325774 w 2651549"/>
              <a:gd name="connsiteY0" fmla="*/ 0 h 4075596"/>
              <a:gd name="connsiteX1" fmla="*/ 2651549 w 2651549"/>
              <a:gd name="connsiteY1" fmla="*/ 1325775 h 4075596"/>
              <a:gd name="connsiteX2" fmla="*/ 2651549 w 2651549"/>
              <a:gd name="connsiteY2" fmla="*/ 2749822 h 4075596"/>
              <a:gd name="connsiteX3" fmla="*/ 1325774 w 2651549"/>
              <a:gd name="connsiteY3" fmla="*/ 4075596 h 4075596"/>
              <a:gd name="connsiteX4" fmla="*/ 0 w 2651549"/>
              <a:gd name="connsiteY4" fmla="*/ 2749822 h 4075596"/>
              <a:gd name="connsiteX5" fmla="*/ 0 w 2651549"/>
              <a:gd name="connsiteY5" fmla="*/ 1325775 h 4075596"/>
              <a:gd name="connsiteX6" fmla="*/ 1325774 w 2651549"/>
              <a:gd name="connsiteY6" fmla="*/ 0 h 4075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51549" h="4075596">
                <a:moveTo>
                  <a:pt x="1325774" y="0"/>
                </a:moveTo>
                <a:cubicBezTo>
                  <a:pt x="2057980" y="0"/>
                  <a:pt x="2651549" y="593569"/>
                  <a:pt x="2651549" y="1325775"/>
                </a:cubicBezTo>
                <a:lnTo>
                  <a:pt x="2651549" y="2749822"/>
                </a:lnTo>
                <a:cubicBezTo>
                  <a:pt x="2651549" y="3482027"/>
                  <a:pt x="2057980" y="4075596"/>
                  <a:pt x="1325774" y="4075596"/>
                </a:cubicBezTo>
                <a:cubicBezTo>
                  <a:pt x="593569" y="4075596"/>
                  <a:pt x="0" y="3482027"/>
                  <a:pt x="0" y="2749822"/>
                </a:cubicBezTo>
                <a:lnTo>
                  <a:pt x="0" y="1325775"/>
                </a:lnTo>
                <a:cubicBezTo>
                  <a:pt x="0" y="593569"/>
                  <a:pt x="593569" y="0"/>
                  <a:pt x="1325774" y="0"/>
                </a:cubicBezTo>
                <a:close/>
              </a:path>
            </a:pathLst>
          </a:custGeom>
          <a:solidFill>
            <a:srgbClr val="012060"/>
          </a:solidFill>
          <a:ln>
            <a:solidFill>
              <a:schemeClr val="tx1"/>
            </a:solidFill>
            <a:prstDash val="sysDot"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 rtlCol="1" anchor="ctr">
            <a:noAutofit/>
          </a:bodyPr>
          <a:lstStyle/>
          <a:p>
            <a:pPr algn="ctr"/>
            <a:endParaRPr lang="fa-IR"/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5B041807-7136-0F0D-0153-43A766C1F9D2}"/>
              </a:ext>
            </a:extLst>
          </p:cNvPr>
          <p:cNvSpPr/>
          <p:nvPr/>
        </p:nvSpPr>
        <p:spPr>
          <a:xfrm>
            <a:off x="7578500" y="1196710"/>
            <a:ext cx="2767436" cy="4191454"/>
          </a:xfrm>
          <a:prstGeom prst="roundRect">
            <a:avLst>
              <a:gd name="adj" fmla="val 49648"/>
            </a:avLst>
          </a:prstGeom>
          <a:noFill/>
          <a:ln w="19050" cap="flat" cmpd="sng" algn="ctr">
            <a:solidFill>
              <a:schemeClr val="accent1"/>
            </a:solidFill>
            <a:prstDash val="sysDot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AA1AFD3-3089-2751-B146-11CC898B33C3}"/>
              </a:ext>
            </a:extLst>
          </p:cNvPr>
          <p:cNvSpPr txBox="1"/>
          <p:nvPr/>
        </p:nvSpPr>
        <p:spPr>
          <a:xfrm>
            <a:off x="7844044" y="2107811"/>
            <a:ext cx="2232409" cy="23160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باشد.</a:t>
            </a:r>
            <a:endParaRPr lang="en-US" sz="1400" dirty="0">
              <a:solidFill>
                <a:schemeClr val="bg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3174271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75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25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75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1" grpId="0" animBg="1"/>
      <p:bldP spid="12" grpId="0" animBg="1"/>
      <p:bldP spid="13" grpId="0" animBg="1"/>
      <p:bldP spid="14" grpId="0" animBg="1"/>
      <p:bldP spid="15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738D079-FFD0-810C-24A4-8A5DC750EBD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47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5D4235B3-F844-BA64-D921-70BA82429A3F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90AF99-4CC4-8076-8757-B257E01CBC3A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1585035-0954-4ACC-1B4C-E00EAAFFB951}"/>
              </a:ext>
            </a:extLst>
          </p:cNvPr>
          <p:cNvGrpSpPr/>
          <p:nvPr/>
        </p:nvGrpSpPr>
        <p:grpSpPr>
          <a:xfrm>
            <a:off x="4471558" y="1506399"/>
            <a:ext cx="1905705" cy="2265422"/>
            <a:chOff x="4471558" y="1506399"/>
            <a:chExt cx="1905705" cy="2265422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D2436CB-D717-84E7-8172-5D0C0F6F827A}"/>
                </a:ext>
              </a:extLst>
            </p:cNvPr>
            <p:cNvSpPr/>
            <p:nvPr/>
          </p:nvSpPr>
          <p:spPr>
            <a:xfrm rot="18900000" flipV="1">
              <a:off x="4471558" y="1506399"/>
              <a:ext cx="1905705" cy="2265422"/>
            </a:xfrm>
            <a:custGeom>
              <a:avLst/>
              <a:gdLst>
                <a:gd name="connsiteX0" fmla="*/ 82219 w 1684251"/>
                <a:gd name="connsiteY0" fmla="*/ 1919948 h 2002167"/>
                <a:gd name="connsiteX1" fmla="*/ 0 w 1684251"/>
                <a:gd name="connsiteY1" fmla="*/ 1721453 h 2002167"/>
                <a:gd name="connsiteX2" fmla="*/ 0 w 1684251"/>
                <a:gd name="connsiteY2" fmla="*/ 560101 h 2002167"/>
                <a:gd name="connsiteX3" fmla="*/ 280714 w 1684251"/>
                <a:gd name="connsiteY3" fmla="*/ 279387 h 2002167"/>
                <a:gd name="connsiteX4" fmla="*/ 651110 w 1684251"/>
                <a:gd name="connsiteY4" fmla="*/ 279387 h 2002167"/>
                <a:gd name="connsiteX5" fmla="*/ 853593 w 1684251"/>
                <a:gd name="connsiteY5" fmla="*/ 0 h 2002167"/>
                <a:gd name="connsiteX6" fmla="*/ 1056074 w 1684251"/>
                <a:gd name="connsiteY6" fmla="*/ 279387 h 2002167"/>
                <a:gd name="connsiteX7" fmla="*/ 1403537 w 1684251"/>
                <a:gd name="connsiteY7" fmla="*/ 279387 h 2002167"/>
                <a:gd name="connsiteX8" fmla="*/ 1684251 w 1684251"/>
                <a:gd name="connsiteY8" fmla="*/ 560101 h 2002167"/>
                <a:gd name="connsiteX9" fmla="*/ 1684251 w 1684251"/>
                <a:gd name="connsiteY9" fmla="*/ 1721453 h 2002167"/>
                <a:gd name="connsiteX10" fmla="*/ 1403537 w 1684251"/>
                <a:gd name="connsiteY10" fmla="*/ 2002167 h 2002167"/>
                <a:gd name="connsiteX11" fmla="*/ 280714 w 1684251"/>
                <a:gd name="connsiteY11" fmla="*/ 2002167 h 2002167"/>
                <a:gd name="connsiteX12" fmla="*/ 82219 w 1684251"/>
                <a:gd name="connsiteY12" fmla="*/ 1919948 h 2002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84251" h="2002167">
                  <a:moveTo>
                    <a:pt x="82219" y="1919948"/>
                  </a:moveTo>
                  <a:cubicBezTo>
                    <a:pt x="31420" y="1869149"/>
                    <a:pt x="0" y="1798970"/>
                    <a:pt x="0" y="1721453"/>
                  </a:cubicBezTo>
                  <a:lnTo>
                    <a:pt x="0" y="560101"/>
                  </a:lnTo>
                  <a:cubicBezTo>
                    <a:pt x="0" y="405067"/>
                    <a:pt x="125680" y="279387"/>
                    <a:pt x="280714" y="279387"/>
                  </a:cubicBezTo>
                  <a:lnTo>
                    <a:pt x="651110" y="279387"/>
                  </a:lnTo>
                  <a:lnTo>
                    <a:pt x="853593" y="0"/>
                  </a:lnTo>
                  <a:lnTo>
                    <a:pt x="1056074" y="279387"/>
                  </a:lnTo>
                  <a:lnTo>
                    <a:pt x="1403537" y="279387"/>
                  </a:lnTo>
                  <a:cubicBezTo>
                    <a:pt x="1558571" y="279387"/>
                    <a:pt x="1684251" y="405067"/>
                    <a:pt x="1684251" y="560101"/>
                  </a:cubicBezTo>
                  <a:lnTo>
                    <a:pt x="1684251" y="1721453"/>
                  </a:lnTo>
                  <a:cubicBezTo>
                    <a:pt x="1684251" y="1876487"/>
                    <a:pt x="1558571" y="2002167"/>
                    <a:pt x="1403537" y="2002167"/>
                  </a:cubicBezTo>
                  <a:lnTo>
                    <a:pt x="280714" y="2002167"/>
                  </a:lnTo>
                  <a:cubicBezTo>
                    <a:pt x="203197" y="2002167"/>
                    <a:pt x="133018" y="1970747"/>
                    <a:pt x="82219" y="1919948"/>
                  </a:cubicBezTo>
                  <a:close/>
                </a:path>
              </a:pathLst>
            </a:custGeom>
            <a:solidFill>
              <a:schemeClr val="accent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pic>
          <p:nvPicPr>
            <p:cNvPr id="15" name="Picture Placeholder 74">
              <a:extLst>
                <a:ext uri="{FF2B5EF4-FFF2-40B4-BE49-F238E27FC236}">
                  <a16:creationId xmlns:a16="http://schemas.microsoft.com/office/drawing/2014/main" id="{FB5E224C-62CC-D5C0-483D-8E4752DBA5E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p:blipFill>
          <p:spPr>
            <a:xfrm>
              <a:off x="5062436" y="2962432"/>
              <a:ext cx="464943" cy="464943"/>
            </a:xfrm>
            <a:custGeom>
              <a:avLst/>
              <a:gdLst>
                <a:gd name="connsiteX0" fmla="*/ 0 w 685800"/>
                <a:gd name="connsiteY0" fmla="*/ 0 h 710146"/>
                <a:gd name="connsiteX1" fmla="*/ 685800 w 685800"/>
                <a:gd name="connsiteY1" fmla="*/ 0 h 710146"/>
                <a:gd name="connsiteX2" fmla="*/ 685800 w 685800"/>
                <a:gd name="connsiteY2" fmla="*/ 710146 h 710146"/>
                <a:gd name="connsiteX3" fmla="*/ 0 w 685800"/>
                <a:gd name="connsiteY3" fmla="*/ 710146 h 7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710146">
                  <a:moveTo>
                    <a:pt x="0" y="0"/>
                  </a:moveTo>
                  <a:lnTo>
                    <a:pt x="685800" y="0"/>
                  </a:lnTo>
                  <a:lnTo>
                    <a:pt x="685800" y="710146"/>
                  </a:lnTo>
                  <a:lnTo>
                    <a:pt x="0" y="710146"/>
                  </a:lnTo>
                  <a:close/>
                </a:path>
              </a:pathLst>
            </a:custGeom>
          </p:spPr>
        </p:pic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7550237-7415-E027-FF26-B4805256F4D5}"/>
              </a:ext>
            </a:extLst>
          </p:cNvPr>
          <p:cNvGrpSpPr/>
          <p:nvPr/>
        </p:nvGrpSpPr>
        <p:grpSpPr>
          <a:xfrm>
            <a:off x="9075953" y="3097942"/>
            <a:ext cx="1950709" cy="1950709"/>
            <a:chOff x="9075953" y="3097942"/>
            <a:chExt cx="1950709" cy="1950709"/>
          </a:xfrm>
        </p:grpSpPr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56C1AA8E-5DD4-9DDB-9445-41A6CC63C8CE}"/>
                </a:ext>
              </a:extLst>
            </p:cNvPr>
            <p:cNvSpPr/>
            <p:nvPr/>
          </p:nvSpPr>
          <p:spPr>
            <a:xfrm rot="8100000">
              <a:off x="9075953" y="3097942"/>
              <a:ext cx="1950709" cy="1950709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pic>
          <p:nvPicPr>
            <p:cNvPr id="16" name="Picture Placeholder 116">
              <a:extLst>
                <a:ext uri="{FF2B5EF4-FFF2-40B4-BE49-F238E27FC236}">
                  <a16:creationId xmlns:a16="http://schemas.microsoft.com/office/drawing/2014/main" id="{FA709411-4B88-33AD-96D2-500513A836D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/>
          </p:blipFill>
          <p:spPr>
            <a:xfrm>
              <a:off x="9836326" y="4491630"/>
              <a:ext cx="464943" cy="464943"/>
            </a:xfrm>
            <a:custGeom>
              <a:avLst/>
              <a:gdLst>
                <a:gd name="connsiteX0" fmla="*/ 0 w 685800"/>
                <a:gd name="connsiteY0" fmla="*/ 0 h 710146"/>
                <a:gd name="connsiteX1" fmla="*/ 685800 w 685800"/>
                <a:gd name="connsiteY1" fmla="*/ 0 h 710146"/>
                <a:gd name="connsiteX2" fmla="*/ 685800 w 685800"/>
                <a:gd name="connsiteY2" fmla="*/ 710146 h 710146"/>
                <a:gd name="connsiteX3" fmla="*/ 0 w 685800"/>
                <a:gd name="connsiteY3" fmla="*/ 710146 h 7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710146">
                  <a:moveTo>
                    <a:pt x="0" y="0"/>
                  </a:moveTo>
                  <a:lnTo>
                    <a:pt x="685800" y="0"/>
                  </a:lnTo>
                  <a:lnTo>
                    <a:pt x="685800" y="710146"/>
                  </a:lnTo>
                  <a:lnTo>
                    <a:pt x="0" y="710146"/>
                  </a:lnTo>
                  <a:close/>
                </a:path>
              </a:pathLst>
            </a:custGeom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9251DABB-AF9C-F28C-0667-4B494F6D9970}"/>
              </a:ext>
            </a:extLst>
          </p:cNvPr>
          <p:cNvGrpSpPr/>
          <p:nvPr/>
        </p:nvGrpSpPr>
        <p:grpSpPr>
          <a:xfrm>
            <a:off x="5846131" y="3002190"/>
            <a:ext cx="2265422" cy="1985862"/>
            <a:chOff x="5846131" y="3002190"/>
            <a:chExt cx="2265422" cy="1985862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001F808-9E2A-142A-F0B7-A6CD31E734E0}"/>
                </a:ext>
              </a:extLst>
            </p:cNvPr>
            <p:cNvSpPr/>
            <p:nvPr/>
          </p:nvSpPr>
          <p:spPr>
            <a:xfrm rot="2700000">
              <a:off x="6025989" y="2822332"/>
              <a:ext cx="1905705" cy="2265422"/>
            </a:xfrm>
            <a:custGeom>
              <a:avLst/>
              <a:gdLst>
                <a:gd name="connsiteX0" fmla="*/ 82219 w 1684251"/>
                <a:gd name="connsiteY0" fmla="*/ 1919948 h 2002167"/>
                <a:gd name="connsiteX1" fmla="*/ 0 w 1684251"/>
                <a:gd name="connsiteY1" fmla="*/ 1721453 h 2002167"/>
                <a:gd name="connsiteX2" fmla="*/ 0 w 1684251"/>
                <a:gd name="connsiteY2" fmla="*/ 560101 h 2002167"/>
                <a:gd name="connsiteX3" fmla="*/ 280714 w 1684251"/>
                <a:gd name="connsiteY3" fmla="*/ 279387 h 2002167"/>
                <a:gd name="connsiteX4" fmla="*/ 651110 w 1684251"/>
                <a:gd name="connsiteY4" fmla="*/ 279387 h 2002167"/>
                <a:gd name="connsiteX5" fmla="*/ 853593 w 1684251"/>
                <a:gd name="connsiteY5" fmla="*/ 0 h 2002167"/>
                <a:gd name="connsiteX6" fmla="*/ 1056074 w 1684251"/>
                <a:gd name="connsiteY6" fmla="*/ 279387 h 2002167"/>
                <a:gd name="connsiteX7" fmla="*/ 1403537 w 1684251"/>
                <a:gd name="connsiteY7" fmla="*/ 279387 h 2002167"/>
                <a:gd name="connsiteX8" fmla="*/ 1684251 w 1684251"/>
                <a:gd name="connsiteY8" fmla="*/ 560101 h 2002167"/>
                <a:gd name="connsiteX9" fmla="*/ 1684251 w 1684251"/>
                <a:gd name="connsiteY9" fmla="*/ 1721453 h 2002167"/>
                <a:gd name="connsiteX10" fmla="*/ 1403537 w 1684251"/>
                <a:gd name="connsiteY10" fmla="*/ 2002167 h 2002167"/>
                <a:gd name="connsiteX11" fmla="*/ 280714 w 1684251"/>
                <a:gd name="connsiteY11" fmla="*/ 2002167 h 2002167"/>
                <a:gd name="connsiteX12" fmla="*/ 82219 w 1684251"/>
                <a:gd name="connsiteY12" fmla="*/ 1919948 h 2002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84251" h="2002167">
                  <a:moveTo>
                    <a:pt x="82219" y="1919948"/>
                  </a:moveTo>
                  <a:cubicBezTo>
                    <a:pt x="31420" y="1869149"/>
                    <a:pt x="0" y="1798970"/>
                    <a:pt x="0" y="1721453"/>
                  </a:cubicBezTo>
                  <a:lnTo>
                    <a:pt x="0" y="560101"/>
                  </a:lnTo>
                  <a:cubicBezTo>
                    <a:pt x="0" y="405067"/>
                    <a:pt x="125680" y="279387"/>
                    <a:pt x="280714" y="279387"/>
                  </a:cubicBezTo>
                  <a:lnTo>
                    <a:pt x="651110" y="279387"/>
                  </a:lnTo>
                  <a:lnTo>
                    <a:pt x="853593" y="0"/>
                  </a:lnTo>
                  <a:lnTo>
                    <a:pt x="1056074" y="279387"/>
                  </a:lnTo>
                  <a:lnTo>
                    <a:pt x="1403537" y="279387"/>
                  </a:lnTo>
                  <a:cubicBezTo>
                    <a:pt x="1558571" y="279387"/>
                    <a:pt x="1684251" y="405067"/>
                    <a:pt x="1684251" y="560101"/>
                  </a:cubicBezTo>
                  <a:lnTo>
                    <a:pt x="1684251" y="1721453"/>
                  </a:lnTo>
                  <a:cubicBezTo>
                    <a:pt x="1684251" y="1876487"/>
                    <a:pt x="1558571" y="2002167"/>
                    <a:pt x="1403537" y="2002167"/>
                  </a:cubicBezTo>
                  <a:lnTo>
                    <a:pt x="280714" y="2002167"/>
                  </a:lnTo>
                  <a:cubicBezTo>
                    <a:pt x="203197" y="2002167"/>
                    <a:pt x="133018" y="1970747"/>
                    <a:pt x="82219" y="19199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pic>
          <p:nvPicPr>
            <p:cNvPr id="17" name="Picture Placeholder 90">
              <a:extLst>
                <a:ext uri="{FF2B5EF4-FFF2-40B4-BE49-F238E27FC236}">
                  <a16:creationId xmlns:a16="http://schemas.microsoft.com/office/drawing/2014/main" id="{B10DCB72-0DE3-503B-DD8E-30BDE1BD5C5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p:blipFill>
          <p:spPr>
            <a:xfrm>
              <a:off x="6657566" y="4543745"/>
              <a:ext cx="444307" cy="444307"/>
            </a:xfrm>
            <a:custGeom>
              <a:avLst/>
              <a:gdLst>
                <a:gd name="connsiteX0" fmla="*/ 0 w 685800"/>
                <a:gd name="connsiteY0" fmla="*/ 0 h 710146"/>
                <a:gd name="connsiteX1" fmla="*/ 685800 w 685800"/>
                <a:gd name="connsiteY1" fmla="*/ 0 h 710146"/>
                <a:gd name="connsiteX2" fmla="*/ 685800 w 685800"/>
                <a:gd name="connsiteY2" fmla="*/ 710146 h 710146"/>
                <a:gd name="connsiteX3" fmla="*/ 0 w 685800"/>
                <a:gd name="connsiteY3" fmla="*/ 710146 h 7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710146">
                  <a:moveTo>
                    <a:pt x="0" y="0"/>
                  </a:moveTo>
                  <a:lnTo>
                    <a:pt x="685800" y="0"/>
                  </a:lnTo>
                  <a:lnTo>
                    <a:pt x="685800" y="710146"/>
                  </a:lnTo>
                  <a:lnTo>
                    <a:pt x="0" y="710146"/>
                  </a:lnTo>
                  <a:close/>
                </a:path>
              </a:pathLst>
            </a:custGeom>
          </p:spPr>
        </p:pic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213C13A3-0A98-BE9D-958C-A7A5E82CB5F7}"/>
              </a:ext>
            </a:extLst>
          </p:cNvPr>
          <p:cNvGrpSpPr/>
          <p:nvPr/>
        </p:nvGrpSpPr>
        <p:grpSpPr>
          <a:xfrm>
            <a:off x="2715020" y="3002538"/>
            <a:ext cx="2265422" cy="1983120"/>
            <a:chOff x="2715020" y="3002538"/>
            <a:chExt cx="2265422" cy="1983120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4000E40-BF44-BFCA-C109-9F1DE26B0CFB}"/>
                </a:ext>
              </a:extLst>
            </p:cNvPr>
            <p:cNvSpPr/>
            <p:nvPr/>
          </p:nvSpPr>
          <p:spPr>
            <a:xfrm rot="2700000">
              <a:off x="2894878" y="2822680"/>
              <a:ext cx="1905705" cy="2265422"/>
            </a:xfrm>
            <a:custGeom>
              <a:avLst/>
              <a:gdLst>
                <a:gd name="connsiteX0" fmla="*/ 82219 w 1684251"/>
                <a:gd name="connsiteY0" fmla="*/ 1919948 h 2002167"/>
                <a:gd name="connsiteX1" fmla="*/ 0 w 1684251"/>
                <a:gd name="connsiteY1" fmla="*/ 1721453 h 2002167"/>
                <a:gd name="connsiteX2" fmla="*/ 0 w 1684251"/>
                <a:gd name="connsiteY2" fmla="*/ 560101 h 2002167"/>
                <a:gd name="connsiteX3" fmla="*/ 280714 w 1684251"/>
                <a:gd name="connsiteY3" fmla="*/ 279387 h 2002167"/>
                <a:gd name="connsiteX4" fmla="*/ 651110 w 1684251"/>
                <a:gd name="connsiteY4" fmla="*/ 279387 h 2002167"/>
                <a:gd name="connsiteX5" fmla="*/ 853593 w 1684251"/>
                <a:gd name="connsiteY5" fmla="*/ 0 h 2002167"/>
                <a:gd name="connsiteX6" fmla="*/ 1056074 w 1684251"/>
                <a:gd name="connsiteY6" fmla="*/ 279387 h 2002167"/>
                <a:gd name="connsiteX7" fmla="*/ 1403537 w 1684251"/>
                <a:gd name="connsiteY7" fmla="*/ 279387 h 2002167"/>
                <a:gd name="connsiteX8" fmla="*/ 1684251 w 1684251"/>
                <a:gd name="connsiteY8" fmla="*/ 560101 h 2002167"/>
                <a:gd name="connsiteX9" fmla="*/ 1684251 w 1684251"/>
                <a:gd name="connsiteY9" fmla="*/ 1721453 h 2002167"/>
                <a:gd name="connsiteX10" fmla="*/ 1403537 w 1684251"/>
                <a:gd name="connsiteY10" fmla="*/ 2002167 h 2002167"/>
                <a:gd name="connsiteX11" fmla="*/ 280714 w 1684251"/>
                <a:gd name="connsiteY11" fmla="*/ 2002167 h 2002167"/>
                <a:gd name="connsiteX12" fmla="*/ 82219 w 1684251"/>
                <a:gd name="connsiteY12" fmla="*/ 1919948 h 2002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84251" h="2002167">
                  <a:moveTo>
                    <a:pt x="82219" y="1919948"/>
                  </a:moveTo>
                  <a:cubicBezTo>
                    <a:pt x="31420" y="1869149"/>
                    <a:pt x="0" y="1798970"/>
                    <a:pt x="0" y="1721453"/>
                  </a:cubicBezTo>
                  <a:lnTo>
                    <a:pt x="0" y="560101"/>
                  </a:lnTo>
                  <a:cubicBezTo>
                    <a:pt x="0" y="405067"/>
                    <a:pt x="125680" y="279387"/>
                    <a:pt x="280714" y="279387"/>
                  </a:cubicBezTo>
                  <a:lnTo>
                    <a:pt x="651110" y="279387"/>
                  </a:lnTo>
                  <a:lnTo>
                    <a:pt x="853593" y="0"/>
                  </a:lnTo>
                  <a:lnTo>
                    <a:pt x="1056074" y="279387"/>
                  </a:lnTo>
                  <a:lnTo>
                    <a:pt x="1403537" y="279387"/>
                  </a:lnTo>
                  <a:cubicBezTo>
                    <a:pt x="1558571" y="279387"/>
                    <a:pt x="1684251" y="405067"/>
                    <a:pt x="1684251" y="560101"/>
                  </a:cubicBezTo>
                  <a:lnTo>
                    <a:pt x="1684251" y="1721453"/>
                  </a:lnTo>
                  <a:cubicBezTo>
                    <a:pt x="1684251" y="1876487"/>
                    <a:pt x="1558571" y="2002167"/>
                    <a:pt x="1403537" y="2002167"/>
                  </a:cubicBezTo>
                  <a:lnTo>
                    <a:pt x="280714" y="2002167"/>
                  </a:lnTo>
                  <a:cubicBezTo>
                    <a:pt x="203197" y="2002167"/>
                    <a:pt x="133018" y="1970747"/>
                    <a:pt x="82219" y="19199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pic>
          <p:nvPicPr>
            <p:cNvPr id="18" name="Picture Placeholder 277">
              <a:extLst>
                <a:ext uri="{FF2B5EF4-FFF2-40B4-BE49-F238E27FC236}">
                  <a16:creationId xmlns:a16="http://schemas.microsoft.com/office/drawing/2014/main" id="{7F7387AB-79B6-A34D-73E9-00FBB6D6BCC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p:blipFill>
          <p:spPr>
            <a:xfrm>
              <a:off x="3484749" y="4520714"/>
              <a:ext cx="464944" cy="464944"/>
            </a:xfrm>
            <a:custGeom>
              <a:avLst/>
              <a:gdLst>
                <a:gd name="connsiteX0" fmla="*/ 0 w 685800"/>
                <a:gd name="connsiteY0" fmla="*/ 0 h 710146"/>
                <a:gd name="connsiteX1" fmla="*/ 685800 w 685800"/>
                <a:gd name="connsiteY1" fmla="*/ 0 h 710146"/>
                <a:gd name="connsiteX2" fmla="*/ 685800 w 685800"/>
                <a:gd name="connsiteY2" fmla="*/ 710146 h 710146"/>
                <a:gd name="connsiteX3" fmla="*/ 0 w 685800"/>
                <a:gd name="connsiteY3" fmla="*/ 710146 h 7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710146">
                  <a:moveTo>
                    <a:pt x="0" y="0"/>
                  </a:moveTo>
                  <a:lnTo>
                    <a:pt x="685800" y="0"/>
                  </a:lnTo>
                  <a:lnTo>
                    <a:pt x="685800" y="710146"/>
                  </a:lnTo>
                  <a:lnTo>
                    <a:pt x="0" y="710146"/>
                  </a:lnTo>
                  <a:close/>
                </a:path>
              </a:pathLst>
            </a:custGeom>
          </p:spPr>
        </p:pic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F07CDBD-8648-C6A3-47D3-2740808541DC}"/>
              </a:ext>
            </a:extLst>
          </p:cNvPr>
          <p:cNvGrpSpPr/>
          <p:nvPr/>
        </p:nvGrpSpPr>
        <p:grpSpPr>
          <a:xfrm>
            <a:off x="7623738" y="1506399"/>
            <a:ext cx="1905705" cy="2265422"/>
            <a:chOff x="7623738" y="1506399"/>
            <a:chExt cx="1905705" cy="2265422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66F44BD-1D5A-7792-05EA-17FE3BD306A1}"/>
                </a:ext>
              </a:extLst>
            </p:cNvPr>
            <p:cNvSpPr/>
            <p:nvPr/>
          </p:nvSpPr>
          <p:spPr>
            <a:xfrm rot="18900000" flipV="1">
              <a:off x="7623738" y="1506399"/>
              <a:ext cx="1905705" cy="2265422"/>
            </a:xfrm>
            <a:custGeom>
              <a:avLst/>
              <a:gdLst>
                <a:gd name="connsiteX0" fmla="*/ 82219 w 1684251"/>
                <a:gd name="connsiteY0" fmla="*/ 1919948 h 2002167"/>
                <a:gd name="connsiteX1" fmla="*/ 0 w 1684251"/>
                <a:gd name="connsiteY1" fmla="*/ 1721453 h 2002167"/>
                <a:gd name="connsiteX2" fmla="*/ 0 w 1684251"/>
                <a:gd name="connsiteY2" fmla="*/ 560101 h 2002167"/>
                <a:gd name="connsiteX3" fmla="*/ 280714 w 1684251"/>
                <a:gd name="connsiteY3" fmla="*/ 279387 h 2002167"/>
                <a:gd name="connsiteX4" fmla="*/ 651110 w 1684251"/>
                <a:gd name="connsiteY4" fmla="*/ 279387 h 2002167"/>
                <a:gd name="connsiteX5" fmla="*/ 853593 w 1684251"/>
                <a:gd name="connsiteY5" fmla="*/ 0 h 2002167"/>
                <a:gd name="connsiteX6" fmla="*/ 1056074 w 1684251"/>
                <a:gd name="connsiteY6" fmla="*/ 279387 h 2002167"/>
                <a:gd name="connsiteX7" fmla="*/ 1403537 w 1684251"/>
                <a:gd name="connsiteY7" fmla="*/ 279387 h 2002167"/>
                <a:gd name="connsiteX8" fmla="*/ 1684251 w 1684251"/>
                <a:gd name="connsiteY8" fmla="*/ 560101 h 2002167"/>
                <a:gd name="connsiteX9" fmla="*/ 1684251 w 1684251"/>
                <a:gd name="connsiteY9" fmla="*/ 1721453 h 2002167"/>
                <a:gd name="connsiteX10" fmla="*/ 1403537 w 1684251"/>
                <a:gd name="connsiteY10" fmla="*/ 2002167 h 2002167"/>
                <a:gd name="connsiteX11" fmla="*/ 280714 w 1684251"/>
                <a:gd name="connsiteY11" fmla="*/ 2002167 h 2002167"/>
                <a:gd name="connsiteX12" fmla="*/ 82219 w 1684251"/>
                <a:gd name="connsiteY12" fmla="*/ 1919948 h 2002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84251" h="2002167">
                  <a:moveTo>
                    <a:pt x="82219" y="1919948"/>
                  </a:moveTo>
                  <a:cubicBezTo>
                    <a:pt x="31420" y="1869149"/>
                    <a:pt x="0" y="1798970"/>
                    <a:pt x="0" y="1721453"/>
                  </a:cubicBezTo>
                  <a:lnTo>
                    <a:pt x="0" y="560101"/>
                  </a:lnTo>
                  <a:cubicBezTo>
                    <a:pt x="0" y="405067"/>
                    <a:pt x="125680" y="279387"/>
                    <a:pt x="280714" y="279387"/>
                  </a:cubicBezTo>
                  <a:lnTo>
                    <a:pt x="651110" y="279387"/>
                  </a:lnTo>
                  <a:lnTo>
                    <a:pt x="853593" y="0"/>
                  </a:lnTo>
                  <a:lnTo>
                    <a:pt x="1056074" y="279387"/>
                  </a:lnTo>
                  <a:lnTo>
                    <a:pt x="1403537" y="279387"/>
                  </a:lnTo>
                  <a:cubicBezTo>
                    <a:pt x="1558571" y="279387"/>
                    <a:pt x="1684251" y="405067"/>
                    <a:pt x="1684251" y="560101"/>
                  </a:cubicBezTo>
                  <a:lnTo>
                    <a:pt x="1684251" y="1721453"/>
                  </a:lnTo>
                  <a:cubicBezTo>
                    <a:pt x="1684251" y="1876487"/>
                    <a:pt x="1558571" y="2002167"/>
                    <a:pt x="1403537" y="2002167"/>
                  </a:cubicBezTo>
                  <a:lnTo>
                    <a:pt x="280714" y="2002167"/>
                  </a:lnTo>
                  <a:cubicBezTo>
                    <a:pt x="203197" y="2002167"/>
                    <a:pt x="133018" y="1970747"/>
                    <a:pt x="82219" y="1919948"/>
                  </a:cubicBezTo>
                  <a:close/>
                </a:path>
              </a:pathLst>
            </a:custGeom>
            <a:solidFill>
              <a:schemeClr val="accent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pic>
          <p:nvPicPr>
            <p:cNvPr id="19" name="Picture Placeholder 93">
              <a:extLst>
                <a:ext uri="{FF2B5EF4-FFF2-40B4-BE49-F238E27FC236}">
                  <a16:creationId xmlns:a16="http://schemas.microsoft.com/office/drawing/2014/main" id="{1C370B4A-C61D-7699-49E4-934A7CB94BD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rcRect/>
            <a:stretch/>
          </p:blipFill>
          <p:spPr>
            <a:xfrm>
              <a:off x="8224060" y="2962888"/>
              <a:ext cx="464943" cy="464943"/>
            </a:xfrm>
            <a:custGeom>
              <a:avLst/>
              <a:gdLst>
                <a:gd name="connsiteX0" fmla="*/ 0 w 685800"/>
                <a:gd name="connsiteY0" fmla="*/ 0 h 710146"/>
                <a:gd name="connsiteX1" fmla="*/ 685800 w 685800"/>
                <a:gd name="connsiteY1" fmla="*/ 0 h 710146"/>
                <a:gd name="connsiteX2" fmla="*/ 685800 w 685800"/>
                <a:gd name="connsiteY2" fmla="*/ 710146 h 710146"/>
                <a:gd name="connsiteX3" fmla="*/ 0 w 685800"/>
                <a:gd name="connsiteY3" fmla="*/ 710146 h 7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710146">
                  <a:moveTo>
                    <a:pt x="0" y="0"/>
                  </a:moveTo>
                  <a:lnTo>
                    <a:pt x="685800" y="0"/>
                  </a:lnTo>
                  <a:lnTo>
                    <a:pt x="685800" y="710146"/>
                  </a:lnTo>
                  <a:lnTo>
                    <a:pt x="0" y="710146"/>
                  </a:lnTo>
                  <a:close/>
                </a:path>
              </a:pathLst>
            </a:custGeom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A8607B2-78E9-625B-FA84-0A28BEB43A1E}"/>
              </a:ext>
            </a:extLst>
          </p:cNvPr>
          <p:cNvGrpSpPr/>
          <p:nvPr/>
        </p:nvGrpSpPr>
        <p:grpSpPr>
          <a:xfrm>
            <a:off x="1376235" y="1506400"/>
            <a:ext cx="1905705" cy="2265422"/>
            <a:chOff x="1376235" y="1506400"/>
            <a:chExt cx="1905705" cy="2265422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2BF4F6A-F8F8-D9BF-D70D-B59A09BCF266}"/>
                </a:ext>
              </a:extLst>
            </p:cNvPr>
            <p:cNvSpPr/>
            <p:nvPr/>
          </p:nvSpPr>
          <p:spPr>
            <a:xfrm rot="8100000">
              <a:off x="1376235" y="1506400"/>
              <a:ext cx="1905705" cy="2265422"/>
            </a:xfrm>
            <a:custGeom>
              <a:avLst/>
              <a:gdLst>
                <a:gd name="connsiteX0" fmla="*/ 82219 w 1684251"/>
                <a:gd name="connsiteY0" fmla="*/ 1919948 h 2002167"/>
                <a:gd name="connsiteX1" fmla="*/ 0 w 1684251"/>
                <a:gd name="connsiteY1" fmla="*/ 1721453 h 2002167"/>
                <a:gd name="connsiteX2" fmla="*/ 0 w 1684251"/>
                <a:gd name="connsiteY2" fmla="*/ 560101 h 2002167"/>
                <a:gd name="connsiteX3" fmla="*/ 280714 w 1684251"/>
                <a:gd name="connsiteY3" fmla="*/ 279387 h 2002167"/>
                <a:gd name="connsiteX4" fmla="*/ 651110 w 1684251"/>
                <a:gd name="connsiteY4" fmla="*/ 279387 h 2002167"/>
                <a:gd name="connsiteX5" fmla="*/ 853593 w 1684251"/>
                <a:gd name="connsiteY5" fmla="*/ 0 h 2002167"/>
                <a:gd name="connsiteX6" fmla="*/ 1056074 w 1684251"/>
                <a:gd name="connsiteY6" fmla="*/ 279387 h 2002167"/>
                <a:gd name="connsiteX7" fmla="*/ 1403537 w 1684251"/>
                <a:gd name="connsiteY7" fmla="*/ 279387 h 2002167"/>
                <a:gd name="connsiteX8" fmla="*/ 1684251 w 1684251"/>
                <a:gd name="connsiteY8" fmla="*/ 560101 h 2002167"/>
                <a:gd name="connsiteX9" fmla="*/ 1684251 w 1684251"/>
                <a:gd name="connsiteY9" fmla="*/ 1721453 h 2002167"/>
                <a:gd name="connsiteX10" fmla="*/ 1403537 w 1684251"/>
                <a:gd name="connsiteY10" fmla="*/ 2002167 h 2002167"/>
                <a:gd name="connsiteX11" fmla="*/ 280714 w 1684251"/>
                <a:gd name="connsiteY11" fmla="*/ 2002167 h 2002167"/>
                <a:gd name="connsiteX12" fmla="*/ 82219 w 1684251"/>
                <a:gd name="connsiteY12" fmla="*/ 1919948 h 2002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84251" h="2002167">
                  <a:moveTo>
                    <a:pt x="82219" y="1919948"/>
                  </a:moveTo>
                  <a:cubicBezTo>
                    <a:pt x="31420" y="1869149"/>
                    <a:pt x="0" y="1798970"/>
                    <a:pt x="0" y="1721453"/>
                  </a:cubicBezTo>
                  <a:lnTo>
                    <a:pt x="0" y="560101"/>
                  </a:lnTo>
                  <a:cubicBezTo>
                    <a:pt x="0" y="405067"/>
                    <a:pt x="125680" y="279387"/>
                    <a:pt x="280714" y="279387"/>
                  </a:cubicBezTo>
                  <a:lnTo>
                    <a:pt x="651110" y="279387"/>
                  </a:lnTo>
                  <a:lnTo>
                    <a:pt x="853593" y="0"/>
                  </a:lnTo>
                  <a:lnTo>
                    <a:pt x="1056074" y="279387"/>
                  </a:lnTo>
                  <a:lnTo>
                    <a:pt x="1403537" y="279387"/>
                  </a:lnTo>
                  <a:cubicBezTo>
                    <a:pt x="1558571" y="279387"/>
                    <a:pt x="1684251" y="405067"/>
                    <a:pt x="1684251" y="560101"/>
                  </a:cubicBezTo>
                  <a:lnTo>
                    <a:pt x="1684251" y="1721453"/>
                  </a:lnTo>
                  <a:cubicBezTo>
                    <a:pt x="1684251" y="1876487"/>
                    <a:pt x="1558571" y="2002167"/>
                    <a:pt x="1403537" y="2002167"/>
                  </a:cubicBezTo>
                  <a:lnTo>
                    <a:pt x="280714" y="2002167"/>
                  </a:lnTo>
                  <a:cubicBezTo>
                    <a:pt x="203197" y="2002167"/>
                    <a:pt x="133018" y="1970747"/>
                    <a:pt x="82219" y="1919948"/>
                  </a:cubicBezTo>
                  <a:close/>
                </a:path>
              </a:pathLst>
            </a:custGeom>
            <a:solidFill>
              <a:schemeClr val="accent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/>
            </a:p>
          </p:txBody>
        </p:sp>
        <p:pic>
          <p:nvPicPr>
            <p:cNvPr id="20" name="Picture Placeholder 85">
              <a:extLst>
                <a:ext uri="{FF2B5EF4-FFF2-40B4-BE49-F238E27FC236}">
                  <a16:creationId xmlns:a16="http://schemas.microsoft.com/office/drawing/2014/main" id="{1AC1313E-E790-00D3-6871-BED1FEF9D02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rcRect/>
            <a:stretch/>
          </p:blipFill>
          <p:spPr>
            <a:xfrm>
              <a:off x="1943844" y="2968217"/>
              <a:ext cx="462364" cy="462364"/>
            </a:xfrm>
            <a:prstGeom prst="rect">
              <a:avLst/>
            </a:prstGeom>
          </p:spPr>
        </p:pic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3B8C0BAA-9E1C-4441-8887-301E6F783DE9}"/>
              </a:ext>
            </a:extLst>
          </p:cNvPr>
          <p:cNvSpPr txBox="1"/>
          <p:nvPr/>
        </p:nvSpPr>
        <p:spPr>
          <a:xfrm>
            <a:off x="1075131" y="1731072"/>
            <a:ext cx="2232409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chemeClr val="bg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814A09B-A674-CF46-1E24-95C202D8077E}"/>
              </a:ext>
            </a:extLst>
          </p:cNvPr>
          <p:cNvSpPr txBox="1"/>
          <p:nvPr/>
        </p:nvSpPr>
        <p:spPr>
          <a:xfrm>
            <a:off x="2654986" y="3283569"/>
            <a:ext cx="2232409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chemeClr val="bg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3614D21-BDDE-141A-2E42-355485FA8E3C}"/>
              </a:ext>
            </a:extLst>
          </p:cNvPr>
          <p:cNvSpPr txBox="1"/>
          <p:nvPr/>
        </p:nvSpPr>
        <p:spPr>
          <a:xfrm>
            <a:off x="4215190" y="1731072"/>
            <a:ext cx="2232409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chemeClr val="bg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1C2A3C2-406F-AFDE-CCD9-0F8D3B6664C5}"/>
              </a:ext>
            </a:extLst>
          </p:cNvPr>
          <p:cNvSpPr txBox="1"/>
          <p:nvPr/>
        </p:nvSpPr>
        <p:spPr>
          <a:xfrm>
            <a:off x="5795045" y="3283569"/>
            <a:ext cx="2232409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chemeClr val="bg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7FD85CB-21A1-2342-47BF-3B40C7A5F9E5}"/>
              </a:ext>
            </a:extLst>
          </p:cNvPr>
          <p:cNvSpPr txBox="1"/>
          <p:nvPr/>
        </p:nvSpPr>
        <p:spPr>
          <a:xfrm>
            <a:off x="7356811" y="1715896"/>
            <a:ext cx="2232409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chemeClr val="bg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70C6B011-CD30-5A4D-B468-EE348EBBCCDC}"/>
              </a:ext>
            </a:extLst>
          </p:cNvPr>
          <p:cNvSpPr txBox="1"/>
          <p:nvPr/>
        </p:nvSpPr>
        <p:spPr>
          <a:xfrm>
            <a:off x="8936666" y="3268393"/>
            <a:ext cx="2232409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chemeClr val="bg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774911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75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25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75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25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750"/>
                            </p:stCondLst>
                            <p:childTnLst>
                              <p:par>
                                <p:cTn id="5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25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750"/>
                            </p:stCondLst>
                            <p:childTnLst>
                              <p:par>
                                <p:cTn id="6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25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1" grpId="0"/>
      <p:bldP spid="22" grpId="0"/>
      <p:bldP spid="23" grpId="0"/>
      <p:bldP spid="24" grpId="0"/>
      <p:bldP spid="25" grpId="0"/>
      <p:bldP spid="26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738D079-FFD0-810C-24A4-8A5DC750EBD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48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5D4235B3-F844-BA64-D921-70BA82429A3F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90AF99-4CC4-8076-8757-B257E01CBC3A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AD6FAACC-982F-F647-3931-4A99305916E7}"/>
              </a:ext>
            </a:extLst>
          </p:cNvPr>
          <p:cNvSpPr/>
          <p:nvPr/>
        </p:nvSpPr>
        <p:spPr>
          <a:xfrm>
            <a:off x="1997906" y="1060526"/>
            <a:ext cx="7874431" cy="4576141"/>
          </a:xfrm>
          <a:prstGeom prst="roundRect">
            <a:avLst>
              <a:gd name="adj" fmla="val 11066"/>
            </a:avLst>
          </a:prstGeom>
          <a:noFill/>
          <a:ln>
            <a:solidFill>
              <a:srgbClr val="004564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2B585F9-EB76-BDF9-FDF5-A136DDAE69C7}"/>
              </a:ext>
            </a:extLst>
          </p:cNvPr>
          <p:cNvGrpSpPr/>
          <p:nvPr/>
        </p:nvGrpSpPr>
        <p:grpSpPr>
          <a:xfrm>
            <a:off x="4627672" y="1368059"/>
            <a:ext cx="6780217" cy="1887495"/>
            <a:chOff x="7619999" y="2221043"/>
            <a:chExt cx="2286141" cy="161615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B6D8D92-8879-D9DC-F2A6-BB1AA6F01F55}"/>
                </a:ext>
              </a:extLst>
            </p:cNvPr>
            <p:cNvSpPr txBox="1"/>
            <p:nvPr/>
          </p:nvSpPr>
          <p:spPr>
            <a:xfrm>
              <a:off x="7619999" y="2697423"/>
              <a:ext cx="2286140" cy="1139774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>
              <a:defPPr>
                <a:defRPr lang="en-US"/>
              </a:defPPr>
              <a:lvl1pPr algn="justLow" rtl="1">
                <a:lnSpc>
                  <a:spcPct val="150000"/>
                </a:lnSpc>
                <a:defRPr sz="1400">
                  <a:latin typeface="Shabnam" panose="020B0603030804020204" pitchFamily="34" charset="-78"/>
                  <a:cs typeface="Shabnam" panose="020B0603030804020204" pitchFamily="34" charset="-78"/>
                </a:defRPr>
              </a:lvl1pPr>
            </a:lstStyle>
            <a:p>
              <a:pPr>
                <a:lnSpc>
                  <a:spcPct val="200000"/>
                </a:lnSpc>
              </a:pPr>
              <a:r>
                <a:rPr lang="fa-IR" sz="1400" dirty="0">
                  <a:solidFill>
                    <a:srgbClr val="012060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r>
                <a:rPr lang="en-US" sz="1400" dirty="0">
                  <a:solidFill>
                    <a:srgbClr val="012060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 </a:t>
              </a:r>
              <a:r>
                <a:rPr lang="fa-IR" sz="1400" dirty="0">
                  <a:solidFill>
                    <a:srgbClr val="012060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 که شما به راحتی میتوانید بعد از خرید فایل آن را به راحتی تغییر داده و متن دلخواه خود را در این قسمت جایگزین کنید.</a:t>
              </a:r>
              <a:endParaRPr lang="en-US" dirty="0">
                <a:solidFill>
                  <a:srgbClr val="012060"/>
                </a:solidFill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FACD37D-E22D-7022-C616-C6B3A086BF93}"/>
                </a:ext>
              </a:extLst>
            </p:cNvPr>
            <p:cNvSpPr txBox="1"/>
            <p:nvPr/>
          </p:nvSpPr>
          <p:spPr>
            <a:xfrm>
              <a:off x="7620000" y="2221043"/>
              <a:ext cx="2286140" cy="342591"/>
            </a:xfrm>
            <a:prstGeom prst="rect">
              <a:avLst/>
            </a:prstGeom>
            <a:ln>
              <a:noFill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algn="ctr" rtl="1"/>
              <a:r>
                <a:rPr lang="fa-IR" sz="20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79D33B1-74A8-202D-2DB6-129352B6BF0A}"/>
              </a:ext>
            </a:extLst>
          </p:cNvPr>
          <p:cNvGrpSpPr/>
          <p:nvPr/>
        </p:nvGrpSpPr>
        <p:grpSpPr>
          <a:xfrm>
            <a:off x="8200707" y="3407465"/>
            <a:ext cx="3207181" cy="1887495"/>
            <a:chOff x="7619999" y="2221043"/>
            <a:chExt cx="2286141" cy="161615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863CF7F1-D5F2-035D-30FF-0C9529624583}"/>
                </a:ext>
              </a:extLst>
            </p:cNvPr>
            <p:cNvSpPr txBox="1"/>
            <p:nvPr/>
          </p:nvSpPr>
          <p:spPr>
            <a:xfrm>
              <a:off x="7619999" y="2697423"/>
              <a:ext cx="2286140" cy="1139774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>
              <a:defPPr>
                <a:defRPr lang="en-US"/>
              </a:defPPr>
              <a:lvl1pPr algn="justLow" rtl="1">
                <a:lnSpc>
                  <a:spcPct val="150000"/>
                </a:lnSpc>
                <a:defRPr sz="1400">
                  <a:latin typeface="Shabnam" panose="020B0603030804020204" pitchFamily="34" charset="-78"/>
                  <a:cs typeface="Shabnam" panose="020B0603030804020204" pitchFamily="34" charset="-78"/>
                </a:defRPr>
              </a:lvl1pPr>
            </a:lstStyle>
            <a:p>
              <a:pPr>
                <a:lnSpc>
                  <a:spcPct val="200000"/>
                </a:lnSpc>
              </a:pPr>
              <a:r>
                <a:rPr lang="fa-IR" dirty="0">
                  <a:solidFill>
                    <a:srgbClr val="012060"/>
                  </a:solidFill>
                </a:rPr>
                <a:t>فروشگاه مینارو ارائه دهنده انواع فایل های کاربردی با بهترین کیفیت این متن تست می باشد.</a:t>
              </a:r>
              <a:endParaRPr lang="en-US" dirty="0">
                <a:solidFill>
                  <a:srgbClr val="012060"/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78280D8-BD27-DE10-19B1-1EAD36472E4B}"/>
                </a:ext>
              </a:extLst>
            </p:cNvPr>
            <p:cNvSpPr txBox="1"/>
            <p:nvPr/>
          </p:nvSpPr>
          <p:spPr>
            <a:xfrm>
              <a:off x="7620000" y="2221043"/>
              <a:ext cx="2286140" cy="342591"/>
            </a:xfrm>
            <a:prstGeom prst="rect">
              <a:avLst/>
            </a:pr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algn="ctr" rtl="1"/>
              <a:r>
                <a:rPr lang="fa-IR" sz="20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F6B1734-1211-E965-D4D4-7A9E68667570}"/>
              </a:ext>
            </a:extLst>
          </p:cNvPr>
          <p:cNvGrpSpPr/>
          <p:nvPr/>
        </p:nvGrpSpPr>
        <p:grpSpPr>
          <a:xfrm>
            <a:off x="4627673" y="3407465"/>
            <a:ext cx="3207181" cy="1887495"/>
            <a:chOff x="7619999" y="2221043"/>
            <a:chExt cx="2286141" cy="1616154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85A6A2E-B92F-320A-C5BB-0B7C7DE0D8AD}"/>
                </a:ext>
              </a:extLst>
            </p:cNvPr>
            <p:cNvSpPr txBox="1"/>
            <p:nvPr/>
          </p:nvSpPr>
          <p:spPr>
            <a:xfrm>
              <a:off x="7619999" y="2697423"/>
              <a:ext cx="2286140" cy="1139774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>
              <a:defPPr>
                <a:defRPr lang="en-US"/>
              </a:defPPr>
              <a:lvl1pPr algn="justLow" rtl="1">
                <a:lnSpc>
                  <a:spcPct val="150000"/>
                </a:lnSpc>
                <a:defRPr sz="1400">
                  <a:latin typeface="Shabnam" panose="020B0603030804020204" pitchFamily="34" charset="-78"/>
                  <a:cs typeface="Shabnam" panose="020B0603030804020204" pitchFamily="34" charset="-78"/>
                </a:defRPr>
              </a:lvl1pPr>
            </a:lstStyle>
            <a:p>
              <a:pPr>
                <a:lnSpc>
                  <a:spcPct val="200000"/>
                </a:lnSpc>
              </a:pPr>
              <a:r>
                <a:rPr lang="fa-IR" dirty="0">
                  <a:solidFill>
                    <a:srgbClr val="012060"/>
                  </a:solidFill>
                </a:rPr>
                <a:t>فروشگاه مینارو ارائه دهنده انواع فایل های کاربردی با بهترین کیفیت این متن تست می باشد.</a:t>
              </a:r>
              <a:endParaRPr lang="en-US" dirty="0">
                <a:solidFill>
                  <a:srgbClr val="012060"/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7A9204B-A5A4-8FEC-6DDC-CEA7DFF0CC3E}"/>
                </a:ext>
              </a:extLst>
            </p:cNvPr>
            <p:cNvSpPr txBox="1"/>
            <p:nvPr/>
          </p:nvSpPr>
          <p:spPr>
            <a:xfrm>
              <a:off x="7620000" y="2221043"/>
              <a:ext cx="2286140" cy="342591"/>
            </a:xfrm>
            <a:prstGeom prst="rect">
              <a:avLst/>
            </a:pr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algn="ctr" rtl="1"/>
              <a:r>
                <a:rPr lang="fa-IR" sz="20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pic>
        <p:nvPicPr>
          <p:cNvPr id="21" name="Picture 20">
            <a:extLst>
              <a:ext uri="{FF2B5EF4-FFF2-40B4-BE49-F238E27FC236}">
                <a16:creationId xmlns:a16="http://schemas.microsoft.com/office/drawing/2014/main" id="{993FFDB5-17A7-64F3-F97A-E7A2B616044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081" r="21645"/>
          <a:stretch/>
        </p:blipFill>
        <p:spPr>
          <a:xfrm rot="21036613">
            <a:off x="322139" y="1264687"/>
            <a:ext cx="4098241" cy="42855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415760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750"/>
                            </p:stCondLst>
                            <p:childTnLst>
                              <p:par>
                                <p:cTn id="1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738D079-FFD0-810C-24A4-8A5DC750EBD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49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5D4235B3-F844-BA64-D921-70BA82429A3F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90AF99-4CC4-8076-8757-B257E01CBC3A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29392A3-F305-F2A0-1AA7-E5C19F4556B5}"/>
              </a:ext>
            </a:extLst>
          </p:cNvPr>
          <p:cNvGrpSpPr/>
          <p:nvPr/>
        </p:nvGrpSpPr>
        <p:grpSpPr>
          <a:xfrm>
            <a:off x="1329914" y="2134797"/>
            <a:ext cx="9499258" cy="2784478"/>
            <a:chOff x="1329914" y="2134797"/>
            <a:chExt cx="9499258" cy="2784478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115B9992-7FB7-9CA1-DEBD-91D39CC1CB21}"/>
                </a:ext>
              </a:extLst>
            </p:cNvPr>
            <p:cNvGrpSpPr/>
            <p:nvPr/>
          </p:nvGrpSpPr>
          <p:grpSpPr>
            <a:xfrm>
              <a:off x="1403733" y="2134797"/>
              <a:ext cx="9359924" cy="2784478"/>
              <a:chOff x="756204" y="2489200"/>
              <a:chExt cx="9359924" cy="2784478"/>
            </a:xfrm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F9358472-AB67-1E14-47AE-8D1D2C5002A8}"/>
                  </a:ext>
                </a:extLst>
              </p:cNvPr>
              <p:cNvSpPr/>
              <p:nvPr/>
            </p:nvSpPr>
            <p:spPr>
              <a:xfrm>
                <a:off x="756204" y="2489200"/>
                <a:ext cx="1452563" cy="1392239"/>
              </a:xfrm>
              <a:custGeom>
                <a:avLst/>
                <a:gdLst>
                  <a:gd name="connsiteX0" fmla="*/ 705655 w 1452563"/>
                  <a:gd name="connsiteY0" fmla="*/ 0 h 1392239"/>
                  <a:gd name="connsiteX1" fmla="*/ 746908 w 1452563"/>
                  <a:gd name="connsiteY1" fmla="*/ 0 h 1392239"/>
                  <a:gd name="connsiteX2" fmla="*/ 1452563 w 1452563"/>
                  <a:gd name="connsiteY2" fmla="*/ 705655 h 1392239"/>
                  <a:gd name="connsiteX3" fmla="*/ 1452563 w 1452563"/>
                  <a:gd name="connsiteY3" fmla="*/ 1313872 h 1392239"/>
                  <a:gd name="connsiteX4" fmla="*/ 1444663 w 1452563"/>
                  <a:gd name="connsiteY4" fmla="*/ 1392239 h 1392239"/>
                  <a:gd name="connsiteX5" fmla="*/ 1321612 w 1452563"/>
                  <a:gd name="connsiteY5" fmla="*/ 1392239 h 1392239"/>
                  <a:gd name="connsiteX6" fmla="*/ 1326489 w 1452563"/>
                  <a:gd name="connsiteY6" fmla="*/ 1343855 h 1392239"/>
                  <a:gd name="connsiteX7" fmla="*/ 1326489 w 1452563"/>
                  <a:gd name="connsiteY7" fmla="*/ 704953 h 1392239"/>
                  <a:gd name="connsiteX8" fmla="*/ 739944 w 1452563"/>
                  <a:gd name="connsiteY8" fmla="*/ 118408 h 1392239"/>
                  <a:gd name="connsiteX9" fmla="*/ 705655 w 1452563"/>
                  <a:gd name="connsiteY9" fmla="*/ 118408 h 1392239"/>
                  <a:gd name="connsiteX10" fmla="*/ 119110 w 1452563"/>
                  <a:gd name="connsiteY10" fmla="*/ 704953 h 1392239"/>
                  <a:gd name="connsiteX11" fmla="*/ 119110 w 1452563"/>
                  <a:gd name="connsiteY11" fmla="*/ 1343855 h 1392239"/>
                  <a:gd name="connsiteX12" fmla="*/ 123988 w 1452563"/>
                  <a:gd name="connsiteY12" fmla="*/ 1392239 h 1392239"/>
                  <a:gd name="connsiteX13" fmla="*/ 7900 w 1452563"/>
                  <a:gd name="connsiteY13" fmla="*/ 1392239 h 1392239"/>
                  <a:gd name="connsiteX14" fmla="*/ 0 w 1452563"/>
                  <a:gd name="connsiteY14" fmla="*/ 1313872 h 1392239"/>
                  <a:gd name="connsiteX15" fmla="*/ 0 w 1452563"/>
                  <a:gd name="connsiteY15" fmla="*/ 705655 h 1392239"/>
                  <a:gd name="connsiteX16" fmla="*/ 705655 w 1452563"/>
                  <a:gd name="connsiteY16" fmla="*/ 0 h 1392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52563" h="1392239">
                    <a:moveTo>
                      <a:pt x="705655" y="0"/>
                    </a:moveTo>
                    <a:lnTo>
                      <a:pt x="746908" y="0"/>
                    </a:lnTo>
                    <a:cubicBezTo>
                      <a:pt x="1136630" y="0"/>
                      <a:pt x="1452563" y="315933"/>
                      <a:pt x="1452563" y="705655"/>
                    </a:cubicBezTo>
                    <a:lnTo>
                      <a:pt x="1452563" y="1313872"/>
                    </a:lnTo>
                    <a:lnTo>
                      <a:pt x="1444663" y="1392239"/>
                    </a:lnTo>
                    <a:lnTo>
                      <a:pt x="1321612" y="1392239"/>
                    </a:lnTo>
                    <a:lnTo>
                      <a:pt x="1326489" y="1343855"/>
                    </a:lnTo>
                    <a:lnTo>
                      <a:pt x="1326489" y="704953"/>
                    </a:lnTo>
                    <a:cubicBezTo>
                      <a:pt x="1326489" y="381013"/>
                      <a:pt x="1063884" y="118408"/>
                      <a:pt x="739944" y="118408"/>
                    </a:cubicBezTo>
                    <a:lnTo>
                      <a:pt x="705655" y="118408"/>
                    </a:lnTo>
                    <a:cubicBezTo>
                      <a:pt x="381715" y="118408"/>
                      <a:pt x="119110" y="381013"/>
                      <a:pt x="119110" y="704953"/>
                    </a:cubicBezTo>
                    <a:lnTo>
                      <a:pt x="119110" y="1343855"/>
                    </a:lnTo>
                    <a:lnTo>
                      <a:pt x="123988" y="1392239"/>
                    </a:lnTo>
                    <a:lnTo>
                      <a:pt x="7900" y="1392239"/>
                    </a:lnTo>
                    <a:lnTo>
                      <a:pt x="0" y="1313872"/>
                    </a:lnTo>
                    <a:lnTo>
                      <a:pt x="0" y="705655"/>
                    </a:lnTo>
                    <a:cubicBezTo>
                      <a:pt x="0" y="315933"/>
                      <a:pt x="315933" y="0"/>
                      <a:pt x="7056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600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61A9AB7A-5D75-4C56-8C66-0E4355B16FBF}"/>
                  </a:ext>
                </a:extLst>
              </p:cNvPr>
              <p:cNvSpPr/>
              <p:nvPr/>
            </p:nvSpPr>
            <p:spPr>
              <a:xfrm flipV="1">
                <a:off x="2076891" y="3881439"/>
                <a:ext cx="1452563" cy="1392239"/>
              </a:xfrm>
              <a:custGeom>
                <a:avLst/>
                <a:gdLst>
                  <a:gd name="connsiteX0" fmla="*/ 705655 w 1452563"/>
                  <a:gd name="connsiteY0" fmla="*/ 0 h 1392239"/>
                  <a:gd name="connsiteX1" fmla="*/ 746908 w 1452563"/>
                  <a:gd name="connsiteY1" fmla="*/ 0 h 1392239"/>
                  <a:gd name="connsiteX2" fmla="*/ 1452563 w 1452563"/>
                  <a:gd name="connsiteY2" fmla="*/ 705655 h 1392239"/>
                  <a:gd name="connsiteX3" fmla="*/ 1452563 w 1452563"/>
                  <a:gd name="connsiteY3" fmla="*/ 1313872 h 1392239"/>
                  <a:gd name="connsiteX4" fmla="*/ 1444663 w 1452563"/>
                  <a:gd name="connsiteY4" fmla="*/ 1392239 h 1392239"/>
                  <a:gd name="connsiteX5" fmla="*/ 1321612 w 1452563"/>
                  <a:gd name="connsiteY5" fmla="*/ 1392239 h 1392239"/>
                  <a:gd name="connsiteX6" fmla="*/ 1326489 w 1452563"/>
                  <a:gd name="connsiteY6" fmla="*/ 1343855 h 1392239"/>
                  <a:gd name="connsiteX7" fmla="*/ 1326489 w 1452563"/>
                  <a:gd name="connsiteY7" fmla="*/ 704953 h 1392239"/>
                  <a:gd name="connsiteX8" fmla="*/ 739944 w 1452563"/>
                  <a:gd name="connsiteY8" fmla="*/ 118408 h 1392239"/>
                  <a:gd name="connsiteX9" fmla="*/ 705655 w 1452563"/>
                  <a:gd name="connsiteY9" fmla="*/ 118408 h 1392239"/>
                  <a:gd name="connsiteX10" fmla="*/ 119110 w 1452563"/>
                  <a:gd name="connsiteY10" fmla="*/ 704953 h 1392239"/>
                  <a:gd name="connsiteX11" fmla="*/ 119110 w 1452563"/>
                  <a:gd name="connsiteY11" fmla="*/ 1343855 h 1392239"/>
                  <a:gd name="connsiteX12" fmla="*/ 123988 w 1452563"/>
                  <a:gd name="connsiteY12" fmla="*/ 1392239 h 1392239"/>
                  <a:gd name="connsiteX13" fmla="*/ 7900 w 1452563"/>
                  <a:gd name="connsiteY13" fmla="*/ 1392239 h 1392239"/>
                  <a:gd name="connsiteX14" fmla="*/ 0 w 1452563"/>
                  <a:gd name="connsiteY14" fmla="*/ 1313872 h 1392239"/>
                  <a:gd name="connsiteX15" fmla="*/ 0 w 1452563"/>
                  <a:gd name="connsiteY15" fmla="*/ 705655 h 1392239"/>
                  <a:gd name="connsiteX16" fmla="*/ 705655 w 1452563"/>
                  <a:gd name="connsiteY16" fmla="*/ 0 h 1392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52563" h="1392239">
                    <a:moveTo>
                      <a:pt x="705655" y="0"/>
                    </a:moveTo>
                    <a:lnTo>
                      <a:pt x="746908" y="0"/>
                    </a:lnTo>
                    <a:cubicBezTo>
                      <a:pt x="1136630" y="0"/>
                      <a:pt x="1452563" y="315933"/>
                      <a:pt x="1452563" y="705655"/>
                    </a:cubicBezTo>
                    <a:lnTo>
                      <a:pt x="1452563" y="1313872"/>
                    </a:lnTo>
                    <a:lnTo>
                      <a:pt x="1444663" y="1392239"/>
                    </a:lnTo>
                    <a:lnTo>
                      <a:pt x="1321612" y="1392239"/>
                    </a:lnTo>
                    <a:lnTo>
                      <a:pt x="1326489" y="1343855"/>
                    </a:lnTo>
                    <a:lnTo>
                      <a:pt x="1326489" y="704953"/>
                    </a:lnTo>
                    <a:cubicBezTo>
                      <a:pt x="1326489" y="381013"/>
                      <a:pt x="1063884" y="118408"/>
                      <a:pt x="739944" y="118408"/>
                    </a:cubicBezTo>
                    <a:lnTo>
                      <a:pt x="705655" y="118408"/>
                    </a:lnTo>
                    <a:cubicBezTo>
                      <a:pt x="381715" y="118408"/>
                      <a:pt x="119110" y="381013"/>
                      <a:pt x="119110" y="704953"/>
                    </a:cubicBezTo>
                    <a:lnTo>
                      <a:pt x="119110" y="1343855"/>
                    </a:lnTo>
                    <a:lnTo>
                      <a:pt x="123988" y="1392239"/>
                    </a:lnTo>
                    <a:lnTo>
                      <a:pt x="7900" y="1392239"/>
                    </a:lnTo>
                    <a:lnTo>
                      <a:pt x="0" y="1313872"/>
                    </a:lnTo>
                    <a:lnTo>
                      <a:pt x="0" y="705655"/>
                    </a:lnTo>
                    <a:cubicBezTo>
                      <a:pt x="0" y="315933"/>
                      <a:pt x="315933" y="0"/>
                      <a:pt x="7056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60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D2BE7742-17F8-672C-0550-CFEE0A7EA969}"/>
                  </a:ext>
                </a:extLst>
              </p:cNvPr>
              <p:cNvSpPr/>
              <p:nvPr/>
            </p:nvSpPr>
            <p:spPr>
              <a:xfrm flipH="1">
                <a:off x="3393188" y="2489200"/>
                <a:ext cx="1452563" cy="1392239"/>
              </a:xfrm>
              <a:custGeom>
                <a:avLst/>
                <a:gdLst>
                  <a:gd name="connsiteX0" fmla="*/ 705655 w 1452563"/>
                  <a:gd name="connsiteY0" fmla="*/ 0 h 1392239"/>
                  <a:gd name="connsiteX1" fmla="*/ 746908 w 1452563"/>
                  <a:gd name="connsiteY1" fmla="*/ 0 h 1392239"/>
                  <a:gd name="connsiteX2" fmla="*/ 1452563 w 1452563"/>
                  <a:gd name="connsiteY2" fmla="*/ 705655 h 1392239"/>
                  <a:gd name="connsiteX3" fmla="*/ 1452563 w 1452563"/>
                  <a:gd name="connsiteY3" fmla="*/ 1313872 h 1392239"/>
                  <a:gd name="connsiteX4" fmla="*/ 1444663 w 1452563"/>
                  <a:gd name="connsiteY4" fmla="*/ 1392239 h 1392239"/>
                  <a:gd name="connsiteX5" fmla="*/ 1321612 w 1452563"/>
                  <a:gd name="connsiteY5" fmla="*/ 1392239 h 1392239"/>
                  <a:gd name="connsiteX6" fmla="*/ 1326489 w 1452563"/>
                  <a:gd name="connsiteY6" fmla="*/ 1343855 h 1392239"/>
                  <a:gd name="connsiteX7" fmla="*/ 1326489 w 1452563"/>
                  <a:gd name="connsiteY7" fmla="*/ 704953 h 1392239"/>
                  <a:gd name="connsiteX8" fmla="*/ 739944 w 1452563"/>
                  <a:gd name="connsiteY8" fmla="*/ 118408 h 1392239"/>
                  <a:gd name="connsiteX9" fmla="*/ 705655 w 1452563"/>
                  <a:gd name="connsiteY9" fmla="*/ 118408 h 1392239"/>
                  <a:gd name="connsiteX10" fmla="*/ 119110 w 1452563"/>
                  <a:gd name="connsiteY10" fmla="*/ 704953 h 1392239"/>
                  <a:gd name="connsiteX11" fmla="*/ 119110 w 1452563"/>
                  <a:gd name="connsiteY11" fmla="*/ 1343855 h 1392239"/>
                  <a:gd name="connsiteX12" fmla="*/ 123988 w 1452563"/>
                  <a:gd name="connsiteY12" fmla="*/ 1392239 h 1392239"/>
                  <a:gd name="connsiteX13" fmla="*/ 7900 w 1452563"/>
                  <a:gd name="connsiteY13" fmla="*/ 1392239 h 1392239"/>
                  <a:gd name="connsiteX14" fmla="*/ 0 w 1452563"/>
                  <a:gd name="connsiteY14" fmla="*/ 1313872 h 1392239"/>
                  <a:gd name="connsiteX15" fmla="*/ 0 w 1452563"/>
                  <a:gd name="connsiteY15" fmla="*/ 705655 h 1392239"/>
                  <a:gd name="connsiteX16" fmla="*/ 705655 w 1452563"/>
                  <a:gd name="connsiteY16" fmla="*/ 0 h 1392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52563" h="1392239">
                    <a:moveTo>
                      <a:pt x="705655" y="0"/>
                    </a:moveTo>
                    <a:lnTo>
                      <a:pt x="746908" y="0"/>
                    </a:lnTo>
                    <a:cubicBezTo>
                      <a:pt x="1136630" y="0"/>
                      <a:pt x="1452563" y="315933"/>
                      <a:pt x="1452563" y="705655"/>
                    </a:cubicBezTo>
                    <a:lnTo>
                      <a:pt x="1452563" y="1313872"/>
                    </a:lnTo>
                    <a:lnTo>
                      <a:pt x="1444663" y="1392239"/>
                    </a:lnTo>
                    <a:lnTo>
                      <a:pt x="1321612" y="1392239"/>
                    </a:lnTo>
                    <a:lnTo>
                      <a:pt x="1326489" y="1343855"/>
                    </a:lnTo>
                    <a:lnTo>
                      <a:pt x="1326489" y="704953"/>
                    </a:lnTo>
                    <a:cubicBezTo>
                      <a:pt x="1326489" y="381013"/>
                      <a:pt x="1063884" y="118408"/>
                      <a:pt x="739944" y="118408"/>
                    </a:cubicBezTo>
                    <a:lnTo>
                      <a:pt x="705655" y="118408"/>
                    </a:lnTo>
                    <a:cubicBezTo>
                      <a:pt x="381715" y="118408"/>
                      <a:pt x="119110" y="381013"/>
                      <a:pt x="119110" y="704953"/>
                    </a:cubicBezTo>
                    <a:lnTo>
                      <a:pt x="119110" y="1343855"/>
                    </a:lnTo>
                    <a:lnTo>
                      <a:pt x="123988" y="1392239"/>
                    </a:lnTo>
                    <a:lnTo>
                      <a:pt x="7900" y="1392239"/>
                    </a:lnTo>
                    <a:lnTo>
                      <a:pt x="0" y="1313872"/>
                    </a:lnTo>
                    <a:lnTo>
                      <a:pt x="0" y="705655"/>
                    </a:lnTo>
                    <a:cubicBezTo>
                      <a:pt x="0" y="315933"/>
                      <a:pt x="315933" y="0"/>
                      <a:pt x="7056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600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F22AD7BC-6C71-28E4-E6A7-BAE5FF1CD89B}"/>
                  </a:ext>
                </a:extLst>
              </p:cNvPr>
              <p:cNvSpPr/>
              <p:nvPr/>
            </p:nvSpPr>
            <p:spPr>
              <a:xfrm flipV="1">
                <a:off x="4718722" y="3881439"/>
                <a:ext cx="1452563" cy="1392239"/>
              </a:xfrm>
              <a:custGeom>
                <a:avLst/>
                <a:gdLst>
                  <a:gd name="connsiteX0" fmla="*/ 705655 w 1452563"/>
                  <a:gd name="connsiteY0" fmla="*/ 0 h 1392239"/>
                  <a:gd name="connsiteX1" fmla="*/ 746908 w 1452563"/>
                  <a:gd name="connsiteY1" fmla="*/ 0 h 1392239"/>
                  <a:gd name="connsiteX2" fmla="*/ 1452563 w 1452563"/>
                  <a:gd name="connsiteY2" fmla="*/ 705655 h 1392239"/>
                  <a:gd name="connsiteX3" fmla="*/ 1452563 w 1452563"/>
                  <a:gd name="connsiteY3" fmla="*/ 1313872 h 1392239"/>
                  <a:gd name="connsiteX4" fmla="*/ 1444663 w 1452563"/>
                  <a:gd name="connsiteY4" fmla="*/ 1392239 h 1392239"/>
                  <a:gd name="connsiteX5" fmla="*/ 1321612 w 1452563"/>
                  <a:gd name="connsiteY5" fmla="*/ 1392239 h 1392239"/>
                  <a:gd name="connsiteX6" fmla="*/ 1326489 w 1452563"/>
                  <a:gd name="connsiteY6" fmla="*/ 1343855 h 1392239"/>
                  <a:gd name="connsiteX7" fmla="*/ 1326489 w 1452563"/>
                  <a:gd name="connsiteY7" fmla="*/ 704953 h 1392239"/>
                  <a:gd name="connsiteX8" fmla="*/ 739944 w 1452563"/>
                  <a:gd name="connsiteY8" fmla="*/ 118408 h 1392239"/>
                  <a:gd name="connsiteX9" fmla="*/ 705655 w 1452563"/>
                  <a:gd name="connsiteY9" fmla="*/ 118408 h 1392239"/>
                  <a:gd name="connsiteX10" fmla="*/ 119110 w 1452563"/>
                  <a:gd name="connsiteY10" fmla="*/ 704953 h 1392239"/>
                  <a:gd name="connsiteX11" fmla="*/ 119110 w 1452563"/>
                  <a:gd name="connsiteY11" fmla="*/ 1343855 h 1392239"/>
                  <a:gd name="connsiteX12" fmla="*/ 123988 w 1452563"/>
                  <a:gd name="connsiteY12" fmla="*/ 1392239 h 1392239"/>
                  <a:gd name="connsiteX13" fmla="*/ 7900 w 1452563"/>
                  <a:gd name="connsiteY13" fmla="*/ 1392239 h 1392239"/>
                  <a:gd name="connsiteX14" fmla="*/ 0 w 1452563"/>
                  <a:gd name="connsiteY14" fmla="*/ 1313872 h 1392239"/>
                  <a:gd name="connsiteX15" fmla="*/ 0 w 1452563"/>
                  <a:gd name="connsiteY15" fmla="*/ 705655 h 1392239"/>
                  <a:gd name="connsiteX16" fmla="*/ 705655 w 1452563"/>
                  <a:gd name="connsiteY16" fmla="*/ 0 h 1392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52563" h="1392239">
                    <a:moveTo>
                      <a:pt x="705655" y="0"/>
                    </a:moveTo>
                    <a:lnTo>
                      <a:pt x="746908" y="0"/>
                    </a:lnTo>
                    <a:cubicBezTo>
                      <a:pt x="1136630" y="0"/>
                      <a:pt x="1452563" y="315933"/>
                      <a:pt x="1452563" y="705655"/>
                    </a:cubicBezTo>
                    <a:lnTo>
                      <a:pt x="1452563" y="1313872"/>
                    </a:lnTo>
                    <a:lnTo>
                      <a:pt x="1444663" y="1392239"/>
                    </a:lnTo>
                    <a:lnTo>
                      <a:pt x="1321612" y="1392239"/>
                    </a:lnTo>
                    <a:lnTo>
                      <a:pt x="1326489" y="1343855"/>
                    </a:lnTo>
                    <a:lnTo>
                      <a:pt x="1326489" y="704953"/>
                    </a:lnTo>
                    <a:cubicBezTo>
                      <a:pt x="1326489" y="381013"/>
                      <a:pt x="1063884" y="118408"/>
                      <a:pt x="739944" y="118408"/>
                    </a:cubicBezTo>
                    <a:lnTo>
                      <a:pt x="705655" y="118408"/>
                    </a:lnTo>
                    <a:cubicBezTo>
                      <a:pt x="381715" y="118408"/>
                      <a:pt x="119110" y="381013"/>
                      <a:pt x="119110" y="704953"/>
                    </a:cubicBezTo>
                    <a:lnTo>
                      <a:pt x="119110" y="1343855"/>
                    </a:lnTo>
                    <a:lnTo>
                      <a:pt x="123988" y="1392239"/>
                    </a:lnTo>
                    <a:lnTo>
                      <a:pt x="7900" y="1392239"/>
                    </a:lnTo>
                    <a:lnTo>
                      <a:pt x="0" y="1313872"/>
                    </a:lnTo>
                    <a:lnTo>
                      <a:pt x="0" y="705655"/>
                    </a:lnTo>
                    <a:cubicBezTo>
                      <a:pt x="0" y="315933"/>
                      <a:pt x="315933" y="0"/>
                      <a:pt x="7056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id-ID" sz="1600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6959FF65-9815-EC29-3686-D1C0428FF00A}"/>
                  </a:ext>
                </a:extLst>
              </p:cNvPr>
              <p:cNvSpPr/>
              <p:nvPr/>
            </p:nvSpPr>
            <p:spPr>
              <a:xfrm flipH="1">
                <a:off x="6032102" y="2489200"/>
                <a:ext cx="1452563" cy="1392239"/>
              </a:xfrm>
              <a:custGeom>
                <a:avLst/>
                <a:gdLst>
                  <a:gd name="connsiteX0" fmla="*/ 705655 w 1452563"/>
                  <a:gd name="connsiteY0" fmla="*/ 0 h 1392239"/>
                  <a:gd name="connsiteX1" fmla="*/ 746908 w 1452563"/>
                  <a:gd name="connsiteY1" fmla="*/ 0 h 1392239"/>
                  <a:gd name="connsiteX2" fmla="*/ 1452563 w 1452563"/>
                  <a:gd name="connsiteY2" fmla="*/ 705655 h 1392239"/>
                  <a:gd name="connsiteX3" fmla="*/ 1452563 w 1452563"/>
                  <a:gd name="connsiteY3" fmla="*/ 1313872 h 1392239"/>
                  <a:gd name="connsiteX4" fmla="*/ 1444663 w 1452563"/>
                  <a:gd name="connsiteY4" fmla="*/ 1392239 h 1392239"/>
                  <a:gd name="connsiteX5" fmla="*/ 1321612 w 1452563"/>
                  <a:gd name="connsiteY5" fmla="*/ 1392239 h 1392239"/>
                  <a:gd name="connsiteX6" fmla="*/ 1326489 w 1452563"/>
                  <a:gd name="connsiteY6" fmla="*/ 1343855 h 1392239"/>
                  <a:gd name="connsiteX7" fmla="*/ 1326489 w 1452563"/>
                  <a:gd name="connsiteY7" fmla="*/ 704953 h 1392239"/>
                  <a:gd name="connsiteX8" fmla="*/ 739944 w 1452563"/>
                  <a:gd name="connsiteY8" fmla="*/ 118408 h 1392239"/>
                  <a:gd name="connsiteX9" fmla="*/ 705655 w 1452563"/>
                  <a:gd name="connsiteY9" fmla="*/ 118408 h 1392239"/>
                  <a:gd name="connsiteX10" fmla="*/ 119110 w 1452563"/>
                  <a:gd name="connsiteY10" fmla="*/ 704953 h 1392239"/>
                  <a:gd name="connsiteX11" fmla="*/ 119110 w 1452563"/>
                  <a:gd name="connsiteY11" fmla="*/ 1343855 h 1392239"/>
                  <a:gd name="connsiteX12" fmla="*/ 123988 w 1452563"/>
                  <a:gd name="connsiteY12" fmla="*/ 1392239 h 1392239"/>
                  <a:gd name="connsiteX13" fmla="*/ 7900 w 1452563"/>
                  <a:gd name="connsiteY13" fmla="*/ 1392239 h 1392239"/>
                  <a:gd name="connsiteX14" fmla="*/ 0 w 1452563"/>
                  <a:gd name="connsiteY14" fmla="*/ 1313872 h 1392239"/>
                  <a:gd name="connsiteX15" fmla="*/ 0 w 1452563"/>
                  <a:gd name="connsiteY15" fmla="*/ 705655 h 1392239"/>
                  <a:gd name="connsiteX16" fmla="*/ 705655 w 1452563"/>
                  <a:gd name="connsiteY16" fmla="*/ 0 h 1392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52563" h="1392239">
                    <a:moveTo>
                      <a:pt x="705655" y="0"/>
                    </a:moveTo>
                    <a:lnTo>
                      <a:pt x="746908" y="0"/>
                    </a:lnTo>
                    <a:cubicBezTo>
                      <a:pt x="1136630" y="0"/>
                      <a:pt x="1452563" y="315933"/>
                      <a:pt x="1452563" y="705655"/>
                    </a:cubicBezTo>
                    <a:lnTo>
                      <a:pt x="1452563" y="1313872"/>
                    </a:lnTo>
                    <a:lnTo>
                      <a:pt x="1444663" y="1392239"/>
                    </a:lnTo>
                    <a:lnTo>
                      <a:pt x="1321612" y="1392239"/>
                    </a:lnTo>
                    <a:lnTo>
                      <a:pt x="1326489" y="1343855"/>
                    </a:lnTo>
                    <a:lnTo>
                      <a:pt x="1326489" y="704953"/>
                    </a:lnTo>
                    <a:cubicBezTo>
                      <a:pt x="1326489" y="381013"/>
                      <a:pt x="1063884" y="118408"/>
                      <a:pt x="739944" y="118408"/>
                    </a:cubicBezTo>
                    <a:lnTo>
                      <a:pt x="705655" y="118408"/>
                    </a:lnTo>
                    <a:cubicBezTo>
                      <a:pt x="381715" y="118408"/>
                      <a:pt x="119110" y="381013"/>
                      <a:pt x="119110" y="704953"/>
                    </a:cubicBezTo>
                    <a:lnTo>
                      <a:pt x="119110" y="1343855"/>
                    </a:lnTo>
                    <a:lnTo>
                      <a:pt x="123988" y="1392239"/>
                    </a:lnTo>
                    <a:lnTo>
                      <a:pt x="7900" y="1392239"/>
                    </a:lnTo>
                    <a:lnTo>
                      <a:pt x="0" y="1313872"/>
                    </a:lnTo>
                    <a:lnTo>
                      <a:pt x="0" y="705655"/>
                    </a:lnTo>
                    <a:cubicBezTo>
                      <a:pt x="0" y="315933"/>
                      <a:pt x="315933" y="0"/>
                      <a:pt x="7056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id-ID" sz="1600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DD788C94-3443-49AE-CC95-9BFFF58A5AFB}"/>
                  </a:ext>
                </a:extLst>
              </p:cNvPr>
              <p:cNvSpPr/>
              <p:nvPr/>
            </p:nvSpPr>
            <p:spPr>
              <a:xfrm flipV="1">
                <a:off x="7351771" y="3881439"/>
                <a:ext cx="1452563" cy="1392239"/>
              </a:xfrm>
              <a:custGeom>
                <a:avLst/>
                <a:gdLst>
                  <a:gd name="connsiteX0" fmla="*/ 705655 w 1452563"/>
                  <a:gd name="connsiteY0" fmla="*/ 0 h 1392239"/>
                  <a:gd name="connsiteX1" fmla="*/ 746908 w 1452563"/>
                  <a:gd name="connsiteY1" fmla="*/ 0 h 1392239"/>
                  <a:gd name="connsiteX2" fmla="*/ 1452563 w 1452563"/>
                  <a:gd name="connsiteY2" fmla="*/ 705655 h 1392239"/>
                  <a:gd name="connsiteX3" fmla="*/ 1452563 w 1452563"/>
                  <a:gd name="connsiteY3" fmla="*/ 1313872 h 1392239"/>
                  <a:gd name="connsiteX4" fmla="*/ 1444663 w 1452563"/>
                  <a:gd name="connsiteY4" fmla="*/ 1392239 h 1392239"/>
                  <a:gd name="connsiteX5" fmla="*/ 1321612 w 1452563"/>
                  <a:gd name="connsiteY5" fmla="*/ 1392239 h 1392239"/>
                  <a:gd name="connsiteX6" fmla="*/ 1326489 w 1452563"/>
                  <a:gd name="connsiteY6" fmla="*/ 1343855 h 1392239"/>
                  <a:gd name="connsiteX7" fmla="*/ 1326489 w 1452563"/>
                  <a:gd name="connsiteY7" fmla="*/ 704953 h 1392239"/>
                  <a:gd name="connsiteX8" fmla="*/ 739944 w 1452563"/>
                  <a:gd name="connsiteY8" fmla="*/ 118408 h 1392239"/>
                  <a:gd name="connsiteX9" fmla="*/ 705655 w 1452563"/>
                  <a:gd name="connsiteY9" fmla="*/ 118408 h 1392239"/>
                  <a:gd name="connsiteX10" fmla="*/ 119110 w 1452563"/>
                  <a:gd name="connsiteY10" fmla="*/ 704953 h 1392239"/>
                  <a:gd name="connsiteX11" fmla="*/ 119110 w 1452563"/>
                  <a:gd name="connsiteY11" fmla="*/ 1343855 h 1392239"/>
                  <a:gd name="connsiteX12" fmla="*/ 123988 w 1452563"/>
                  <a:gd name="connsiteY12" fmla="*/ 1392239 h 1392239"/>
                  <a:gd name="connsiteX13" fmla="*/ 7900 w 1452563"/>
                  <a:gd name="connsiteY13" fmla="*/ 1392239 h 1392239"/>
                  <a:gd name="connsiteX14" fmla="*/ 0 w 1452563"/>
                  <a:gd name="connsiteY14" fmla="*/ 1313872 h 1392239"/>
                  <a:gd name="connsiteX15" fmla="*/ 0 w 1452563"/>
                  <a:gd name="connsiteY15" fmla="*/ 705655 h 1392239"/>
                  <a:gd name="connsiteX16" fmla="*/ 705655 w 1452563"/>
                  <a:gd name="connsiteY16" fmla="*/ 0 h 1392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52563" h="1392239">
                    <a:moveTo>
                      <a:pt x="705655" y="0"/>
                    </a:moveTo>
                    <a:lnTo>
                      <a:pt x="746908" y="0"/>
                    </a:lnTo>
                    <a:cubicBezTo>
                      <a:pt x="1136630" y="0"/>
                      <a:pt x="1452563" y="315933"/>
                      <a:pt x="1452563" y="705655"/>
                    </a:cubicBezTo>
                    <a:lnTo>
                      <a:pt x="1452563" y="1313872"/>
                    </a:lnTo>
                    <a:lnTo>
                      <a:pt x="1444663" y="1392239"/>
                    </a:lnTo>
                    <a:lnTo>
                      <a:pt x="1321612" y="1392239"/>
                    </a:lnTo>
                    <a:lnTo>
                      <a:pt x="1326489" y="1343855"/>
                    </a:lnTo>
                    <a:lnTo>
                      <a:pt x="1326489" y="704953"/>
                    </a:lnTo>
                    <a:cubicBezTo>
                      <a:pt x="1326489" y="381013"/>
                      <a:pt x="1063884" y="118408"/>
                      <a:pt x="739944" y="118408"/>
                    </a:cubicBezTo>
                    <a:lnTo>
                      <a:pt x="705655" y="118408"/>
                    </a:lnTo>
                    <a:cubicBezTo>
                      <a:pt x="381715" y="118408"/>
                      <a:pt x="119110" y="381013"/>
                      <a:pt x="119110" y="704953"/>
                    </a:cubicBezTo>
                    <a:lnTo>
                      <a:pt x="119110" y="1343855"/>
                    </a:lnTo>
                    <a:lnTo>
                      <a:pt x="123988" y="1392239"/>
                    </a:lnTo>
                    <a:lnTo>
                      <a:pt x="7900" y="1392239"/>
                    </a:lnTo>
                    <a:lnTo>
                      <a:pt x="0" y="1313872"/>
                    </a:lnTo>
                    <a:lnTo>
                      <a:pt x="0" y="705655"/>
                    </a:lnTo>
                    <a:cubicBezTo>
                      <a:pt x="0" y="315933"/>
                      <a:pt x="315933" y="0"/>
                      <a:pt x="7056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id-ID" sz="1600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DCF4A265-DE3F-9A62-B46D-E492F85AA718}"/>
                  </a:ext>
                </a:extLst>
              </p:cNvPr>
              <p:cNvSpPr/>
              <p:nvPr/>
            </p:nvSpPr>
            <p:spPr>
              <a:xfrm flipH="1">
                <a:off x="8663565" y="2489200"/>
                <a:ext cx="1452563" cy="1392239"/>
              </a:xfrm>
              <a:custGeom>
                <a:avLst/>
                <a:gdLst>
                  <a:gd name="connsiteX0" fmla="*/ 705655 w 1452563"/>
                  <a:gd name="connsiteY0" fmla="*/ 0 h 1392239"/>
                  <a:gd name="connsiteX1" fmla="*/ 746908 w 1452563"/>
                  <a:gd name="connsiteY1" fmla="*/ 0 h 1392239"/>
                  <a:gd name="connsiteX2" fmla="*/ 1452563 w 1452563"/>
                  <a:gd name="connsiteY2" fmla="*/ 705655 h 1392239"/>
                  <a:gd name="connsiteX3" fmla="*/ 1452563 w 1452563"/>
                  <a:gd name="connsiteY3" fmla="*/ 1313872 h 1392239"/>
                  <a:gd name="connsiteX4" fmla="*/ 1444663 w 1452563"/>
                  <a:gd name="connsiteY4" fmla="*/ 1392239 h 1392239"/>
                  <a:gd name="connsiteX5" fmla="*/ 1321612 w 1452563"/>
                  <a:gd name="connsiteY5" fmla="*/ 1392239 h 1392239"/>
                  <a:gd name="connsiteX6" fmla="*/ 1326489 w 1452563"/>
                  <a:gd name="connsiteY6" fmla="*/ 1343855 h 1392239"/>
                  <a:gd name="connsiteX7" fmla="*/ 1326489 w 1452563"/>
                  <a:gd name="connsiteY7" fmla="*/ 704953 h 1392239"/>
                  <a:gd name="connsiteX8" fmla="*/ 739944 w 1452563"/>
                  <a:gd name="connsiteY8" fmla="*/ 118408 h 1392239"/>
                  <a:gd name="connsiteX9" fmla="*/ 705655 w 1452563"/>
                  <a:gd name="connsiteY9" fmla="*/ 118408 h 1392239"/>
                  <a:gd name="connsiteX10" fmla="*/ 119110 w 1452563"/>
                  <a:gd name="connsiteY10" fmla="*/ 704953 h 1392239"/>
                  <a:gd name="connsiteX11" fmla="*/ 119110 w 1452563"/>
                  <a:gd name="connsiteY11" fmla="*/ 1343855 h 1392239"/>
                  <a:gd name="connsiteX12" fmla="*/ 123988 w 1452563"/>
                  <a:gd name="connsiteY12" fmla="*/ 1392239 h 1392239"/>
                  <a:gd name="connsiteX13" fmla="*/ 7900 w 1452563"/>
                  <a:gd name="connsiteY13" fmla="*/ 1392239 h 1392239"/>
                  <a:gd name="connsiteX14" fmla="*/ 0 w 1452563"/>
                  <a:gd name="connsiteY14" fmla="*/ 1313872 h 1392239"/>
                  <a:gd name="connsiteX15" fmla="*/ 0 w 1452563"/>
                  <a:gd name="connsiteY15" fmla="*/ 705655 h 1392239"/>
                  <a:gd name="connsiteX16" fmla="*/ 705655 w 1452563"/>
                  <a:gd name="connsiteY16" fmla="*/ 0 h 1392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52563" h="1392239">
                    <a:moveTo>
                      <a:pt x="705655" y="0"/>
                    </a:moveTo>
                    <a:lnTo>
                      <a:pt x="746908" y="0"/>
                    </a:lnTo>
                    <a:cubicBezTo>
                      <a:pt x="1136630" y="0"/>
                      <a:pt x="1452563" y="315933"/>
                      <a:pt x="1452563" y="705655"/>
                    </a:cubicBezTo>
                    <a:lnTo>
                      <a:pt x="1452563" y="1313872"/>
                    </a:lnTo>
                    <a:lnTo>
                      <a:pt x="1444663" y="1392239"/>
                    </a:lnTo>
                    <a:lnTo>
                      <a:pt x="1321612" y="1392239"/>
                    </a:lnTo>
                    <a:lnTo>
                      <a:pt x="1326489" y="1343855"/>
                    </a:lnTo>
                    <a:lnTo>
                      <a:pt x="1326489" y="704953"/>
                    </a:lnTo>
                    <a:cubicBezTo>
                      <a:pt x="1326489" y="381013"/>
                      <a:pt x="1063884" y="118408"/>
                      <a:pt x="739944" y="118408"/>
                    </a:cubicBezTo>
                    <a:lnTo>
                      <a:pt x="705655" y="118408"/>
                    </a:lnTo>
                    <a:cubicBezTo>
                      <a:pt x="381715" y="118408"/>
                      <a:pt x="119110" y="381013"/>
                      <a:pt x="119110" y="704953"/>
                    </a:cubicBezTo>
                    <a:lnTo>
                      <a:pt x="119110" y="1343855"/>
                    </a:lnTo>
                    <a:lnTo>
                      <a:pt x="123988" y="1392239"/>
                    </a:lnTo>
                    <a:lnTo>
                      <a:pt x="7900" y="1392239"/>
                    </a:lnTo>
                    <a:lnTo>
                      <a:pt x="0" y="1313872"/>
                    </a:lnTo>
                    <a:lnTo>
                      <a:pt x="0" y="705655"/>
                    </a:lnTo>
                    <a:cubicBezTo>
                      <a:pt x="0" y="315933"/>
                      <a:pt x="315933" y="0"/>
                      <a:pt x="7056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id-ID" sz="1600"/>
              </a:p>
            </p:txBody>
          </p:sp>
          <p:sp>
            <p:nvSpPr>
              <p:cNvPr id="24" name="Flowchart: Connector 23">
                <a:extLst>
                  <a:ext uri="{FF2B5EF4-FFF2-40B4-BE49-F238E27FC236}">
                    <a16:creationId xmlns:a16="http://schemas.microsoft.com/office/drawing/2014/main" id="{3FBBDBE2-F823-11FE-B311-6A63600FD1EA}"/>
                  </a:ext>
                </a:extLst>
              </p:cNvPr>
              <p:cNvSpPr/>
              <p:nvPr/>
            </p:nvSpPr>
            <p:spPr>
              <a:xfrm>
                <a:off x="1012817" y="2715651"/>
                <a:ext cx="939336" cy="939336"/>
              </a:xfrm>
              <a:prstGeom prst="flowChartConnector">
                <a:avLst/>
              </a:prstGeom>
              <a:solidFill>
                <a:srgbClr val="D4CB92"/>
              </a:solidFill>
              <a:ln>
                <a:noFill/>
              </a:ln>
              <a:effectLst>
                <a:outerShdw blurRad="254000" dist="127000" dir="36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600"/>
              </a:p>
            </p:txBody>
          </p:sp>
          <p:sp>
            <p:nvSpPr>
              <p:cNvPr id="25" name="Flowchart: Connector 24">
                <a:extLst>
                  <a:ext uri="{FF2B5EF4-FFF2-40B4-BE49-F238E27FC236}">
                    <a16:creationId xmlns:a16="http://schemas.microsoft.com/office/drawing/2014/main" id="{40ED0F07-B9F0-3D51-F98B-D82608F4FB8A}"/>
                  </a:ext>
                </a:extLst>
              </p:cNvPr>
              <p:cNvSpPr/>
              <p:nvPr/>
            </p:nvSpPr>
            <p:spPr>
              <a:xfrm>
                <a:off x="3649801" y="2715651"/>
                <a:ext cx="939336" cy="939336"/>
              </a:xfrm>
              <a:prstGeom prst="flowChartConnector">
                <a:avLst/>
              </a:prstGeom>
              <a:ln/>
            </p:spPr>
            <p:style>
              <a:lnRef idx="3">
                <a:schemeClr val="lt1"/>
              </a:lnRef>
              <a:fillRef idx="1">
                <a:schemeClr val="accent4"/>
              </a:fillRef>
              <a:effectRef idx="1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600"/>
              </a:p>
            </p:txBody>
          </p:sp>
          <p:sp>
            <p:nvSpPr>
              <p:cNvPr id="26" name="Flowchart: Connector 25">
                <a:extLst>
                  <a:ext uri="{FF2B5EF4-FFF2-40B4-BE49-F238E27FC236}">
                    <a16:creationId xmlns:a16="http://schemas.microsoft.com/office/drawing/2014/main" id="{C66FBED2-D6A5-6AE8-5A2D-8F052820FE80}"/>
                  </a:ext>
                </a:extLst>
              </p:cNvPr>
              <p:cNvSpPr/>
              <p:nvPr/>
            </p:nvSpPr>
            <p:spPr>
              <a:xfrm>
                <a:off x="6293868" y="2715651"/>
                <a:ext cx="939336" cy="939336"/>
              </a:xfrm>
              <a:prstGeom prst="flowChartConnector">
                <a:avLst/>
              </a:prstGeom>
              <a:ln/>
            </p:spPr>
            <p:style>
              <a:lnRef idx="3">
                <a:schemeClr val="lt1"/>
              </a:lnRef>
              <a:fillRef idx="1">
                <a:schemeClr val="accent4"/>
              </a:fillRef>
              <a:effectRef idx="1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600"/>
              </a:p>
            </p:txBody>
          </p:sp>
          <p:sp>
            <p:nvSpPr>
              <p:cNvPr id="27" name="Flowchart: Connector 26">
                <a:extLst>
                  <a:ext uri="{FF2B5EF4-FFF2-40B4-BE49-F238E27FC236}">
                    <a16:creationId xmlns:a16="http://schemas.microsoft.com/office/drawing/2014/main" id="{1496D59D-8B3A-0D01-DDD1-BD8A8F23BF98}"/>
                  </a:ext>
                </a:extLst>
              </p:cNvPr>
              <p:cNvSpPr/>
              <p:nvPr/>
            </p:nvSpPr>
            <p:spPr>
              <a:xfrm>
                <a:off x="8920178" y="2715651"/>
                <a:ext cx="939336" cy="939336"/>
              </a:xfrm>
              <a:prstGeom prst="flowChartConnector">
                <a:avLst/>
              </a:prstGeom>
              <a:ln/>
            </p:spPr>
            <p:style>
              <a:lnRef idx="3">
                <a:schemeClr val="lt1"/>
              </a:lnRef>
              <a:fillRef idx="1">
                <a:schemeClr val="accent4"/>
              </a:fillRef>
              <a:effectRef idx="1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600"/>
              </a:p>
            </p:txBody>
          </p:sp>
          <p:sp>
            <p:nvSpPr>
              <p:cNvPr id="28" name="Flowchart: Connector 27">
                <a:extLst>
                  <a:ext uri="{FF2B5EF4-FFF2-40B4-BE49-F238E27FC236}">
                    <a16:creationId xmlns:a16="http://schemas.microsoft.com/office/drawing/2014/main" id="{0428B270-96CA-31C1-EE32-D23D8CCE91E3}"/>
                  </a:ext>
                </a:extLst>
              </p:cNvPr>
              <p:cNvSpPr/>
              <p:nvPr/>
            </p:nvSpPr>
            <p:spPr>
              <a:xfrm>
                <a:off x="7608384" y="4005264"/>
                <a:ext cx="939336" cy="939336"/>
              </a:xfrm>
              <a:prstGeom prst="flowChartConnector">
                <a:avLst/>
              </a:pr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600"/>
              </a:p>
            </p:txBody>
          </p:sp>
          <p:sp>
            <p:nvSpPr>
              <p:cNvPr id="29" name="Flowchart: Connector 28">
                <a:extLst>
                  <a:ext uri="{FF2B5EF4-FFF2-40B4-BE49-F238E27FC236}">
                    <a16:creationId xmlns:a16="http://schemas.microsoft.com/office/drawing/2014/main" id="{C6902A84-1575-FAF4-0CF0-8278DCF1A030}"/>
                  </a:ext>
                </a:extLst>
              </p:cNvPr>
              <p:cNvSpPr/>
              <p:nvPr/>
            </p:nvSpPr>
            <p:spPr>
              <a:xfrm>
                <a:off x="4968770" y="4005264"/>
                <a:ext cx="939336" cy="939336"/>
              </a:xfrm>
              <a:prstGeom prst="flowChartConnector">
                <a:avLst/>
              </a:prstGeom>
              <a:ln/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600"/>
              </a:p>
            </p:txBody>
          </p:sp>
          <p:sp>
            <p:nvSpPr>
              <p:cNvPr id="30" name="Flowchart: Connector 29">
                <a:extLst>
                  <a:ext uri="{FF2B5EF4-FFF2-40B4-BE49-F238E27FC236}">
                    <a16:creationId xmlns:a16="http://schemas.microsoft.com/office/drawing/2014/main" id="{1DCED99E-48E8-41F5-7289-78565BD31376}"/>
                  </a:ext>
                </a:extLst>
              </p:cNvPr>
              <p:cNvSpPr/>
              <p:nvPr/>
            </p:nvSpPr>
            <p:spPr>
              <a:xfrm>
                <a:off x="2333504" y="4005264"/>
                <a:ext cx="939336" cy="939336"/>
              </a:xfrm>
              <a:prstGeom prst="flowChartConnector">
                <a:avLst/>
              </a:pr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600"/>
              </a:p>
            </p:txBody>
          </p:sp>
          <p:pic>
            <p:nvPicPr>
              <p:cNvPr id="31" name="Picture Placeholder 85">
                <a:extLst>
                  <a:ext uri="{FF2B5EF4-FFF2-40B4-BE49-F238E27FC236}">
                    <a16:creationId xmlns:a16="http://schemas.microsoft.com/office/drawing/2014/main" id="{0C9E9197-6430-DD39-B466-D1B5523943C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/>
            </p:blipFill>
            <p:spPr>
              <a:xfrm>
                <a:off x="9161308" y="2956781"/>
                <a:ext cx="457076" cy="457076"/>
              </a:xfrm>
              <a:prstGeom prst="rect">
                <a:avLst/>
              </a:prstGeom>
            </p:spPr>
          </p:pic>
          <p:pic>
            <p:nvPicPr>
              <p:cNvPr id="32" name="Picture Placeholder 74">
                <a:extLst>
                  <a:ext uri="{FF2B5EF4-FFF2-40B4-BE49-F238E27FC236}">
                    <a16:creationId xmlns:a16="http://schemas.microsoft.com/office/drawing/2014/main" id="{B24E5BDE-C702-6497-F347-A4A4B2D61AE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1253947" y="2956781"/>
                <a:ext cx="457076" cy="457076"/>
              </a:xfrm>
              <a:custGeom>
                <a:avLst/>
                <a:gdLst>
                  <a:gd name="connsiteX0" fmla="*/ 0 w 685800"/>
                  <a:gd name="connsiteY0" fmla="*/ 0 h 710146"/>
                  <a:gd name="connsiteX1" fmla="*/ 685800 w 685800"/>
                  <a:gd name="connsiteY1" fmla="*/ 0 h 710146"/>
                  <a:gd name="connsiteX2" fmla="*/ 685800 w 685800"/>
                  <a:gd name="connsiteY2" fmla="*/ 710146 h 710146"/>
                  <a:gd name="connsiteX3" fmla="*/ 0 w 685800"/>
                  <a:gd name="connsiteY3" fmla="*/ 710146 h 710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800" h="710146">
                    <a:moveTo>
                      <a:pt x="0" y="0"/>
                    </a:moveTo>
                    <a:lnTo>
                      <a:pt x="685800" y="0"/>
                    </a:lnTo>
                    <a:lnTo>
                      <a:pt x="685800" y="710146"/>
                    </a:lnTo>
                    <a:lnTo>
                      <a:pt x="0" y="710146"/>
                    </a:lnTo>
                    <a:close/>
                  </a:path>
                </a:pathLst>
              </a:custGeom>
            </p:spPr>
          </p:pic>
          <p:pic>
            <p:nvPicPr>
              <p:cNvPr id="33" name="Picture Placeholder 93">
                <a:extLst>
                  <a:ext uri="{FF2B5EF4-FFF2-40B4-BE49-F238E27FC236}">
                    <a16:creationId xmlns:a16="http://schemas.microsoft.com/office/drawing/2014/main" id="{8BC7BBAE-AEAE-5710-4082-302B98126A0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rcRect/>
              <a:stretch/>
            </p:blipFill>
            <p:spPr>
              <a:xfrm>
                <a:off x="2574634" y="4246394"/>
                <a:ext cx="457076" cy="457076"/>
              </a:xfrm>
              <a:custGeom>
                <a:avLst/>
                <a:gdLst>
                  <a:gd name="connsiteX0" fmla="*/ 0 w 685800"/>
                  <a:gd name="connsiteY0" fmla="*/ 0 h 710146"/>
                  <a:gd name="connsiteX1" fmla="*/ 685800 w 685800"/>
                  <a:gd name="connsiteY1" fmla="*/ 0 h 710146"/>
                  <a:gd name="connsiteX2" fmla="*/ 685800 w 685800"/>
                  <a:gd name="connsiteY2" fmla="*/ 710146 h 710146"/>
                  <a:gd name="connsiteX3" fmla="*/ 0 w 685800"/>
                  <a:gd name="connsiteY3" fmla="*/ 710146 h 710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800" h="710146">
                    <a:moveTo>
                      <a:pt x="0" y="0"/>
                    </a:moveTo>
                    <a:lnTo>
                      <a:pt x="685800" y="0"/>
                    </a:lnTo>
                    <a:lnTo>
                      <a:pt x="685800" y="710146"/>
                    </a:lnTo>
                    <a:lnTo>
                      <a:pt x="0" y="710146"/>
                    </a:lnTo>
                    <a:close/>
                  </a:path>
                </a:pathLst>
              </a:custGeom>
            </p:spPr>
          </p:pic>
          <p:pic>
            <p:nvPicPr>
              <p:cNvPr id="34" name="Picture Placeholder 116">
                <a:extLst>
                  <a:ext uri="{FF2B5EF4-FFF2-40B4-BE49-F238E27FC236}">
                    <a16:creationId xmlns:a16="http://schemas.microsoft.com/office/drawing/2014/main" id="{0BA5848E-373D-13BB-BED1-0114871FC52A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rcRect/>
              <a:stretch/>
            </p:blipFill>
            <p:spPr>
              <a:xfrm>
                <a:off x="7849514" y="4246394"/>
                <a:ext cx="457076" cy="457076"/>
              </a:xfrm>
              <a:custGeom>
                <a:avLst/>
                <a:gdLst>
                  <a:gd name="connsiteX0" fmla="*/ 0 w 685800"/>
                  <a:gd name="connsiteY0" fmla="*/ 0 h 710146"/>
                  <a:gd name="connsiteX1" fmla="*/ 685800 w 685800"/>
                  <a:gd name="connsiteY1" fmla="*/ 0 h 710146"/>
                  <a:gd name="connsiteX2" fmla="*/ 685800 w 685800"/>
                  <a:gd name="connsiteY2" fmla="*/ 710146 h 710146"/>
                  <a:gd name="connsiteX3" fmla="*/ 0 w 685800"/>
                  <a:gd name="connsiteY3" fmla="*/ 710146 h 710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800" h="710146">
                    <a:moveTo>
                      <a:pt x="0" y="0"/>
                    </a:moveTo>
                    <a:lnTo>
                      <a:pt x="685800" y="0"/>
                    </a:lnTo>
                    <a:lnTo>
                      <a:pt x="685800" y="710146"/>
                    </a:lnTo>
                    <a:lnTo>
                      <a:pt x="0" y="710146"/>
                    </a:lnTo>
                    <a:close/>
                  </a:path>
                </a:pathLst>
              </a:custGeom>
            </p:spPr>
          </p:pic>
          <p:pic>
            <p:nvPicPr>
              <p:cNvPr id="35" name="Picture Placeholder 90">
                <a:extLst>
                  <a:ext uri="{FF2B5EF4-FFF2-40B4-BE49-F238E27FC236}">
                    <a16:creationId xmlns:a16="http://schemas.microsoft.com/office/drawing/2014/main" id="{AC761ACC-290B-97E6-6ACC-4F29101BE13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11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5209900" y="4246394"/>
                <a:ext cx="457076" cy="457076"/>
              </a:xfrm>
              <a:custGeom>
                <a:avLst/>
                <a:gdLst>
                  <a:gd name="connsiteX0" fmla="*/ 0 w 685800"/>
                  <a:gd name="connsiteY0" fmla="*/ 0 h 710146"/>
                  <a:gd name="connsiteX1" fmla="*/ 685800 w 685800"/>
                  <a:gd name="connsiteY1" fmla="*/ 0 h 710146"/>
                  <a:gd name="connsiteX2" fmla="*/ 685800 w 685800"/>
                  <a:gd name="connsiteY2" fmla="*/ 710146 h 710146"/>
                  <a:gd name="connsiteX3" fmla="*/ 0 w 685800"/>
                  <a:gd name="connsiteY3" fmla="*/ 710146 h 710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800" h="710146">
                    <a:moveTo>
                      <a:pt x="0" y="0"/>
                    </a:moveTo>
                    <a:lnTo>
                      <a:pt x="685800" y="0"/>
                    </a:lnTo>
                    <a:lnTo>
                      <a:pt x="685800" y="710146"/>
                    </a:lnTo>
                    <a:lnTo>
                      <a:pt x="0" y="710146"/>
                    </a:lnTo>
                    <a:close/>
                  </a:path>
                </a:pathLst>
              </a:custGeom>
            </p:spPr>
          </p:pic>
          <p:pic>
            <p:nvPicPr>
              <p:cNvPr id="36" name="Picture Placeholder 83">
                <a:extLst>
                  <a:ext uri="{FF2B5EF4-FFF2-40B4-BE49-F238E27FC236}">
                    <a16:creationId xmlns:a16="http://schemas.microsoft.com/office/drawing/2014/main" id="{480B480D-B196-FF8C-7690-C92B89D1A11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rcRect/>
              <a:stretch/>
            </p:blipFill>
            <p:spPr>
              <a:xfrm>
                <a:off x="3890931" y="2956781"/>
                <a:ext cx="457076" cy="457076"/>
              </a:xfrm>
              <a:prstGeom prst="rect">
                <a:avLst/>
              </a:prstGeom>
            </p:spPr>
          </p:pic>
          <p:pic>
            <p:nvPicPr>
              <p:cNvPr id="37" name="Picture Placeholder 72">
                <a:extLst>
                  <a:ext uri="{FF2B5EF4-FFF2-40B4-BE49-F238E27FC236}">
                    <a16:creationId xmlns:a16="http://schemas.microsoft.com/office/drawing/2014/main" id="{50DDF5A8-341E-7497-F290-D8216C3A928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15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6534998" y="2956781"/>
                <a:ext cx="457076" cy="457076"/>
              </a:xfrm>
              <a:custGeom>
                <a:avLst/>
                <a:gdLst>
                  <a:gd name="connsiteX0" fmla="*/ 0 w 685800"/>
                  <a:gd name="connsiteY0" fmla="*/ 0 h 710146"/>
                  <a:gd name="connsiteX1" fmla="*/ 685800 w 685800"/>
                  <a:gd name="connsiteY1" fmla="*/ 0 h 710146"/>
                  <a:gd name="connsiteX2" fmla="*/ 685800 w 685800"/>
                  <a:gd name="connsiteY2" fmla="*/ 710146 h 710146"/>
                  <a:gd name="connsiteX3" fmla="*/ 0 w 685800"/>
                  <a:gd name="connsiteY3" fmla="*/ 710146 h 710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800" h="710146">
                    <a:moveTo>
                      <a:pt x="0" y="0"/>
                    </a:moveTo>
                    <a:lnTo>
                      <a:pt x="685800" y="0"/>
                    </a:lnTo>
                    <a:lnTo>
                      <a:pt x="685800" y="710146"/>
                    </a:lnTo>
                    <a:lnTo>
                      <a:pt x="0" y="710146"/>
                    </a:lnTo>
                    <a:close/>
                  </a:path>
                </a:pathLst>
              </a:custGeom>
            </p:spPr>
          </p:pic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3ED88A7F-CC99-EFC7-E01A-F2CA318731A7}"/>
                </a:ext>
              </a:extLst>
            </p:cNvPr>
            <p:cNvGrpSpPr/>
            <p:nvPr/>
          </p:nvGrpSpPr>
          <p:grpSpPr>
            <a:xfrm>
              <a:off x="1329914" y="3403449"/>
              <a:ext cx="247173" cy="247173"/>
              <a:chOff x="2383897" y="4376264"/>
              <a:chExt cx="247173" cy="247173"/>
            </a:xfrm>
          </p:grpSpPr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4BADCBCC-5216-7B33-9333-94743D905DCC}"/>
                  </a:ext>
                </a:extLst>
              </p:cNvPr>
              <p:cNvSpPr/>
              <p:nvPr/>
            </p:nvSpPr>
            <p:spPr>
              <a:xfrm>
                <a:off x="2383897" y="4376264"/>
                <a:ext cx="247173" cy="2471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0" sx="102000" sy="102000" algn="ctr" rotWithShape="0">
                  <a:prstClr val="black">
                    <a:alpha val="28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BE92C474-8A13-A3F4-7F39-B7439E155C74}"/>
                  </a:ext>
                </a:extLst>
              </p:cNvPr>
              <p:cNvSpPr/>
              <p:nvPr/>
            </p:nvSpPr>
            <p:spPr>
              <a:xfrm>
                <a:off x="2422816" y="4415183"/>
                <a:ext cx="169334" cy="169334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248AA03F-60B7-815C-7340-7228C87EF478}"/>
                </a:ext>
              </a:extLst>
            </p:cNvPr>
            <p:cNvGrpSpPr/>
            <p:nvPr/>
          </p:nvGrpSpPr>
          <p:grpSpPr>
            <a:xfrm>
              <a:off x="10581999" y="3403449"/>
              <a:ext cx="247173" cy="247173"/>
              <a:chOff x="2383897" y="4376264"/>
              <a:chExt cx="247173" cy="247173"/>
            </a:xfrm>
          </p:grpSpPr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A24E0A5A-A2CC-11C9-7A3F-7401C1D1D300}"/>
                  </a:ext>
                </a:extLst>
              </p:cNvPr>
              <p:cNvSpPr/>
              <p:nvPr/>
            </p:nvSpPr>
            <p:spPr>
              <a:xfrm>
                <a:off x="2383897" y="4376264"/>
                <a:ext cx="247173" cy="2471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0" sx="102000" sy="102000" algn="ctr" rotWithShape="0">
                  <a:prstClr val="black">
                    <a:alpha val="28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53FBC56F-3386-45B8-08F8-2F42DEBF60FC}"/>
                  </a:ext>
                </a:extLst>
              </p:cNvPr>
              <p:cNvSpPr/>
              <p:nvPr/>
            </p:nvSpPr>
            <p:spPr>
              <a:xfrm>
                <a:off x="2422816" y="4415183"/>
                <a:ext cx="169334" cy="169334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C3C96AF5-2410-2C09-32D2-9E3793F3DD91}"/>
              </a:ext>
            </a:extLst>
          </p:cNvPr>
          <p:cNvSpPr txBox="1"/>
          <p:nvPr/>
        </p:nvSpPr>
        <p:spPr>
          <a:xfrm>
            <a:off x="971824" y="869783"/>
            <a:ext cx="2232409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0F949C9-A27D-B9CB-C7EF-2D66E97170B3}"/>
              </a:ext>
            </a:extLst>
          </p:cNvPr>
          <p:cNvSpPr txBox="1"/>
          <p:nvPr/>
        </p:nvSpPr>
        <p:spPr>
          <a:xfrm>
            <a:off x="2262778" y="4847021"/>
            <a:ext cx="2232409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1E417037-58BE-B5B8-8688-E2569B3E2C31}"/>
              </a:ext>
            </a:extLst>
          </p:cNvPr>
          <p:cNvSpPr txBox="1"/>
          <p:nvPr/>
        </p:nvSpPr>
        <p:spPr>
          <a:xfrm>
            <a:off x="3661309" y="869783"/>
            <a:ext cx="2232409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31B1AE1-B7AE-60CE-C1C5-A10406D289E0}"/>
              </a:ext>
            </a:extLst>
          </p:cNvPr>
          <p:cNvSpPr txBox="1"/>
          <p:nvPr/>
        </p:nvSpPr>
        <p:spPr>
          <a:xfrm>
            <a:off x="4989833" y="4847021"/>
            <a:ext cx="2232409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54D0994F-BD60-7CEF-2142-9209F78DCBD0}"/>
              </a:ext>
            </a:extLst>
          </p:cNvPr>
          <p:cNvSpPr txBox="1"/>
          <p:nvPr/>
        </p:nvSpPr>
        <p:spPr>
          <a:xfrm>
            <a:off x="6408004" y="869783"/>
            <a:ext cx="2232409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57B8FE2-4425-5A7A-A191-E5046052A8B7}"/>
              </a:ext>
            </a:extLst>
          </p:cNvPr>
          <p:cNvSpPr txBox="1"/>
          <p:nvPr/>
        </p:nvSpPr>
        <p:spPr>
          <a:xfrm>
            <a:off x="7582417" y="4847021"/>
            <a:ext cx="2232409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566E8D11-998C-4153-E732-1EE39D1E2D61}"/>
              </a:ext>
            </a:extLst>
          </p:cNvPr>
          <p:cNvSpPr txBox="1"/>
          <p:nvPr/>
        </p:nvSpPr>
        <p:spPr>
          <a:xfrm>
            <a:off x="8903240" y="869783"/>
            <a:ext cx="2232409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7979332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25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25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25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250"/>
                            </p:stCondLst>
                            <p:childTnLst>
                              <p:par>
                                <p:cTn id="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250"/>
                            </p:stCondLst>
                            <p:childTnLst>
                              <p:par>
                                <p:cTn id="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250"/>
                            </p:stCondLst>
                            <p:childTnLst>
                              <p:par>
                                <p:cTn id="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44" grpId="0"/>
      <p:bldP spid="45" grpId="0"/>
      <p:bldP spid="46" grpId="0"/>
      <p:bldP spid="47" grpId="0"/>
      <p:bldP spid="48" grpId="0"/>
      <p:bldP spid="49" grpId="0"/>
      <p:bldP spid="5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A7F6C52-1652-A774-D6EE-F16CD48CD7D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5</a:t>
            </a:fld>
            <a:endParaRPr lang="en-US" dirty="0"/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369A3C4E-4E67-9CF0-0D12-6F14F3748656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86" t="780" r="1266" b="17711"/>
          <a:stretch/>
        </p:blipFill>
        <p:spPr>
          <a:xfrm>
            <a:off x="7124348" y="1146241"/>
            <a:ext cx="3618857" cy="4588569"/>
          </a:xfr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A8AF9A68-D308-9029-9FAF-CD4D86FE2BBB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C646EA7-ADBF-DECE-7C3C-92D239D81A5B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2EEB55A1-676D-F0F5-351B-B5646F0E2AA7}"/>
              </a:ext>
            </a:extLst>
          </p:cNvPr>
          <p:cNvSpPr/>
          <p:nvPr/>
        </p:nvSpPr>
        <p:spPr>
          <a:xfrm>
            <a:off x="5810495" y="1417277"/>
            <a:ext cx="583941" cy="583941"/>
          </a:xfrm>
          <a:prstGeom prst="roundRect">
            <a:avLst/>
          </a:prstGeom>
          <a:ln>
            <a:noFill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b="1" dirty="0">
                <a:latin typeface="Shabnam" panose="020B0603030804020204" pitchFamily="34" charset="-78"/>
                <a:ea typeface="Open Sans" pitchFamily="2" charset="0"/>
                <a:cs typeface="Shabnam" panose="020B0603030804020204" pitchFamily="34" charset="-78"/>
              </a:rPr>
              <a:t>01</a:t>
            </a:r>
            <a:endParaRPr lang="en-US" b="1" dirty="0">
              <a:latin typeface="Shabnam" panose="020B0603030804020204" pitchFamily="34" charset="-78"/>
              <a:ea typeface="Open Sans" pitchFamily="2" charset="0"/>
              <a:cs typeface="Shabnam" panose="020B0603030804020204" pitchFamily="34" charset="-78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1EDDF687-2922-8BDC-35A3-DADDEDB2CF81}"/>
              </a:ext>
            </a:extLst>
          </p:cNvPr>
          <p:cNvSpPr/>
          <p:nvPr/>
        </p:nvSpPr>
        <p:spPr>
          <a:xfrm>
            <a:off x="5810495" y="3052923"/>
            <a:ext cx="583941" cy="583941"/>
          </a:xfrm>
          <a:prstGeom prst="roundRect">
            <a:avLst/>
          </a:prstGeom>
          <a:ln>
            <a:noFill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b="1" dirty="0">
                <a:latin typeface="Shabnam" panose="020B0603030804020204" pitchFamily="34" charset="-78"/>
                <a:ea typeface="Open Sans" pitchFamily="2" charset="0"/>
                <a:cs typeface="Shabnam" panose="020B0603030804020204" pitchFamily="34" charset="-78"/>
              </a:rPr>
              <a:t>02</a:t>
            </a:r>
            <a:endParaRPr lang="en-US" b="1" dirty="0">
              <a:latin typeface="Shabnam" panose="020B0603030804020204" pitchFamily="34" charset="-78"/>
              <a:ea typeface="Open Sans" pitchFamily="2" charset="0"/>
              <a:cs typeface="Shabnam" panose="020B0603030804020204" pitchFamily="34" charset="-78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8DDDF1EB-D826-8E44-7116-F0BA2F3EAD73}"/>
              </a:ext>
            </a:extLst>
          </p:cNvPr>
          <p:cNvSpPr/>
          <p:nvPr/>
        </p:nvSpPr>
        <p:spPr>
          <a:xfrm>
            <a:off x="5810495" y="4698537"/>
            <a:ext cx="583941" cy="583941"/>
          </a:xfrm>
          <a:prstGeom prst="roundRect">
            <a:avLst/>
          </a:prstGeom>
          <a:ln>
            <a:noFill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b="1" dirty="0">
                <a:latin typeface="Shabnam" panose="020B0603030804020204" pitchFamily="34" charset="-78"/>
                <a:ea typeface="Open Sans" pitchFamily="2" charset="0"/>
                <a:cs typeface="Shabnam" panose="020B0603030804020204" pitchFamily="34" charset="-78"/>
              </a:rPr>
              <a:t>03</a:t>
            </a:r>
            <a:endParaRPr lang="en-US" b="1" dirty="0">
              <a:latin typeface="Shabnam" panose="020B0603030804020204" pitchFamily="34" charset="-78"/>
              <a:ea typeface="Open Sans" pitchFamily="2" charset="0"/>
              <a:cs typeface="Shabnam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F1374D3-6282-6B18-6479-C51DC3AB4807}"/>
              </a:ext>
            </a:extLst>
          </p:cNvPr>
          <p:cNvSpPr txBox="1"/>
          <p:nvPr/>
        </p:nvSpPr>
        <p:spPr>
          <a:xfrm>
            <a:off x="1165608" y="965909"/>
            <a:ext cx="4517060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8CD559A-AD19-34D8-2C77-E34947D0468D}"/>
              </a:ext>
            </a:extLst>
          </p:cNvPr>
          <p:cNvSpPr txBox="1"/>
          <p:nvPr/>
        </p:nvSpPr>
        <p:spPr>
          <a:xfrm>
            <a:off x="1165608" y="2617771"/>
            <a:ext cx="4517060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8BD73C2-0DBE-06C0-5C50-9F7605126F65}"/>
              </a:ext>
            </a:extLst>
          </p:cNvPr>
          <p:cNvSpPr txBox="1"/>
          <p:nvPr/>
        </p:nvSpPr>
        <p:spPr>
          <a:xfrm>
            <a:off x="1165608" y="4263385"/>
            <a:ext cx="4517060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9522132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250"/>
                            </p:stCondLst>
                            <p:childTnLst>
                              <p:par>
                                <p:cTn id="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250"/>
                            </p:stCondLst>
                            <p:childTnLst>
                              <p:par>
                                <p:cTn id="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250"/>
                            </p:stCondLst>
                            <p:childTnLst>
                              <p:par>
                                <p:cTn id="3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250"/>
                            </p:stCondLst>
                            <p:childTnLst>
                              <p:par>
                                <p:cTn id="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6250"/>
                            </p:stCondLst>
                            <p:childTnLst>
                              <p:par>
                                <p:cTn id="4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 animBg="1"/>
      <p:bldP spid="9" grpId="0" animBg="1"/>
      <p:bldP spid="11" grpId="0" animBg="1"/>
      <p:bldP spid="13" grpId="0"/>
      <p:bldP spid="14" grpId="0"/>
      <p:bldP spid="15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234E3F1-548A-DCCC-F3F8-3DC1B528986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50</a:t>
            </a:fld>
            <a:endParaRPr lang="en-US" dirty="0"/>
          </a:p>
        </p:txBody>
      </p:sp>
      <p:pic>
        <p:nvPicPr>
          <p:cNvPr id="14" name="Picture Placeholder 13">
            <a:extLst>
              <a:ext uri="{FF2B5EF4-FFF2-40B4-BE49-F238E27FC236}">
                <a16:creationId xmlns:a16="http://schemas.microsoft.com/office/drawing/2014/main" id="{C7BB4D95-B405-9021-1269-5620AD60C29E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0" t="26670" r="2175" b="9834"/>
          <a:stretch/>
        </p:blipFill>
        <p:spPr>
          <a:xfrm>
            <a:off x="823363" y="1175066"/>
            <a:ext cx="4845154" cy="3235646"/>
          </a:xfrm>
        </p:spPr>
      </p:pic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5D970DC9-2C37-4F87-CF12-A232502962C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483" b="5483"/>
          <a:stretch>
            <a:fillRect/>
          </a:stretch>
        </p:blipFill>
        <p:spPr/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DAC3361B-7C5A-3973-33D1-DBE8A8F6076C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FDD988A-65DE-E161-9848-04CEF4C252AB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B6494F5-6DAD-0E57-411D-2D3875D7A6B3}"/>
              </a:ext>
            </a:extLst>
          </p:cNvPr>
          <p:cNvSpPr/>
          <p:nvPr/>
        </p:nvSpPr>
        <p:spPr>
          <a:xfrm rot="16200000">
            <a:off x="2992847" y="1629019"/>
            <a:ext cx="524115" cy="484514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rtl="1"/>
            <a:r>
              <a:rPr lang="fa-IR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906E612-E3A0-FF3E-606F-6EAD1D9EBDAD}"/>
              </a:ext>
            </a:extLst>
          </p:cNvPr>
          <p:cNvSpPr/>
          <p:nvPr/>
        </p:nvSpPr>
        <p:spPr>
          <a:xfrm>
            <a:off x="832323" y="4311269"/>
            <a:ext cx="4845156" cy="149786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C612CC9-6D06-67B1-2A1C-8EDA39A830EC}"/>
              </a:ext>
            </a:extLst>
          </p:cNvPr>
          <p:cNvSpPr txBox="1"/>
          <p:nvPr/>
        </p:nvSpPr>
        <p:spPr>
          <a:xfrm>
            <a:off x="1007227" y="4458715"/>
            <a:ext cx="4537232" cy="11541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fa-IR" sz="16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.</a:t>
            </a:r>
            <a:endParaRPr lang="en-US" sz="16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A004D66-AFB6-E1D4-E74C-6BE9B781607D}"/>
              </a:ext>
            </a:extLst>
          </p:cNvPr>
          <p:cNvSpPr/>
          <p:nvPr/>
        </p:nvSpPr>
        <p:spPr>
          <a:xfrm rot="16200000">
            <a:off x="8575918" y="1629018"/>
            <a:ext cx="524115" cy="4845149"/>
          </a:xfrm>
          <a:prstGeom prst="rect">
            <a:avLst/>
          </a:prstGeom>
          <a:solidFill>
            <a:srgbClr val="D4CB9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rtl="1"/>
            <a:r>
              <a:rPr lang="fa-IR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1F635C4-EAC4-569B-9293-81FDDB838AA6}"/>
              </a:ext>
            </a:extLst>
          </p:cNvPr>
          <p:cNvSpPr/>
          <p:nvPr/>
        </p:nvSpPr>
        <p:spPr>
          <a:xfrm>
            <a:off x="6415394" y="4311268"/>
            <a:ext cx="4845156" cy="149786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56E9B95-EE9F-C091-010F-61D551395112}"/>
              </a:ext>
            </a:extLst>
          </p:cNvPr>
          <p:cNvSpPr txBox="1"/>
          <p:nvPr/>
        </p:nvSpPr>
        <p:spPr>
          <a:xfrm>
            <a:off x="6590298" y="4458714"/>
            <a:ext cx="4537232" cy="11541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4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fa-IR" sz="1600" dirty="0">
                <a:solidFill>
                  <a:srgbClr val="01206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.</a:t>
            </a:r>
            <a:endParaRPr lang="en-US" sz="1600" dirty="0">
              <a:solidFill>
                <a:srgbClr val="01206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4546771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75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75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75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750"/>
                            </p:stCondLst>
                            <p:childTnLst>
                              <p:par>
                                <p:cTn id="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750"/>
                            </p:stCondLst>
                            <p:childTnLst>
                              <p:par>
                                <p:cTn id="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750"/>
                            </p:stCondLst>
                            <p:childTnLst>
                              <p:par>
                                <p:cTn id="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8" grpId="0" animBg="1"/>
      <p:bldP spid="9" grpId="0"/>
      <p:bldP spid="10" grpId="0" animBg="1"/>
      <p:bldP spid="11" grpId="0" animBg="1"/>
      <p:bldP spid="12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738D079-FFD0-810C-24A4-8A5DC750EBD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51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5D4235B3-F844-BA64-D921-70BA82429A3F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90AF99-4CC4-8076-8757-B257E01CBC3A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0A14186-F7E3-57D3-387D-8B5BA636B5A4}"/>
              </a:ext>
            </a:extLst>
          </p:cNvPr>
          <p:cNvSpPr txBox="1"/>
          <p:nvPr/>
        </p:nvSpPr>
        <p:spPr>
          <a:xfrm>
            <a:off x="719842" y="1511167"/>
            <a:ext cx="10778179" cy="3835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algn="justLow" rtl="1">
              <a:lnSpc>
                <a:spcPct val="250000"/>
              </a:lnSpc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‌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اباذری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، ز. ‌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نعمتی‌انارکی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ل. (1389)، “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آموزش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حضوری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و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غیر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حضوری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دانشجویان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کتابداری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و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اطلاع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رسانی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در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ایران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: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مطالعه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تطبیقی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,”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مطالعات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ملی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کتابداری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و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سازماندهی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اطلاعات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, دوره84، 1389.</a:t>
            </a:r>
          </a:p>
          <a:p>
            <a:pPr marL="285750" indent="-285750" algn="justLow" rtl="1">
              <a:lnSpc>
                <a:spcPct val="250000"/>
              </a:lnSpc>
              <a:buFont typeface="Arial" panose="020B0604020202020204" pitchFamily="34" charset="0"/>
              <a:buChar char="•"/>
            </a:pP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ابراهیم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،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کریم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(1394) «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طراحی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مدل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سنجش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کیفیت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خدمات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دولت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الکترونیک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رویکرد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ترکیبی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ISM و DEMATEL؛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مطالعه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موردی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: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دفاتر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پیشخوان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دولت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جمهوری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اسلامی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ایران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»  </a:t>
            </a:r>
          </a:p>
          <a:p>
            <a:pPr marL="285750" indent="-285750" algn="justLow" rtl="1">
              <a:lnSpc>
                <a:spcPct val="250000"/>
              </a:lnSpc>
              <a:buFont typeface="Arial" panose="020B0604020202020204" pitchFamily="34" charset="0"/>
              <a:buChar char="•"/>
            </a:pP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ایرانپور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,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طیبه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؛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علی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رستم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پور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؛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فرهاد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مردوخی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و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آزاده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حیدری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نژاد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، ۱۳۹۷،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ارایه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چارچوبی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برای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لایه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بندی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وطبقه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بندی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خدمات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دولت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الکترونیک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،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سومین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کنفرانس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ملی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فناوری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در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مهندسی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برق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و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کامپیوتر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،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سمنان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،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پیام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نور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712635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0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738D079-FFD0-810C-24A4-8A5DC750EBD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52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5D4235B3-F844-BA64-D921-70BA82429A3F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90AF99-4CC4-8076-8757-B257E01CBC3A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A30B9F3-BE76-E196-7B11-6DCD778FB279}"/>
              </a:ext>
            </a:extLst>
          </p:cNvPr>
          <p:cNvSpPr txBox="1"/>
          <p:nvPr/>
        </p:nvSpPr>
        <p:spPr>
          <a:xfrm>
            <a:off x="721081" y="1274564"/>
            <a:ext cx="10749836" cy="430887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algn="justLow">
              <a:lnSpc>
                <a:spcPct val="250000"/>
              </a:lnSpc>
              <a:buFont typeface="Arial" panose="020B0604020202020204" pitchFamily="34" charset="0"/>
              <a:buChar char="•"/>
            </a:pP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bdulghani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, A. A.,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Shiratuddin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, M. F., Wong, K.W. (2015). Factors Affecting Libyan Citizens In Adoption Of E-Government Services: A Research Framework. International Conference on Information Technology &amp; Society, Kuala Lumpur, Malaysia.</a:t>
            </a:r>
          </a:p>
          <a:p>
            <a:pPr marL="285750" indent="-285750" algn="justLow">
              <a:lnSpc>
                <a:spcPct val="250000"/>
              </a:lnSpc>
              <a:buFont typeface="Arial" panose="020B0604020202020204" pitchFamily="34" charset="0"/>
              <a:buChar char="•"/>
            </a:pP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AbdulQader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, I. K. (2008). Intention to purchase electronic green products amongst lecturers: an empirical evidence, Master Thesis, University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Sanis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Malaysia, Malaysia.</a:t>
            </a:r>
          </a:p>
          <a:p>
            <a:pPr marL="285750" indent="-285750" algn="justLow">
              <a:lnSpc>
                <a:spcPct val="250000"/>
              </a:lnSpc>
              <a:buFont typeface="Arial" panose="020B0604020202020204" pitchFamily="34" charset="0"/>
              <a:buChar char="•"/>
            </a:pP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Aggelidis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, V.P. &amp;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Chatzoglou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, P.D. (2009). Using a Modified Technology Acceptance Model in Hospitals. International Journal of Medical </a:t>
            </a:r>
            <a:r>
              <a:rPr lang="en-US" sz="1600" dirty="0" err="1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Informations</a:t>
            </a:r>
            <a:r>
              <a:rPr lang="en-US" sz="16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, 78, 115-126.</a:t>
            </a:r>
          </a:p>
        </p:txBody>
      </p:sp>
    </p:spTree>
    <p:extLst>
      <p:ext uri="{BB962C8B-B14F-4D97-AF65-F5344CB8AC3E}">
        <p14:creationId xmlns:p14="http://schemas.microsoft.com/office/powerpoint/2010/main" val="37842685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3A61C53-64AE-BF44-A452-272610A88F1B}"/>
              </a:ext>
            </a:extLst>
          </p:cNvPr>
          <p:cNvSpPr txBox="1"/>
          <p:nvPr/>
        </p:nvSpPr>
        <p:spPr>
          <a:xfrm>
            <a:off x="1496465" y="1969932"/>
            <a:ext cx="8937812" cy="2481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5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تشکر از توجه شما</a:t>
            </a:r>
          </a:p>
          <a:p>
            <a:pPr algn="ctr" rtl="1">
              <a:lnSpc>
                <a:spcPct val="150000"/>
              </a:lnSpc>
            </a:pPr>
            <a:r>
              <a:rPr lang="fa-IR" sz="54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اساتید و همکاران گرامی</a:t>
            </a:r>
            <a:endParaRPr lang="en-US" sz="54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3726718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9069F7EB-115C-78C8-385F-DD093A3CF4EF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35" name="Slide Number Placeholder 34">
            <a:extLst>
              <a:ext uri="{FF2B5EF4-FFF2-40B4-BE49-F238E27FC236}">
                <a16:creationId xmlns:a16="http://schemas.microsoft.com/office/drawing/2014/main" id="{B79CEE43-E5F3-FD43-80F7-DDE71E92F05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85206D4-553C-2B0B-72B0-10045B72A1A5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73D9DE1-33C2-F596-A277-DFA597005310}"/>
              </a:ext>
            </a:extLst>
          </p:cNvPr>
          <p:cNvGrpSpPr/>
          <p:nvPr/>
        </p:nvGrpSpPr>
        <p:grpSpPr>
          <a:xfrm>
            <a:off x="1228964" y="1137292"/>
            <a:ext cx="9755380" cy="4546441"/>
            <a:chOff x="1849016" y="1281311"/>
            <a:chExt cx="8493967" cy="3958566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12824768-A431-F515-5ACB-3DADBB1D668B}"/>
                </a:ext>
              </a:extLst>
            </p:cNvPr>
            <p:cNvGrpSpPr/>
            <p:nvPr/>
          </p:nvGrpSpPr>
          <p:grpSpPr>
            <a:xfrm>
              <a:off x="1995483" y="2389911"/>
              <a:ext cx="8201033" cy="1766099"/>
              <a:chOff x="533530" y="2672715"/>
              <a:chExt cx="8201033" cy="1766099"/>
            </a:xfrm>
          </p:grpSpPr>
          <p:sp>
            <p:nvSpPr>
              <p:cNvPr id="53" name="Google Shape;2449;p44">
                <a:extLst>
                  <a:ext uri="{FF2B5EF4-FFF2-40B4-BE49-F238E27FC236}">
                    <a16:creationId xmlns:a16="http://schemas.microsoft.com/office/drawing/2014/main" id="{2E91ACE8-EECC-9ABE-9FD6-818942D1D4CA}"/>
                  </a:ext>
                </a:extLst>
              </p:cNvPr>
              <p:cNvSpPr/>
              <p:nvPr/>
            </p:nvSpPr>
            <p:spPr>
              <a:xfrm>
                <a:off x="533530" y="3475081"/>
                <a:ext cx="1782000" cy="963733"/>
              </a:xfrm>
              <a:custGeom>
                <a:avLst/>
                <a:gdLst/>
                <a:ahLst/>
                <a:cxnLst/>
                <a:rect l="l" t="t" r="r" b="b"/>
                <a:pathLst>
                  <a:path w="53460" h="28912" extrusionOk="0">
                    <a:moveTo>
                      <a:pt x="2663" y="0"/>
                    </a:moveTo>
                    <a:cubicBezTo>
                      <a:pt x="2042" y="0"/>
                      <a:pt x="1423" y="236"/>
                      <a:pt x="953" y="706"/>
                    </a:cubicBezTo>
                    <a:cubicBezTo>
                      <a:pt x="0" y="1658"/>
                      <a:pt x="0" y="3194"/>
                      <a:pt x="953" y="4135"/>
                    </a:cubicBezTo>
                    <a:lnTo>
                      <a:pt x="25015" y="28209"/>
                    </a:lnTo>
                    <a:cubicBezTo>
                      <a:pt x="25491" y="28674"/>
                      <a:pt x="26111" y="28912"/>
                      <a:pt x="26730" y="28912"/>
                    </a:cubicBezTo>
                    <a:cubicBezTo>
                      <a:pt x="27349" y="28912"/>
                      <a:pt x="27968" y="28674"/>
                      <a:pt x="28444" y="28209"/>
                    </a:cubicBezTo>
                    <a:lnTo>
                      <a:pt x="52519" y="4135"/>
                    </a:lnTo>
                    <a:cubicBezTo>
                      <a:pt x="53459" y="3194"/>
                      <a:pt x="53459" y="1658"/>
                      <a:pt x="52519" y="706"/>
                    </a:cubicBezTo>
                    <a:cubicBezTo>
                      <a:pt x="52042" y="236"/>
                      <a:pt x="51423" y="0"/>
                      <a:pt x="50804" y="0"/>
                    </a:cubicBezTo>
                    <a:cubicBezTo>
                      <a:pt x="50185" y="0"/>
                      <a:pt x="49566" y="236"/>
                      <a:pt x="49090" y="706"/>
                    </a:cubicBezTo>
                    <a:lnTo>
                      <a:pt x="26730" y="23066"/>
                    </a:lnTo>
                    <a:lnTo>
                      <a:pt x="4382" y="706"/>
                    </a:lnTo>
                    <a:cubicBezTo>
                      <a:pt x="3905" y="236"/>
                      <a:pt x="3283" y="0"/>
                      <a:pt x="2663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12060"/>
                  </a:solidFill>
                </a:endParaRPr>
              </a:p>
            </p:txBody>
          </p:sp>
          <p:sp>
            <p:nvSpPr>
              <p:cNvPr id="54" name="Google Shape;2457;p44">
                <a:extLst>
                  <a:ext uri="{FF2B5EF4-FFF2-40B4-BE49-F238E27FC236}">
                    <a16:creationId xmlns:a16="http://schemas.microsoft.com/office/drawing/2014/main" id="{D82D3B59-6F9A-254B-0ABA-113295E1D22D}"/>
                  </a:ext>
                </a:extLst>
              </p:cNvPr>
              <p:cNvSpPr/>
              <p:nvPr/>
            </p:nvSpPr>
            <p:spPr>
              <a:xfrm>
                <a:off x="3743030" y="3475081"/>
                <a:ext cx="1782000" cy="963733"/>
              </a:xfrm>
              <a:custGeom>
                <a:avLst/>
                <a:gdLst/>
                <a:ahLst/>
                <a:cxnLst/>
                <a:rect l="l" t="t" r="r" b="b"/>
                <a:pathLst>
                  <a:path w="53460" h="28912" extrusionOk="0">
                    <a:moveTo>
                      <a:pt x="2662" y="0"/>
                    </a:moveTo>
                    <a:cubicBezTo>
                      <a:pt x="2043" y="0"/>
                      <a:pt x="1424" y="236"/>
                      <a:pt x="953" y="706"/>
                    </a:cubicBezTo>
                    <a:cubicBezTo>
                      <a:pt x="1" y="1658"/>
                      <a:pt x="1" y="3194"/>
                      <a:pt x="953" y="4135"/>
                    </a:cubicBezTo>
                    <a:lnTo>
                      <a:pt x="25016" y="28209"/>
                    </a:lnTo>
                    <a:cubicBezTo>
                      <a:pt x="25492" y="28674"/>
                      <a:pt x="26111" y="28912"/>
                      <a:pt x="26730" y="28912"/>
                    </a:cubicBezTo>
                    <a:cubicBezTo>
                      <a:pt x="27350" y="28912"/>
                      <a:pt x="27969" y="28674"/>
                      <a:pt x="28445" y="28209"/>
                    </a:cubicBezTo>
                    <a:lnTo>
                      <a:pt x="52519" y="4135"/>
                    </a:lnTo>
                    <a:cubicBezTo>
                      <a:pt x="53460" y="3194"/>
                      <a:pt x="53460" y="1658"/>
                      <a:pt x="52519" y="706"/>
                    </a:cubicBezTo>
                    <a:cubicBezTo>
                      <a:pt x="52043" y="236"/>
                      <a:pt x="51421" y="0"/>
                      <a:pt x="50800" y="0"/>
                    </a:cubicBezTo>
                    <a:cubicBezTo>
                      <a:pt x="50180" y="0"/>
                      <a:pt x="49561" y="236"/>
                      <a:pt x="49090" y="706"/>
                    </a:cubicBezTo>
                    <a:lnTo>
                      <a:pt x="26730" y="23066"/>
                    </a:lnTo>
                    <a:lnTo>
                      <a:pt x="4371" y="706"/>
                    </a:lnTo>
                    <a:cubicBezTo>
                      <a:pt x="3900" y="236"/>
                      <a:pt x="3281" y="0"/>
                      <a:pt x="2662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12060"/>
                  </a:solidFill>
                </a:endParaRPr>
              </a:p>
            </p:txBody>
          </p:sp>
          <p:sp>
            <p:nvSpPr>
              <p:cNvPr id="55" name="Google Shape;2464;p44">
                <a:extLst>
                  <a:ext uri="{FF2B5EF4-FFF2-40B4-BE49-F238E27FC236}">
                    <a16:creationId xmlns:a16="http://schemas.microsoft.com/office/drawing/2014/main" id="{499C72E3-BC65-ABDA-273C-EA925646CC1F}"/>
                  </a:ext>
                </a:extLst>
              </p:cNvPr>
              <p:cNvSpPr/>
              <p:nvPr/>
            </p:nvSpPr>
            <p:spPr>
              <a:xfrm>
                <a:off x="6952563" y="3475081"/>
                <a:ext cx="1782000" cy="963733"/>
              </a:xfrm>
              <a:custGeom>
                <a:avLst/>
                <a:gdLst/>
                <a:ahLst/>
                <a:cxnLst/>
                <a:rect l="l" t="t" r="r" b="b"/>
                <a:pathLst>
                  <a:path w="53460" h="28912" extrusionOk="0">
                    <a:moveTo>
                      <a:pt x="2660" y="0"/>
                    </a:moveTo>
                    <a:cubicBezTo>
                      <a:pt x="2040" y="0"/>
                      <a:pt x="1418" y="236"/>
                      <a:pt x="941" y="706"/>
                    </a:cubicBezTo>
                    <a:cubicBezTo>
                      <a:pt x="1" y="1658"/>
                      <a:pt x="1" y="3194"/>
                      <a:pt x="941" y="4135"/>
                    </a:cubicBezTo>
                    <a:lnTo>
                      <a:pt x="25016" y="28209"/>
                    </a:lnTo>
                    <a:cubicBezTo>
                      <a:pt x="25492" y="28674"/>
                      <a:pt x="26111" y="28912"/>
                      <a:pt x="26730" y="28912"/>
                    </a:cubicBezTo>
                    <a:cubicBezTo>
                      <a:pt x="27349" y="28912"/>
                      <a:pt x="27969" y="28674"/>
                      <a:pt x="28445" y="28209"/>
                    </a:cubicBezTo>
                    <a:lnTo>
                      <a:pt x="52507" y="4135"/>
                    </a:lnTo>
                    <a:cubicBezTo>
                      <a:pt x="53460" y="3194"/>
                      <a:pt x="53460" y="1658"/>
                      <a:pt x="52507" y="706"/>
                    </a:cubicBezTo>
                    <a:cubicBezTo>
                      <a:pt x="52037" y="236"/>
                      <a:pt x="51418" y="0"/>
                      <a:pt x="50799" y="0"/>
                    </a:cubicBezTo>
                    <a:cubicBezTo>
                      <a:pt x="50180" y="0"/>
                      <a:pt x="49561" y="236"/>
                      <a:pt x="49090" y="706"/>
                    </a:cubicBezTo>
                    <a:lnTo>
                      <a:pt x="26730" y="23066"/>
                    </a:lnTo>
                    <a:lnTo>
                      <a:pt x="4370" y="706"/>
                    </a:lnTo>
                    <a:cubicBezTo>
                      <a:pt x="3900" y="236"/>
                      <a:pt x="3281" y="0"/>
                      <a:pt x="266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12060"/>
                  </a:solidFill>
                </a:endParaRPr>
              </a:p>
            </p:txBody>
          </p:sp>
          <p:sp>
            <p:nvSpPr>
              <p:cNvPr id="56" name="Google Shape;2471;p44">
                <a:extLst>
                  <a:ext uri="{FF2B5EF4-FFF2-40B4-BE49-F238E27FC236}">
                    <a16:creationId xmlns:a16="http://schemas.microsoft.com/office/drawing/2014/main" id="{D9C2CF16-301F-3311-5F37-A10206C53851}"/>
                  </a:ext>
                </a:extLst>
              </p:cNvPr>
              <p:cNvSpPr/>
              <p:nvPr/>
            </p:nvSpPr>
            <p:spPr>
              <a:xfrm>
                <a:off x="2138463" y="2672715"/>
                <a:ext cx="1782000" cy="964033"/>
              </a:xfrm>
              <a:custGeom>
                <a:avLst/>
                <a:gdLst/>
                <a:ahLst/>
                <a:cxnLst/>
                <a:rect l="l" t="t" r="r" b="b"/>
                <a:pathLst>
                  <a:path w="53460" h="28921" extrusionOk="0">
                    <a:moveTo>
                      <a:pt x="26731" y="0"/>
                    </a:moveTo>
                    <a:cubicBezTo>
                      <a:pt x="26088" y="0"/>
                      <a:pt x="25468" y="262"/>
                      <a:pt x="25016" y="714"/>
                    </a:cubicBezTo>
                    <a:lnTo>
                      <a:pt x="942" y="24777"/>
                    </a:lnTo>
                    <a:cubicBezTo>
                      <a:pt x="1" y="25729"/>
                      <a:pt x="1" y="27265"/>
                      <a:pt x="942" y="28206"/>
                    </a:cubicBezTo>
                    <a:cubicBezTo>
                      <a:pt x="1418" y="28676"/>
                      <a:pt x="2037" y="28911"/>
                      <a:pt x="2656" y="28911"/>
                    </a:cubicBezTo>
                    <a:cubicBezTo>
                      <a:pt x="3275" y="28911"/>
                      <a:pt x="3894" y="28676"/>
                      <a:pt x="4371" y="28206"/>
                    </a:cubicBezTo>
                    <a:lnTo>
                      <a:pt x="26731" y="5846"/>
                    </a:lnTo>
                    <a:lnTo>
                      <a:pt x="49090" y="28206"/>
                    </a:lnTo>
                    <a:cubicBezTo>
                      <a:pt x="49555" y="28682"/>
                      <a:pt x="50174" y="28920"/>
                      <a:pt x="50793" y="28920"/>
                    </a:cubicBezTo>
                    <a:cubicBezTo>
                      <a:pt x="51412" y="28920"/>
                      <a:pt x="52043" y="28682"/>
                      <a:pt x="52508" y="28206"/>
                    </a:cubicBezTo>
                    <a:cubicBezTo>
                      <a:pt x="53460" y="27265"/>
                      <a:pt x="53460" y="25729"/>
                      <a:pt x="52508" y="24777"/>
                    </a:cubicBezTo>
                    <a:lnTo>
                      <a:pt x="28445" y="714"/>
                    </a:lnTo>
                    <a:cubicBezTo>
                      <a:pt x="27981" y="262"/>
                      <a:pt x="27373" y="0"/>
                      <a:pt x="26731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4"/>
              </a:fillRef>
              <a:effectRef idx="1">
                <a:schemeClr val="accent4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12060"/>
                  </a:solidFill>
                </a:endParaRPr>
              </a:p>
            </p:txBody>
          </p:sp>
          <p:sp>
            <p:nvSpPr>
              <p:cNvPr id="57" name="Google Shape;2478;p44">
                <a:extLst>
                  <a:ext uri="{FF2B5EF4-FFF2-40B4-BE49-F238E27FC236}">
                    <a16:creationId xmlns:a16="http://schemas.microsoft.com/office/drawing/2014/main" id="{7629A545-7AD4-6D6E-6CC0-1EC2B4D4C9A9}"/>
                  </a:ext>
                </a:extLst>
              </p:cNvPr>
              <p:cNvSpPr/>
              <p:nvPr/>
            </p:nvSpPr>
            <p:spPr>
              <a:xfrm>
                <a:off x="5347596" y="2672715"/>
                <a:ext cx="1782000" cy="964033"/>
              </a:xfrm>
              <a:custGeom>
                <a:avLst/>
                <a:gdLst/>
                <a:ahLst/>
                <a:cxnLst/>
                <a:rect l="l" t="t" r="r" b="b"/>
                <a:pathLst>
                  <a:path w="53460" h="28921" extrusionOk="0">
                    <a:moveTo>
                      <a:pt x="26730" y="0"/>
                    </a:moveTo>
                    <a:cubicBezTo>
                      <a:pt x="26088" y="0"/>
                      <a:pt x="25480" y="262"/>
                      <a:pt x="25028" y="714"/>
                    </a:cubicBezTo>
                    <a:lnTo>
                      <a:pt x="953" y="24777"/>
                    </a:lnTo>
                    <a:cubicBezTo>
                      <a:pt x="1" y="25729"/>
                      <a:pt x="1" y="27265"/>
                      <a:pt x="953" y="28206"/>
                    </a:cubicBezTo>
                    <a:cubicBezTo>
                      <a:pt x="1425" y="28678"/>
                      <a:pt x="2047" y="28916"/>
                      <a:pt x="2669" y="28916"/>
                    </a:cubicBezTo>
                    <a:cubicBezTo>
                      <a:pt x="3288" y="28916"/>
                      <a:pt x="3908" y="28681"/>
                      <a:pt x="4382" y="28206"/>
                    </a:cubicBezTo>
                    <a:lnTo>
                      <a:pt x="26730" y="5846"/>
                    </a:lnTo>
                    <a:lnTo>
                      <a:pt x="49090" y="28206"/>
                    </a:lnTo>
                    <a:cubicBezTo>
                      <a:pt x="49567" y="28682"/>
                      <a:pt x="50186" y="28920"/>
                      <a:pt x="50805" y="28920"/>
                    </a:cubicBezTo>
                    <a:cubicBezTo>
                      <a:pt x="51424" y="28920"/>
                      <a:pt x="52043" y="28682"/>
                      <a:pt x="52519" y="28206"/>
                    </a:cubicBezTo>
                    <a:cubicBezTo>
                      <a:pt x="53460" y="27265"/>
                      <a:pt x="53460" y="25729"/>
                      <a:pt x="52519" y="24777"/>
                    </a:cubicBezTo>
                    <a:lnTo>
                      <a:pt x="28445" y="714"/>
                    </a:lnTo>
                    <a:cubicBezTo>
                      <a:pt x="27993" y="262"/>
                      <a:pt x="27373" y="0"/>
                      <a:pt x="26730" y="0"/>
                    </a:cubicBezTo>
                    <a:close/>
                  </a:path>
                </a:pathLst>
              </a:custGeom>
              <a:solidFill>
                <a:srgbClr val="D4CB92"/>
              </a:solidFill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4"/>
              </a:fillRef>
              <a:effectRef idx="1">
                <a:schemeClr val="accent4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12060"/>
                  </a:solidFill>
                </a:endParaRPr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D235F0C7-49FF-9E2B-EBF6-C62F5569A0F0}"/>
                </a:ext>
              </a:extLst>
            </p:cNvPr>
            <p:cNvGrpSpPr/>
            <p:nvPr/>
          </p:nvGrpSpPr>
          <p:grpSpPr>
            <a:xfrm>
              <a:off x="1849016" y="1281311"/>
              <a:ext cx="2075300" cy="3549116"/>
              <a:chOff x="387063" y="1564115"/>
              <a:chExt cx="2075300" cy="3549116"/>
            </a:xfrm>
          </p:grpSpPr>
          <p:sp>
            <p:nvSpPr>
              <p:cNvPr id="47" name="Google Shape;2450;p44">
                <a:extLst>
                  <a:ext uri="{FF2B5EF4-FFF2-40B4-BE49-F238E27FC236}">
                    <a16:creationId xmlns:a16="http://schemas.microsoft.com/office/drawing/2014/main" id="{C940AA81-D59B-BD94-DFCF-394869396A03}"/>
                  </a:ext>
                </a:extLst>
              </p:cNvPr>
              <p:cNvSpPr/>
              <p:nvPr/>
            </p:nvSpPr>
            <p:spPr>
              <a:xfrm>
                <a:off x="387063" y="1895315"/>
                <a:ext cx="2075300" cy="2054466"/>
              </a:xfrm>
              <a:custGeom>
                <a:avLst/>
                <a:gdLst/>
                <a:ahLst/>
                <a:cxnLst/>
                <a:rect l="l" t="t" r="r" b="b"/>
                <a:pathLst>
                  <a:path w="62259" h="61634" extrusionOk="0">
                    <a:moveTo>
                      <a:pt x="31130" y="1"/>
                    </a:moveTo>
                    <a:cubicBezTo>
                      <a:pt x="30308" y="1"/>
                      <a:pt x="29487" y="313"/>
                      <a:pt x="28861" y="938"/>
                    </a:cubicBezTo>
                    <a:lnTo>
                      <a:pt x="1251" y="28549"/>
                    </a:lnTo>
                    <a:cubicBezTo>
                      <a:pt x="1" y="29799"/>
                      <a:pt x="1" y="31823"/>
                      <a:pt x="1251" y="33073"/>
                    </a:cubicBezTo>
                    <a:lnTo>
                      <a:pt x="28861" y="60696"/>
                    </a:lnTo>
                    <a:cubicBezTo>
                      <a:pt x="29487" y="61321"/>
                      <a:pt x="30308" y="61633"/>
                      <a:pt x="31130" y="61633"/>
                    </a:cubicBezTo>
                    <a:cubicBezTo>
                      <a:pt x="31951" y="61633"/>
                      <a:pt x="32773" y="61321"/>
                      <a:pt x="33398" y="60696"/>
                    </a:cubicBezTo>
                    <a:lnTo>
                      <a:pt x="61008" y="33073"/>
                    </a:lnTo>
                    <a:cubicBezTo>
                      <a:pt x="62258" y="31823"/>
                      <a:pt x="62258" y="29799"/>
                      <a:pt x="61008" y="28549"/>
                    </a:cubicBezTo>
                    <a:lnTo>
                      <a:pt x="33398" y="938"/>
                    </a:lnTo>
                    <a:cubicBezTo>
                      <a:pt x="32773" y="313"/>
                      <a:pt x="31951" y="1"/>
                      <a:pt x="31130" y="1"/>
                    </a:cubicBez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12060"/>
                  </a:solidFill>
                </a:endParaRPr>
              </a:p>
            </p:txBody>
          </p:sp>
          <p:sp>
            <p:nvSpPr>
              <p:cNvPr id="48" name="Google Shape;2451;p44">
                <a:extLst>
                  <a:ext uri="{FF2B5EF4-FFF2-40B4-BE49-F238E27FC236}">
                    <a16:creationId xmlns:a16="http://schemas.microsoft.com/office/drawing/2014/main" id="{64385A05-8A67-9C3D-B770-A46EFBAA4ADD}"/>
                  </a:ext>
                </a:extLst>
              </p:cNvPr>
              <p:cNvSpPr/>
              <p:nvPr/>
            </p:nvSpPr>
            <p:spPr>
              <a:xfrm>
                <a:off x="528763" y="2026182"/>
                <a:ext cx="1791900" cy="1791533"/>
              </a:xfrm>
              <a:custGeom>
                <a:avLst/>
                <a:gdLst/>
                <a:ahLst/>
                <a:cxnLst/>
                <a:rect l="l" t="t" r="r" b="b"/>
                <a:pathLst>
                  <a:path w="53757" h="53746" extrusionOk="0">
                    <a:moveTo>
                      <a:pt x="26885" y="1"/>
                    </a:moveTo>
                    <a:lnTo>
                      <a:pt x="0" y="26873"/>
                    </a:lnTo>
                    <a:lnTo>
                      <a:pt x="26885" y="53745"/>
                    </a:lnTo>
                    <a:lnTo>
                      <a:pt x="53757" y="26873"/>
                    </a:lnTo>
                    <a:lnTo>
                      <a:pt x="2688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rtl="1"/>
                <a:endParaRPr lang="fa-IR" sz="2133" b="1" dirty="0">
                  <a:solidFill>
                    <a:srgbClr val="012060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endParaRPr>
              </a:p>
            </p:txBody>
          </p:sp>
          <p:sp>
            <p:nvSpPr>
              <p:cNvPr id="49" name="Google Shape;2452;p44">
                <a:extLst>
                  <a:ext uri="{FF2B5EF4-FFF2-40B4-BE49-F238E27FC236}">
                    <a16:creationId xmlns:a16="http://schemas.microsoft.com/office/drawing/2014/main" id="{1BB26305-4872-83AB-45A2-FA8C07B9D4CE}"/>
                  </a:ext>
                </a:extLst>
              </p:cNvPr>
              <p:cNvSpPr/>
              <p:nvPr/>
            </p:nvSpPr>
            <p:spPr>
              <a:xfrm>
                <a:off x="992696" y="1564115"/>
                <a:ext cx="863633" cy="853433"/>
              </a:xfrm>
              <a:custGeom>
                <a:avLst/>
                <a:gdLst/>
                <a:ahLst/>
                <a:cxnLst/>
                <a:rect l="l" t="t" r="r" b="b"/>
                <a:pathLst>
                  <a:path w="25909" h="25603" extrusionOk="0">
                    <a:moveTo>
                      <a:pt x="12961" y="1"/>
                    </a:moveTo>
                    <a:cubicBezTo>
                      <a:pt x="12559" y="1"/>
                      <a:pt x="12157" y="153"/>
                      <a:pt x="11847" y="456"/>
                    </a:cubicBezTo>
                    <a:lnTo>
                      <a:pt x="620" y="11696"/>
                    </a:lnTo>
                    <a:cubicBezTo>
                      <a:pt x="1" y="12303"/>
                      <a:pt x="1" y="13303"/>
                      <a:pt x="620" y="13910"/>
                    </a:cubicBezTo>
                    <a:lnTo>
                      <a:pt x="11847" y="25138"/>
                    </a:lnTo>
                    <a:cubicBezTo>
                      <a:pt x="12157" y="25448"/>
                      <a:pt x="12559" y="25602"/>
                      <a:pt x="12961" y="25602"/>
                    </a:cubicBezTo>
                    <a:cubicBezTo>
                      <a:pt x="13362" y="25602"/>
                      <a:pt x="13764" y="25448"/>
                      <a:pt x="14074" y="25138"/>
                    </a:cubicBezTo>
                    <a:lnTo>
                      <a:pt x="25301" y="13910"/>
                    </a:lnTo>
                    <a:cubicBezTo>
                      <a:pt x="25909" y="13303"/>
                      <a:pt x="25909" y="12303"/>
                      <a:pt x="25301" y="11696"/>
                    </a:cubicBezTo>
                    <a:lnTo>
                      <a:pt x="14074" y="456"/>
                    </a:lnTo>
                    <a:cubicBezTo>
                      <a:pt x="13764" y="153"/>
                      <a:pt x="13362" y="1"/>
                      <a:pt x="12961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12060"/>
                  </a:solidFill>
                </a:endParaRPr>
              </a:p>
            </p:txBody>
          </p:sp>
          <p:sp>
            <p:nvSpPr>
              <p:cNvPr id="50" name="Google Shape;2453;p44">
                <a:extLst>
                  <a:ext uri="{FF2B5EF4-FFF2-40B4-BE49-F238E27FC236}">
                    <a16:creationId xmlns:a16="http://schemas.microsoft.com/office/drawing/2014/main" id="{BC0E308A-C678-4756-5ECF-4B1CD496454D}"/>
                  </a:ext>
                </a:extLst>
              </p:cNvPr>
              <p:cNvSpPr/>
              <p:nvPr/>
            </p:nvSpPr>
            <p:spPr>
              <a:xfrm>
                <a:off x="1283230" y="1774515"/>
                <a:ext cx="277833" cy="336633"/>
              </a:xfrm>
              <a:custGeom>
                <a:avLst/>
                <a:gdLst/>
                <a:ahLst/>
                <a:cxnLst/>
                <a:rect l="l" t="t" r="r" b="b"/>
                <a:pathLst>
                  <a:path w="8335" h="10099" extrusionOk="0">
                    <a:moveTo>
                      <a:pt x="4241" y="0"/>
                    </a:moveTo>
                    <a:cubicBezTo>
                      <a:pt x="4087" y="0"/>
                      <a:pt x="3931" y="9"/>
                      <a:pt x="3774" y="26"/>
                    </a:cubicBezTo>
                    <a:cubicBezTo>
                      <a:pt x="1953" y="228"/>
                      <a:pt x="452" y="1669"/>
                      <a:pt x="191" y="3479"/>
                    </a:cubicBezTo>
                    <a:cubicBezTo>
                      <a:pt x="0" y="4824"/>
                      <a:pt x="476" y="6051"/>
                      <a:pt x="1310" y="6920"/>
                    </a:cubicBezTo>
                    <a:cubicBezTo>
                      <a:pt x="2060" y="7706"/>
                      <a:pt x="2560" y="8706"/>
                      <a:pt x="2560" y="9789"/>
                    </a:cubicBezTo>
                    <a:lnTo>
                      <a:pt x="2560" y="10099"/>
                    </a:lnTo>
                    <a:lnTo>
                      <a:pt x="3453" y="10099"/>
                    </a:lnTo>
                    <a:lnTo>
                      <a:pt x="3453" y="6086"/>
                    </a:lnTo>
                    <a:lnTo>
                      <a:pt x="2572" y="4038"/>
                    </a:lnTo>
                    <a:cubicBezTo>
                      <a:pt x="2572" y="4027"/>
                      <a:pt x="2572" y="4027"/>
                      <a:pt x="2572" y="4015"/>
                    </a:cubicBezTo>
                    <a:cubicBezTo>
                      <a:pt x="2560" y="4015"/>
                      <a:pt x="2548" y="4027"/>
                      <a:pt x="2548" y="4027"/>
                    </a:cubicBezTo>
                    <a:cubicBezTo>
                      <a:pt x="2357" y="4027"/>
                      <a:pt x="2203" y="3872"/>
                      <a:pt x="2203" y="3681"/>
                    </a:cubicBezTo>
                    <a:cubicBezTo>
                      <a:pt x="2203" y="3491"/>
                      <a:pt x="2357" y="3336"/>
                      <a:pt x="2536" y="3336"/>
                    </a:cubicBezTo>
                    <a:cubicBezTo>
                      <a:pt x="2727" y="3336"/>
                      <a:pt x="2881" y="3491"/>
                      <a:pt x="2881" y="3681"/>
                    </a:cubicBezTo>
                    <a:cubicBezTo>
                      <a:pt x="2881" y="3788"/>
                      <a:pt x="2822" y="3884"/>
                      <a:pt x="2738" y="3955"/>
                    </a:cubicBezTo>
                    <a:cubicBezTo>
                      <a:pt x="2738" y="3955"/>
                      <a:pt x="2750" y="3955"/>
                      <a:pt x="2750" y="3967"/>
                    </a:cubicBezTo>
                    <a:lnTo>
                      <a:pt x="3608" y="6027"/>
                    </a:lnTo>
                    <a:cubicBezTo>
                      <a:pt x="3608" y="6039"/>
                      <a:pt x="3608" y="6051"/>
                      <a:pt x="3608" y="6063"/>
                    </a:cubicBezTo>
                    <a:lnTo>
                      <a:pt x="3608" y="10099"/>
                    </a:lnTo>
                    <a:lnTo>
                      <a:pt x="4798" y="10099"/>
                    </a:lnTo>
                    <a:lnTo>
                      <a:pt x="4798" y="6063"/>
                    </a:lnTo>
                    <a:cubicBezTo>
                      <a:pt x="4798" y="6051"/>
                      <a:pt x="4822" y="6039"/>
                      <a:pt x="4834" y="6027"/>
                    </a:cubicBezTo>
                    <a:lnTo>
                      <a:pt x="5715" y="3967"/>
                    </a:lnTo>
                    <a:cubicBezTo>
                      <a:pt x="5715" y="3955"/>
                      <a:pt x="5739" y="3955"/>
                      <a:pt x="5739" y="3955"/>
                    </a:cubicBezTo>
                    <a:cubicBezTo>
                      <a:pt x="5655" y="3884"/>
                      <a:pt x="5596" y="3788"/>
                      <a:pt x="5596" y="3681"/>
                    </a:cubicBezTo>
                    <a:cubicBezTo>
                      <a:pt x="5596" y="3491"/>
                      <a:pt x="5751" y="3336"/>
                      <a:pt x="5941" y="3336"/>
                    </a:cubicBezTo>
                    <a:cubicBezTo>
                      <a:pt x="6132" y="3336"/>
                      <a:pt x="6287" y="3491"/>
                      <a:pt x="6287" y="3681"/>
                    </a:cubicBezTo>
                    <a:cubicBezTo>
                      <a:pt x="6287" y="3872"/>
                      <a:pt x="6132" y="4027"/>
                      <a:pt x="5941" y="4027"/>
                    </a:cubicBezTo>
                    <a:cubicBezTo>
                      <a:pt x="5929" y="4027"/>
                      <a:pt x="5929" y="4015"/>
                      <a:pt x="5917" y="4015"/>
                    </a:cubicBezTo>
                    <a:lnTo>
                      <a:pt x="5917" y="4015"/>
                    </a:lnTo>
                    <a:cubicBezTo>
                      <a:pt x="5917" y="4027"/>
                      <a:pt x="5941" y="4027"/>
                      <a:pt x="5941" y="4038"/>
                    </a:cubicBezTo>
                    <a:lnTo>
                      <a:pt x="5096" y="6086"/>
                    </a:lnTo>
                    <a:lnTo>
                      <a:pt x="5096" y="10099"/>
                    </a:lnTo>
                    <a:lnTo>
                      <a:pt x="5989" y="10099"/>
                    </a:lnTo>
                    <a:lnTo>
                      <a:pt x="5989" y="9789"/>
                    </a:lnTo>
                    <a:cubicBezTo>
                      <a:pt x="5989" y="8741"/>
                      <a:pt x="6382" y="7729"/>
                      <a:pt x="7120" y="6991"/>
                    </a:cubicBezTo>
                    <a:cubicBezTo>
                      <a:pt x="7870" y="6253"/>
                      <a:pt x="8334" y="5229"/>
                      <a:pt x="8334" y="4098"/>
                    </a:cubicBezTo>
                    <a:cubicBezTo>
                      <a:pt x="8334" y="1835"/>
                      <a:pt x="6498" y="0"/>
                      <a:pt x="42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12060"/>
                  </a:solidFill>
                </a:endParaRPr>
              </a:p>
            </p:txBody>
          </p:sp>
          <p:sp>
            <p:nvSpPr>
              <p:cNvPr id="51" name="Google Shape;2454;p44">
                <a:extLst>
                  <a:ext uri="{FF2B5EF4-FFF2-40B4-BE49-F238E27FC236}">
                    <a16:creationId xmlns:a16="http://schemas.microsoft.com/office/drawing/2014/main" id="{C79C8625-6637-25FD-1191-F51F92BC9B67}"/>
                  </a:ext>
                </a:extLst>
              </p:cNvPr>
              <p:cNvSpPr/>
              <p:nvPr/>
            </p:nvSpPr>
            <p:spPr>
              <a:xfrm>
                <a:off x="1363763" y="2121048"/>
                <a:ext cx="119100" cy="86167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2585" extrusionOk="0">
                    <a:moveTo>
                      <a:pt x="1" y="0"/>
                    </a:moveTo>
                    <a:lnTo>
                      <a:pt x="1" y="441"/>
                    </a:lnTo>
                    <a:cubicBezTo>
                      <a:pt x="1" y="1084"/>
                      <a:pt x="442" y="1620"/>
                      <a:pt x="1192" y="1763"/>
                    </a:cubicBezTo>
                    <a:lnTo>
                      <a:pt x="1192" y="1870"/>
                    </a:lnTo>
                    <a:cubicBezTo>
                      <a:pt x="1192" y="2263"/>
                      <a:pt x="1465" y="2584"/>
                      <a:pt x="1858" y="2584"/>
                    </a:cubicBezTo>
                    <a:cubicBezTo>
                      <a:pt x="2251" y="2584"/>
                      <a:pt x="2525" y="2263"/>
                      <a:pt x="2525" y="1870"/>
                    </a:cubicBezTo>
                    <a:lnTo>
                      <a:pt x="2525" y="1763"/>
                    </a:lnTo>
                    <a:cubicBezTo>
                      <a:pt x="3120" y="1620"/>
                      <a:pt x="3573" y="1084"/>
                      <a:pt x="3573" y="441"/>
                    </a:cubicBezTo>
                    <a:lnTo>
                      <a:pt x="357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12060"/>
                  </a:solidFill>
                </a:endParaRPr>
              </a:p>
            </p:txBody>
          </p:sp>
          <p:sp>
            <p:nvSpPr>
              <p:cNvPr id="52" name="Google Shape;2455;p44">
                <a:extLst>
                  <a:ext uri="{FF2B5EF4-FFF2-40B4-BE49-F238E27FC236}">
                    <a16:creationId xmlns:a16="http://schemas.microsoft.com/office/drawing/2014/main" id="{6467EE3E-BDFE-8275-6244-E1BB91BC87F1}"/>
                  </a:ext>
                </a:extLst>
              </p:cNvPr>
              <p:cNvSpPr txBox="1"/>
              <p:nvPr/>
            </p:nvSpPr>
            <p:spPr>
              <a:xfrm>
                <a:off x="724930" y="4540431"/>
                <a:ext cx="1399200" cy="572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rtl="1"/>
                <a:r>
                  <a:rPr lang="fa-IR" sz="3200" b="1" dirty="0">
                    <a:solidFill>
                      <a:srgbClr val="012060"/>
                    </a:solidFill>
                    <a:latin typeface="Shabnam" panose="020B0603030804020204" pitchFamily="34" charset="-78"/>
                    <a:ea typeface="Roboto"/>
                    <a:cs typeface="Shabnam" panose="020B0603030804020204" pitchFamily="34" charset="-78"/>
                    <a:sym typeface="Roboto"/>
                  </a:rPr>
                  <a:t>5</a:t>
                </a: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AEE16F75-ADA2-FEC3-7DD8-D2D0BD44A488}"/>
                </a:ext>
              </a:extLst>
            </p:cNvPr>
            <p:cNvGrpSpPr/>
            <p:nvPr/>
          </p:nvGrpSpPr>
          <p:grpSpPr>
            <a:xfrm>
              <a:off x="5058150" y="1281311"/>
              <a:ext cx="2075700" cy="3549116"/>
              <a:chOff x="3596197" y="1564115"/>
              <a:chExt cx="2075700" cy="3549116"/>
            </a:xfrm>
          </p:grpSpPr>
          <p:sp>
            <p:nvSpPr>
              <p:cNvPr id="42" name="Google Shape;2458;p44">
                <a:extLst>
                  <a:ext uri="{FF2B5EF4-FFF2-40B4-BE49-F238E27FC236}">
                    <a16:creationId xmlns:a16="http://schemas.microsoft.com/office/drawing/2014/main" id="{765C731E-81A5-4836-4CAE-D2FB5FEBD8C6}"/>
                  </a:ext>
                </a:extLst>
              </p:cNvPr>
              <p:cNvSpPr/>
              <p:nvPr/>
            </p:nvSpPr>
            <p:spPr>
              <a:xfrm>
                <a:off x="3596197" y="1895315"/>
                <a:ext cx="2075700" cy="2054466"/>
              </a:xfrm>
              <a:custGeom>
                <a:avLst/>
                <a:gdLst/>
                <a:ahLst/>
                <a:cxnLst/>
                <a:rect l="l" t="t" r="r" b="b"/>
                <a:pathLst>
                  <a:path w="62271" h="61634" extrusionOk="0">
                    <a:moveTo>
                      <a:pt x="31135" y="1"/>
                    </a:moveTo>
                    <a:cubicBezTo>
                      <a:pt x="30317" y="1"/>
                      <a:pt x="29498" y="313"/>
                      <a:pt x="28873" y="938"/>
                    </a:cubicBezTo>
                    <a:lnTo>
                      <a:pt x="1263" y="28549"/>
                    </a:lnTo>
                    <a:cubicBezTo>
                      <a:pt x="1" y="29799"/>
                      <a:pt x="1" y="31823"/>
                      <a:pt x="1263" y="33073"/>
                    </a:cubicBezTo>
                    <a:lnTo>
                      <a:pt x="28873" y="60696"/>
                    </a:lnTo>
                    <a:cubicBezTo>
                      <a:pt x="29498" y="61321"/>
                      <a:pt x="30317" y="61633"/>
                      <a:pt x="31135" y="61633"/>
                    </a:cubicBezTo>
                    <a:cubicBezTo>
                      <a:pt x="31954" y="61633"/>
                      <a:pt x="32773" y="61321"/>
                      <a:pt x="33398" y="60696"/>
                    </a:cubicBezTo>
                    <a:lnTo>
                      <a:pt x="61020" y="33073"/>
                    </a:lnTo>
                    <a:cubicBezTo>
                      <a:pt x="62270" y="31823"/>
                      <a:pt x="62270" y="29799"/>
                      <a:pt x="61020" y="28549"/>
                    </a:cubicBezTo>
                    <a:lnTo>
                      <a:pt x="33398" y="938"/>
                    </a:lnTo>
                    <a:cubicBezTo>
                      <a:pt x="32773" y="313"/>
                      <a:pt x="31954" y="1"/>
                      <a:pt x="31135" y="1"/>
                    </a:cubicBez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12060"/>
                  </a:solidFill>
                </a:endParaRPr>
              </a:p>
            </p:txBody>
          </p:sp>
          <p:sp>
            <p:nvSpPr>
              <p:cNvPr id="43" name="Google Shape;2459;p44">
                <a:extLst>
                  <a:ext uri="{FF2B5EF4-FFF2-40B4-BE49-F238E27FC236}">
                    <a16:creationId xmlns:a16="http://schemas.microsoft.com/office/drawing/2014/main" id="{9E9B36CD-114F-F4FC-B7EE-E97ECFF36348}"/>
                  </a:ext>
                </a:extLst>
              </p:cNvPr>
              <p:cNvSpPr/>
              <p:nvPr/>
            </p:nvSpPr>
            <p:spPr>
              <a:xfrm>
                <a:off x="3738297" y="2026182"/>
                <a:ext cx="1791500" cy="1791533"/>
              </a:xfrm>
              <a:custGeom>
                <a:avLst/>
                <a:gdLst/>
                <a:ahLst/>
                <a:cxnLst/>
                <a:rect l="l" t="t" r="r" b="b"/>
                <a:pathLst>
                  <a:path w="53745" h="53746" extrusionOk="0">
                    <a:moveTo>
                      <a:pt x="26872" y="1"/>
                    </a:moveTo>
                    <a:lnTo>
                      <a:pt x="0" y="26873"/>
                    </a:lnTo>
                    <a:lnTo>
                      <a:pt x="26872" y="53745"/>
                    </a:lnTo>
                    <a:lnTo>
                      <a:pt x="53745" y="26873"/>
                    </a:lnTo>
                    <a:lnTo>
                      <a:pt x="2687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rtl="1"/>
                <a:endParaRPr lang="fa-IR" sz="2133" b="1" dirty="0">
                  <a:solidFill>
                    <a:srgbClr val="012060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endParaRPr>
              </a:p>
            </p:txBody>
          </p:sp>
          <p:sp>
            <p:nvSpPr>
              <p:cNvPr id="44" name="Google Shape;2460;p44">
                <a:extLst>
                  <a:ext uri="{FF2B5EF4-FFF2-40B4-BE49-F238E27FC236}">
                    <a16:creationId xmlns:a16="http://schemas.microsoft.com/office/drawing/2014/main" id="{7CBFF556-04F8-AB32-FB11-CC4CC6DADFA0}"/>
                  </a:ext>
                </a:extLst>
              </p:cNvPr>
              <p:cNvSpPr/>
              <p:nvPr/>
            </p:nvSpPr>
            <p:spPr>
              <a:xfrm>
                <a:off x="4202230" y="1564115"/>
                <a:ext cx="863633" cy="853433"/>
              </a:xfrm>
              <a:custGeom>
                <a:avLst/>
                <a:gdLst/>
                <a:ahLst/>
                <a:cxnLst/>
                <a:rect l="l" t="t" r="r" b="b"/>
                <a:pathLst>
                  <a:path w="25909" h="25603" extrusionOk="0">
                    <a:moveTo>
                      <a:pt x="12954" y="1"/>
                    </a:moveTo>
                    <a:cubicBezTo>
                      <a:pt x="12553" y="1"/>
                      <a:pt x="12151" y="153"/>
                      <a:pt x="11847" y="456"/>
                    </a:cubicBezTo>
                    <a:lnTo>
                      <a:pt x="620" y="11696"/>
                    </a:lnTo>
                    <a:cubicBezTo>
                      <a:pt x="0" y="12303"/>
                      <a:pt x="0" y="13303"/>
                      <a:pt x="620" y="13910"/>
                    </a:cubicBezTo>
                    <a:lnTo>
                      <a:pt x="11847" y="25138"/>
                    </a:lnTo>
                    <a:cubicBezTo>
                      <a:pt x="12151" y="25448"/>
                      <a:pt x="12553" y="25602"/>
                      <a:pt x="12954" y="25602"/>
                    </a:cubicBezTo>
                    <a:cubicBezTo>
                      <a:pt x="13356" y="25602"/>
                      <a:pt x="13758" y="25448"/>
                      <a:pt x="14062" y="25138"/>
                    </a:cubicBezTo>
                    <a:lnTo>
                      <a:pt x="25301" y="13910"/>
                    </a:lnTo>
                    <a:cubicBezTo>
                      <a:pt x="25908" y="13303"/>
                      <a:pt x="25908" y="12303"/>
                      <a:pt x="25301" y="11696"/>
                    </a:cubicBezTo>
                    <a:lnTo>
                      <a:pt x="14062" y="456"/>
                    </a:lnTo>
                    <a:cubicBezTo>
                      <a:pt x="13758" y="153"/>
                      <a:pt x="13356" y="1"/>
                      <a:pt x="12954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12060"/>
                  </a:solidFill>
                </a:endParaRPr>
              </a:p>
            </p:txBody>
          </p:sp>
          <p:sp>
            <p:nvSpPr>
              <p:cNvPr id="45" name="Google Shape;2461;p44">
                <a:extLst>
                  <a:ext uri="{FF2B5EF4-FFF2-40B4-BE49-F238E27FC236}">
                    <a16:creationId xmlns:a16="http://schemas.microsoft.com/office/drawing/2014/main" id="{368FA7C9-54A5-0327-D946-AF6AF164D9AC}"/>
                  </a:ext>
                </a:extLst>
              </p:cNvPr>
              <p:cNvSpPr/>
              <p:nvPr/>
            </p:nvSpPr>
            <p:spPr>
              <a:xfrm>
                <a:off x="4459397" y="1848382"/>
                <a:ext cx="349300" cy="286200"/>
              </a:xfrm>
              <a:custGeom>
                <a:avLst/>
                <a:gdLst/>
                <a:ahLst/>
                <a:cxnLst/>
                <a:rect l="l" t="t" r="r" b="b"/>
                <a:pathLst>
                  <a:path w="10479" h="8586" extrusionOk="0">
                    <a:moveTo>
                      <a:pt x="8930" y="1489"/>
                    </a:moveTo>
                    <a:lnTo>
                      <a:pt x="8930" y="1930"/>
                    </a:lnTo>
                    <a:lnTo>
                      <a:pt x="1334" y="1930"/>
                    </a:lnTo>
                    <a:lnTo>
                      <a:pt x="1334" y="1489"/>
                    </a:lnTo>
                    <a:close/>
                    <a:moveTo>
                      <a:pt x="8930" y="2823"/>
                    </a:moveTo>
                    <a:lnTo>
                      <a:pt x="8930" y="3275"/>
                    </a:lnTo>
                    <a:lnTo>
                      <a:pt x="1334" y="3275"/>
                    </a:lnTo>
                    <a:lnTo>
                      <a:pt x="1334" y="2823"/>
                    </a:lnTo>
                    <a:close/>
                    <a:moveTo>
                      <a:pt x="8930" y="4013"/>
                    </a:moveTo>
                    <a:lnTo>
                      <a:pt x="8930" y="4609"/>
                    </a:lnTo>
                    <a:lnTo>
                      <a:pt x="1334" y="4609"/>
                    </a:lnTo>
                    <a:lnTo>
                      <a:pt x="1334" y="4013"/>
                    </a:lnTo>
                    <a:close/>
                    <a:moveTo>
                      <a:pt x="1" y="1"/>
                    </a:moveTo>
                    <a:lnTo>
                      <a:pt x="1" y="6252"/>
                    </a:lnTo>
                    <a:lnTo>
                      <a:pt x="8145" y="6252"/>
                    </a:lnTo>
                    <a:lnTo>
                      <a:pt x="10478" y="8585"/>
                    </a:lnTo>
                    <a:lnTo>
                      <a:pt x="1039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12060"/>
                  </a:solidFill>
                </a:endParaRPr>
              </a:p>
            </p:txBody>
          </p:sp>
          <p:sp>
            <p:nvSpPr>
              <p:cNvPr id="46" name="Google Shape;2462;p44">
                <a:extLst>
                  <a:ext uri="{FF2B5EF4-FFF2-40B4-BE49-F238E27FC236}">
                    <a16:creationId xmlns:a16="http://schemas.microsoft.com/office/drawing/2014/main" id="{2F5463F0-85F5-6B23-B2F7-002F54150D7E}"/>
                  </a:ext>
                </a:extLst>
              </p:cNvPr>
              <p:cNvSpPr txBox="1"/>
              <p:nvPr/>
            </p:nvSpPr>
            <p:spPr>
              <a:xfrm>
                <a:off x="3934446" y="4540431"/>
                <a:ext cx="1399200" cy="572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rtl="1"/>
                <a:r>
                  <a:rPr lang="fa-IR" sz="3200" b="1" dirty="0">
                    <a:solidFill>
                      <a:srgbClr val="012060"/>
                    </a:solidFill>
                    <a:latin typeface="Shabnam" panose="020B0603030804020204" pitchFamily="34" charset="-78"/>
                    <a:ea typeface="Roboto"/>
                    <a:cs typeface="Shabnam" panose="020B0603030804020204" pitchFamily="34" charset="-78"/>
                    <a:sym typeface="Roboto"/>
                  </a:rPr>
                  <a:t>3</a:t>
                </a: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BB51321E-6F4A-461A-6F1A-AAFB91DD0746}"/>
                </a:ext>
              </a:extLst>
            </p:cNvPr>
            <p:cNvGrpSpPr/>
            <p:nvPr/>
          </p:nvGrpSpPr>
          <p:grpSpPr>
            <a:xfrm>
              <a:off x="8267683" y="1281311"/>
              <a:ext cx="2075300" cy="3549116"/>
              <a:chOff x="6805730" y="1564115"/>
              <a:chExt cx="2075300" cy="3549116"/>
            </a:xfrm>
          </p:grpSpPr>
          <p:sp>
            <p:nvSpPr>
              <p:cNvPr id="37" name="Google Shape;2465;p44">
                <a:extLst>
                  <a:ext uri="{FF2B5EF4-FFF2-40B4-BE49-F238E27FC236}">
                    <a16:creationId xmlns:a16="http://schemas.microsoft.com/office/drawing/2014/main" id="{B0D02AEE-EB55-616C-DE69-09398CB5A2E0}"/>
                  </a:ext>
                </a:extLst>
              </p:cNvPr>
              <p:cNvSpPr/>
              <p:nvPr/>
            </p:nvSpPr>
            <p:spPr>
              <a:xfrm>
                <a:off x="6805730" y="1895315"/>
                <a:ext cx="2075300" cy="2054466"/>
              </a:xfrm>
              <a:custGeom>
                <a:avLst/>
                <a:gdLst/>
                <a:ahLst/>
                <a:cxnLst/>
                <a:rect l="l" t="t" r="r" b="b"/>
                <a:pathLst>
                  <a:path w="62259" h="61634" extrusionOk="0">
                    <a:moveTo>
                      <a:pt x="31135" y="1"/>
                    </a:moveTo>
                    <a:cubicBezTo>
                      <a:pt x="30317" y="1"/>
                      <a:pt x="29498" y="313"/>
                      <a:pt x="28873" y="938"/>
                    </a:cubicBezTo>
                    <a:lnTo>
                      <a:pt x="1251" y="28549"/>
                    </a:lnTo>
                    <a:cubicBezTo>
                      <a:pt x="0" y="29799"/>
                      <a:pt x="0" y="31823"/>
                      <a:pt x="1251" y="33073"/>
                    </a:cubicBezTo>
                    <a:lnTo>
                      <a:pt x="28873" y="60696"/>
                    </a:lnTo>
                    <a:cubicBezTo>
                      <a:pt x="29498" y="61321"/>
                      <a:pt x="30317" y="61633"/>
                      <a:pt x="31135" y="61633"/>
                    </a:cubicBezTo>
                    <a:cubicBezTo>
                      <a:pt x="31954" y="61633"/>
                      <a:pt x="32772" y="61321"/>
                      <a:pt x="33398" y="60696"/>
                    </a:cubicBezTo>
                    <a:lnTo>
                      <a:pt x="61008" y="33073"/>
                    </a:lnTo>
                    <a:cubicBezTo>
                      <a:pt x="62258" y="31823"/>
                      <a:pt x="62258" y="29799"/>
                      <a:pt x="61008" y="28549"/>
                    </a:cubicBezTo>
                    <a:lnTo>
                      <a:pt x="33398" y="938"/>
                    </a:lnTo>
                    <a:cubicBezTo>
                      <a:pt x="32772" y="313"/>
                      <a:pt x="31954" y="1"/>
                      <a:pt x="31135" y="1"/>
                    </a:cubicBez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12060"/>
                  </a:solidFill>
                </a:endParaRPr>
              </a:p>
            </p:txBody>
          </p:sp>
          <p:sp>
            <p:nvSpPr>
              <p:cNvPr id="38" name="Google Shape;2466;p44">
                <a:extLst>
                  <a:ext uri="{FF2B5EF4-FFF2-40B4-BE49-F238E27FC236}">
                    <a16:creationId xmlns:a16="http://schemas.microsoft.com/office/drawing/2014/main" id="{1A287A8F-74C8-A644-278A-BADDF9ABB936}"/>
                  </a:ext>
                </a:extLst>
              </p:cNvPr>
              <p:cNvSpPr/>
              <p:nvPr/>
            </p:nvSpPr>
            <p:spPr>
              <a:xfrm>
                <a:off x="6947797" y="2026182"/>
                <a:ext cx="1791933" cy="1791933"/>
              </a:xfrm>
              <a:custGeom>
                <a:avLst/>
                <a:gdLst/>
                <a:ahLst/>
                <a:cxnLst/>
                <a:rect l="l" t="t" r="r" b="b"/>
                <a:pathLst>
                  <a:path w="53758" h="53758" extrusionOk="0">
                    <a:moveTo>
                      <a:pt x="26885" y="1"/>
                    </a:moveTo>
                    <a:lnTo>
                      <a:pt x="1" y="26873"/>
                    </a:lnTo>
                    <a:lnTo>
                      <a:pt x="26885" y="53757"/>
                    </a:lnTo>
                    <a:lnTo>
                      <a:pt x="53758" y="26873"/>
                    </a:lnTo>
                    <a:lnTo>
                      <a:pt x="2688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rtl="1"/>
                <a:endParaRPr lang="fa-IR" sz="2133" b="1" dirty="0">
                  <a:solidFill>
                    <a:srgbClr val="012060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endParaRPr>
              </a:p>
            </p:txBody>
          </p:sp>
          <p:sp>
            <p:nvSpPr>
              <p:cNvPr id="39" name="Google Shape;2467;p44">
                <a:extLst>
                  <a:ext uri="{FF2B5EF4-FFF2-40B4-BE49-F238E27FC236}">
                    <a16:creationId xmlns:a16="http://schemas.microsoft.com/office/drawing/2014/main" id="{C7B98DD6-A022-3C30-8163-C17BAE2506DB}"/>
                  </a:ext>
                </a:extLst>
              </p:cNvPr>
              <p:cNvSpPr/>
              <p:nvPr/>
            </p:nvSpPr>
            <p:spPr>
              <a:xfrm>
                <a:off x="7411763" y="1564115"/>
                <a:ext cx="863633" cy="853433"/>
              </a:xfrm>
              <a:custGeom>
                <a:avLst/>
                <a:gdLst/>
                <a:ahLst/>
                <a:cxnLst/>
                <a:rect l="l" t="t" r="r" b="b"/>
                <a:pathLst>
                  <a:path w="25909" h="25603" extrusionOk="0">
                    <a:moveTo>
                      <a:pt x="12954" y="1"/>
                    </a:moveTo>
                    <a:cubicBezTo>
                      <a:pt x="12552" y="1"/>
                      <a:pt x="12151" y="153"/>
                      <a:pt x="11847" y="456"/>
                    </a:cubicBezTo>
                    <a:lnTo>
                      <a:pt x="608" y="11696"/>
                    </a:lnTo>
                    <a:cubicBezTo>
                      <a:pt x="0" y="12303"/>
                      <a:pt x="0" y="13303"/>
                      <a:pt x="608" y="13910"/>
                    </a:cubicBezTo>
                    <a:lnTo>
                      <a:pt x="11847" y="25138"/>
                    </a:lnTo>
                    <a:cubicBezTo>
                      <a:pt x="12151" y="25448"/>
                      <a:pt x="12552" y="25602"/>
                      <a:pt x="12954" y="25602"/>
                    </a:cubicBezTo>
                    <a:cubicBezTo>
                      <a:pt x="13356" y="25602"/>
                      <a:pt x="13758" y="25448"/>
                      <a:pt x="14062" y="25138"/>
                    </a:cubicBezTo>
                    <a:lnTo>
                      <a:pt x="25289" y="13910"/>
                    </a:lnTo>
                    <a:cubicBezTo>
                      <a:pt x="25908" y="13303"/>
                      <a:pt x="25908" y="12303"/>
                      <a:pt x="25289" y="11696"/>
                    </a:cubicBezTo>
                    <a:lnTo>
                      <a:pt x="14062" y="456"/>
                    </a:lnTo>
                    <a:cubicBezTo>
                      <a:pt x="13758" y="153"/>
                      <a:pt x="13356" y="1"/>
                      <a:pt x="12954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1"/>
              </a:fillRef>
              <a:effectRef idx="1">
                <a:schemeClr val="accent1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12060"/>
                  </a:solidFill>
                </a:endParaRPr>
              </a:p>
            </p:txBody>
          </p:sp>
          <p:sp>
            <p:nvSpPr>
              <p:cNvPr id="40" name="Google Shape;2468;p44">
                <a:extLst>
                  <a:ext uri="{FF2B5EF4-FFF2-40B4-BE49-F238E27FC236}">
                    <a16:creationId xmlns:a16="http://schemas.microsoft.com/office/drawing/2014/main" id="{26795679-A35E-ADAD-1F4A-B8081DEE5C80}"/>
                  </a:ext>
                </a:extLst>
              </p:cNvPr>
              <p:cNvSpPr/>
              <p:nvPr/>
            </p:nvSpPr>
            <p:spPr>
              <a:xfrm>
                <a:off x="7658630" y="1780915"/>
                <a:ext cx="369500" cy="419933"/>
              </a:xfrm>
              <a:custGeom>
                <a:avLst/>
                <a:gdLst/>
                <a:ahLst/>
                <a:cxnLst/>
                <a:rect l="l" t="t" r="r" b="b"/>
                <a:pathLst>
                  <a:path w="11085" h="12598" extrusionOk="0">
                    <a:moveTo>
                      <a:pt x="5548" y="3382"/>
                    </a:moveTo>
                    <a:cubicBezTo>
                      <a:pt x="6477" y="3382"/>
                      <a:pt x="7239" y="4144"/>
                      <a:pt x="7239" y="5085"/>
                    </a:cubicBezTo>
                    <a:cubicBezTo>
                      <a:pt x="7239" y="6013"/>
                      <a:pt x="6477" y="6775"/>
                      <a:pt x="5548" y="6775"/>
                    </a:cubicBezTo>
                    <a:cubicBezTo>
                      <a:pt x="4608" y="6775"/>
                      <a:pt x="3858" y="6013"/>
                      <a:pt x="3858" y="5085"/>
                    </a:cubicBezTo>
                    <a:cubicBezTo>
                      <a:pt x="3858" y="4144"/>
                      <a:pt x="4608" y="3382"/>
                      <a:pt x="5548" y="3382"/>
                    </a:cubicBezTo>
                    <a:close/>
                    <a:moveTo>
                      <a:pt x="5548" y="1"/>
                    </a:moveTo>
                    <a:cubicBezTo>
                      <a:pt x="5417" y="1"/>
                      <a:pt x="5286" y="1"/>
                      <a:pt x="5155" y="13"/>
                    </a:cubicBezTo>
                    <a:cubicBezTo>
                      <a:pt x="3250" y="144"/>
                      <a:pt x="1762" y="1287"/>
                      <a:pt x="1000" y="2811"/>
                    </a:cubicBezTo>
                    <a:cubicBezTo>
                      <a:pt x="0" y="4775"/>
                      <a:pt x="464" y="7180"/>
                      <a:pt x="1976" y="8788"/>
                    </a:cubicBezTo>
                    <a:lnTo>
                      <a:pt x="5548" y="12598"/>
                    </a:lnTo>
                    <a:lnTo>
                      <a:pt x="9120" y="8788"/>
                    </a:lnTo>
                    <a:cubicBezTo>
                      <a:pt x="10620" y="7180"/>
                      <a:pt x="11085" y="4775"/>
                      <a:pt x="10097" y="2811"/>
                    </a:cubicBezTo>
                    <a:cubicBezTo>
                      <a:pt x="9323" y="1287"/>
                      <a:pt x="7846" y="144"/>
                      <a:pt x="5929" y="13"/>
                    </a:cubicBezTo>
                    <a:cubicBezTo>
                      <a:pt x="5810" y="1"/>
                      <a:pt x="5679" y="1"/>
                      <a:pt x="55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12060"/>
                  </a:solidFill>
                </a:endParaRPr>
              </a:p>
            </p:txBody>
          </p:sp>
          <p:sp>
            <p:nvSpPr>
              <p:cNvPr id="41" name="Google Shape;2469;p44">
                <a:extLst>
                  <a:ext uri="{FF2B5EF4-FFF2-40B4-BE49-F238E27FC236}">
                    <a16:creationId xmlns:a16="http://schemas.microsoft.com/office/drawing/2014/main" id="{F3BFF959-484C-02D9-F01F-2E6865D0D1BF}"/>
                  </a:ext>
                </a:extLst>
              </p:cNvPr>
              <p:cNvSpPr txBox="1"/>
              <p:nvPr/>
            </p:nvSpPr>
            <p:spPr>
              <a:xfrm>
                <a:off x="7143613" y="4540431"/>
                <a:ext cx="1399200" cy="572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rtl="1"/>
                <a:r>
                  <a:rPr lang="fa-IR" sz="3200" b="1" dirty="0">
                    <a:solidFill>
                      <a:srgbClr val="012060"/>
                    </a:solidFill>
                    <a:latin typeface="Shabnam" panose="020B0603030804020204" pitchFamily="34" charset="-78"/>
                    <a:ea typeface="Roboto"/>
                    <a:cs typeface="Shabnam" panose="020B0603030804020204" pitchFamily="34" charset="-78"/>
                    <a:sym typeface="Roboto"/>
                  </a:rPr>
                  <a:t>1</a:t>
                </a: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0555200F-3670-D904-0310-596B6E05D75F}"/>
                </a:ext>
              </a:extLst>
            </p:cNvPr>
            <p:cNvGrpSpPr/>
            <p:nvPr/>
          </p:nvGrpSpPr>
          <p:grpSpPr>
            <a:xfrm>
              <a:off x="3453583" y="1721144"/>
              <a:ext cx="2075300" cy="3518733"/>
              <a:chOff x="1991630" y="2003948"/>
              <a:chExt cx="2075300" cy="3518733"/>
            </a:xfrm>
          </p:grpSpPr>
          <p:sp>
            <p:nvSpPr>
              <p:cNvPr id="29" name="Google Shape;2472;p44">
                <a:extLst>
                  <a:ext uri="{FF2B5EF4-FFF2-40B4-BE49-F238E27FC236}">
                    <a16:creationId xmlns:a16="http://schemas.microsoft.com/office/drawing/2014/main" id="{CBC48689-54E9-AFE7-8BFB-1613AB0964FA}"/>
                  </a:ext>
                </a:extLst>
              </p:cNvPr>
              <p:cNvSpPr/>
              <p:nvPr/>
            </p:nvSpPr>
            <p:spPr>
              <a:xfrm>
                <a:off x="1991630" y="3162148"/>
                <a:ext cx="2075300" cy="2054433"/>
              </a:xfrm>
              <a:custGeom>
                <a:avLst/>
                <a:gdLst/>
                <a:ahLst/>
                <a:cxnLst/>
                <a:rect l="l" t="t" r="r" b="b"/>
                <a:pathLst>
                  <a:path w="62259" h="61633" extrusionOk="0">
                    <a:moveTo>
                      <a:pt x="31134" y="0"/>
                    </a:moveTo>
                    <a:cubicBezTo>
                      <a:pt x="30314" y="0"/>
                      <a:pt x="29492" y="313"/>
                      <a:pt x="28861" y="938"/>
                    </a:cubicBezTo>
                    <a:lnTo>
                      <a:pt x="1251" y="28549"/>
                    </a:lnTo>
                    <a:cubicBezTo>
                      <a:pt x="1" y="29799"/>
                      <a:pt x="1" y="31823"/>
                      <a:pt x="1251" y="33085"/>
                    </a:cubicBezTo>
                    <a:lnTo>
                      <a:pt x="28861" y="60695"/>
                    </a:lnTo>
                    <a:cubicBezTo>
                      <a:pt x="29486" y="61320"/>
                      <a:pt x="30308" y="61633"/>
                      <a:pt x="31130" y="61633"/>
                    </a:cubicBezTo>
                    <a:cubicBezTo>
                      <a:pt x="31951" y="61633"/>
                      <a:pt x="32773" y="61320"/>
                      <a:pt x="33398" y="60695"/>
                    </a:cubicBezTo>
                    <a:lnTo>
                      <a:pt x="61008" y="33085"/>
                    </a:lnTo>
                    <a:cubicBezTo>
                      <a:pt x="62258" y="31823"/>
                      <a:pt x="62258" y="29799"/>
                      <a:pt x="61008" y="28549"/>
                    </a:cubicBezTo>
                    <a:lnTo>
                      <a:pt x="33398" y="938"/>
                    </a:lnTo>
                    <a:cubicBezTo>
                      <a:pt x="32773" y="313"/>
                      <a:pt x="31954" y="0"/>
                      <a:pt x="31134" y="0"/>
                    </a:cubicBez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12060"/>
                  </a:solidFill>
                </a:endParaRPr>
              </a:p>
            </p:txBody>
          </p:sp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AEB2EF62-35C7-6479-D147-B62ADE8E5C25}"/>
                  </a:ext>
                </a:extLst>
              </p:cNvPr>
              <p:cNvGrpSpPr/>
              <p:nvPr/>
            </p:nvGrpSpPr>
            <p:grpSpPr>
              <a:xfrm>
                <a:off x="2133730" y="2003948"/>
                <a:ext cx="1791500" cy="3518733"/>
                <a:chOff x="2133730" y="2003948"/>
                <a:chExt cx="1791500" cy="3518733"/>
              </a:xfrm>
            </p:grpSpPr>
            <p:sp>
              <p:nvSpPr>
                <p:cNvPr id="31" name="Google Shape;2447;p44">
                  <a:extLst>
                    <a:ext uri="{FF2B5EF4-FFF2-40B4-BE49-F238E27FC236}">
                      <a16:creationId xmlns:a16="http://schemas.microsoft.com/office/drawing/2014/main" id="{183A96A5-47EE-A1F5-7298-C676E88ED2C4}"/>
                    </a:ext>
                  </a:extLst>
                </p:cNvPr>
                <p:cNvSpPr/>
                <p:nvPr/>
              </p:nvSpPr>
              <p:spPr>
                <a:xfrm>
                  <a:off x="2226996" y="3555749"/>
                  <a:ext cx="0" cy="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FFFFFF"/>
                </a:solidFill>
                <a:ln w="121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12060"/>
                    </a:solidFill>
                  </a:endParaRPr>
                </a:p>
              </p:txBody>
            </p:sp>
            <p:sp>
              <p:nvSpPr>
                <p:cNvPr id="32" name="Google Shape;2473;p44">
                  <a:extLst>
                    <a:ext uri="{FF2B5EF4-FFF2-40B4-BE49-F238E27FC236}">
                      <a16:creationId xmlns:a16="http://schemas.microsoft.com/office/drawing/2014/main" id="{7D359720-F349-93D2-C2CE-0780C40FAF8F}"/>
                    </a:ext>
                  </a:extLst>
                </p:cNvPr>
                <p:cNvSpPr/>
                <p:nvPr/>
              </p:nvSpPr>
              <p:spPr>
                <a:xfrm>
                  <a:off x="2133730" y="3293015"/>
                  <a:ext cx="1791500" cy="179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45" h="53746" extrusionOk="0">
                      <a:moveTo>
                        <a:pt x="26873" y="0"/>
                      </a:moveTo>
                      <a:lnTo>
                        <a:pt x="0" y="26873"/>
                      </a:lnTo>
                      <a:lnTo>
                        <a:pt x="26873" y="53745"/>
                      </a:lnTo>
                      <a:lnTo>
                        <a:pt x="53745" y="26873"/>
                      </a:lnTo>
                      <a:lnTo>
                        <a:pt x="2687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algn="ctr" rtl="1"/>
                  <a:endParaRPr lang="fa-IR" sz="2133" b="1" dirty="0">
                    <a:solidFill>
                      <a:srgbClr val="012060"/>
                    </a:solidFill>
                    <a:latin typeface="Shabnam" panose="020B0603030804020204" pitchFamily="34" charset="-78"/>
                    <a:ea typeface="Roboto"/>
                    <a:cs typeface="Shabnam" panose="020B0603030804020204" pitchFamily="34" charset="-78"/>
                    <a:sym typeface="Roboto"/>
                  </a:endParaRPr>
                </a:p>
              </p:txBody>
            </p:sp>
            <p:sp>
              <p:nvSpPr>
                <p:cNvPr id="33" name="Google Shape;2474;p44">
                  <a:extLst>
                    <a:ext uri="{FF2B5EF4-FFF2-40B4-BE49-F238E27FC236}">
                      <a16:creationId xmlns:a16="http://schemas.microsoft.com/office/drawing/2014/main" id="{C4F6649F-4BBD-FE48-6428-7503B168D992}"/>
                    </a:ext>
                  </a:extLst>
                </p:cNvPr>
                <p:cNvSpPr/>
                <p:nvPr/>
              </p:nvSpPr>
              <p:spPr>
                <a:xfrm>
                  <a:off x="2597663" y="4669281"/>
                  <a:ext cx="863633" cy="85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9" h="25602" extrusionOk="0">
                      <a:moveTo>
                        <a:pt x="12949" y="0"/>
                      </a:moveTo>
                      <a:cubicBezTo>
                        <a:pt x="12547" y="0"/>
                        <a:pt x="12145" y="152"/>
                        <a:pt x="11835" y="456"/>
                      </a:cubicBezTo>
                      <a:lnTo>
                        <a:pt x="608" y="11695"/>
                      </a:lnTo>
                      <a:cubicBezTo>
                        <a:pt x="1" y="12302"/>
                        <a:pt x="1" y="13303"/>
                        <a:pt x="608" y="13910"/>
                      </a:cubicBezTo>
                      <a:lnTo>
                        <a:pt x="11835" y="25137"/>
                      </a:lnTo>
                      <a:cubicBezTo>
                        <a:pt x="12145" y="25447"/>
                        <a:pt x="12547" y="25602"/>
                        <a:pt x="12949" y="25602"/>
                      </a:cubicBezTo>
                      <a:cubicBezTo>
                        <a:pt x="13350" y="25602"/>
                        <a:pt x="13752" y="25447"/>
                        <a:pt x="14062" y="25137"/>
                      </a:cubicBezTo>
                      <a:lnTo>
                        <a:pt x="25289" y="13910"/>
                      </a:lnTo>
                      <a:cubicBezTo>
                        <a:pt x="25909" y="13303"/>
                        <a:pt x="25909" y="12302"/>
                        <a:pt x="25289" y="11695"/>
                      </a:cubicBezTo>
                      <a:lnTo>
                        <a:pt x="14062" y="456"/>
                      </a:lnTo>
                      <a:cubicBezTo>
                        <a:pt x="13752" y="152"/>
                        <a:pt x="13350" y="0"/>
                        <a:pt x="12949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3">
                  <a:schemeClr val="lt1"/>
                </a:lnRef>
                <a:fillRef idx="1">
                  <a:schemeClr val="accent4"/>
                </a:fillRef>
                <a:effectRef idx="1">
                  <a:schemeClr val="accent4"/>
                </a:effectRef>
                <a:fontRef idx="minor">
                  <a:schemeClr val="lt1"/>
                </a:fontRef>
              </p:style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12060"/>
                    </a:solidFill>
                  </a:endParaRPr>
                </a:p>
              </p:txBody>
            </p:sp>
            <p:sp>
              <p:nvSpPr>
                <p:cNvPr id="34" name="Google Shape;2475;p44">
                  <a:extLst>
                    <a:ext uri="{FF2B5EF4-FFF2-40B4-BE49-F238E27FC236}">
                      <a16:creationId xmlns:a16="http://schemas.microsoft.com/office/drawing/2014/main" id="{A3D916B0-3E0A-F8DA-6F05-1E5B47CA2CCF}"/>
                    </a:ext>
                  </a:extLst>
                </p:cNvPr>
                <p:cNvSpPr/>
                <p:nvPr/>
              </p:nvSpPr>
              <p:spPr>
                <a:xfrm>
                  <a:off x="2881830" y="4909081"/>
                  <a:ext cx="297667" cy="37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0" h="11169" extrusionOk="0">
                      <a:moveTo>
                        <a:pt x="7585" y="1941"/>
                      </a:moveTo>
                      <a:lnTo>
                        <a:pt x="7585" y="2382"/>
                      </a:lnTo>
                      <a:lnTo>
                        <a:pt x="1191" y="2382"/>
                      </a:lnTo>
                      <a:lnTo>
                        <a:pt x="1191" y="1941"/>
                      </a:lnTo>
                      <a:close/>
                      <a:moveTo>
                        <a:pt x="7585" y="3132"/>
                      </a:moveTo>
                      <a:lnTo>
                        <a:pt x="7585" y="3727"/>
                      </a:lnTo>
                      <a:lnTo>
                        <a:pt x="1191" y="3727"/>
                      </a:lnTo>
                      <a:lnTo>
                        <a:pt x="1191" y="3132"/>
                      </a:lnTo>
                      <a:close/>
                      <a:moveTo>
                        <a:pt x="7585" y="4918"/>
                      </a:moveTo>
                      <a:lnTo>
                        <a:pt x="7585" y="6251"/>
                      </a:lnTo>
                      <a:lnTo>
                        <a:pt x="1191" y="6251"/>
                      </a:lnTo>
                      <a:lnTo>
                        <a:pt x="1191" y="4918"/>
                      </a:lnTo>
                      <a:close/>
                      <a:moveTo>
                        <a:pt x="3715" y="7144"/>
                      </a:moveTo>
                      <a:lnTo>
                        <a:pt x="3715" y="9526"/>
                      </a:lnTo>
                      <a:lnTo>
                        <a:pt x="1191" y="9526"/>
                      </a:lnTo>
                      <a:lnTo>
                        <a:pt x="1191" y="7144"/>
                      </a:lnTo>
                      <a:close/>
                      <a:moveTo>
                        <a:pt x="7585" y="7144"/>
                      </a:moveTo>
                      <a:lnTo>
                        <a:pt x="7585" y="9526"/>
                      </a:lnTo>
                      <a:lnTo>
                        <a:pt x="5061" y="9526"/>
                      </a:lnTo>
                      <a:lnTo>
                        <a:pt x="5061" y="7144"/>
                      </a:lnTo>
                      <a:close/>
                      <a:moveTo>
                        <a:pt x="0" y="1"/>
                      </a:moveTo>
                      <a:lnTo>
                        <a:pt x="0" y="11169"/>
                      </a:lnTo>
                      <a:lnTo>
                        <a:pt x="8930" y="11169"/>
                      </a:lnTo>
                      <a:lnTo>
                        <a:pt x="893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12060"/>
                    </a:solidFill>
                  </a:endParaRPr>
                </a:p>
              </p:txBody>
            </p:sp>
            <p:sp>
              <p:nvSpPr>
                <p:cNvPr id="36" name="Google Shape;2476;p44">
                  <a:extLst>
                    <a:ext uri="{FF2B5EF4-FFF2-40B4-BE49-F238E27FC236}">
                      <a16:creationId xmlns:a16="http://schemas.microsoft.com/office/drawing/2014/main" id="{0E83B28C-BD3F-35CD-2C47-FBA12C29E29F}"/>
                    </a:ext>
                  </a:extLst>
                </p:cNvPr>
                <p:cNvSpPr txBox="1"/>
                <p:nvPr/>
              </p:nvSpPr>
              <p:spPr>
                <a:xfrm>
                  <a:off x="2329897" y="2003948"/>
                  <a:ext cx="1399200" cy="572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algn="ctr" rtl="1"/>
                  <a:r>
                    <a:rPr lang="fa-IR" sz="3200" b="1" dirty="0">
                      <a:solidFill>
                        <a:srgbClr val="D4CB92"/>
                      </a:solidFill>
                      <a:latin typeface="Shabnam" panose="020B0603030804020204" pitchFamily="34" charset="-78"/>
                      <a:ea typeface="Roboto"/>
                      <a:cs typeface="Shabnam" panose="020B0603030804020204" pitchFamily="34" charset="-78"/>
                      <a:sym typeface="Roboto"/>
                    </a:rPr>
                    <a:t>4</a:t>
                  </a:r>
                </a:p>
              </p:txBody>
            </p:sp>
          </p:grp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BDABE7CD-2B8E-8746-0A2B-A49B9A6F8785}"/>
                </a:ext>
              </a:extLst>
            </p:cNvPr>
            <p:cNvGrpSpPr/>
            <p:nvPr/>
          </p:nvGrpSpPr>
          <p:grpSpPr>
            <a:xfrm>
              <a:off x="6663116" y="1721144"/>
              <a:ext cx="2075300" cy="3518733"/>
              <a:chOff x="5201163" y="2003948"/>
              <a:chExt cx="2075300" cy="3518733"/>
            </a:xfrm>
          </p:grpSpPr>
          <p:sp>
            <p:nvSpPr>
              <p:cNvPr id="23" name="Google Shape;2479;p44">
                <a:extLst>
                  <a:ext uri="{FF2B5EF4-FFF2-40B4-BE49-F238E27FC236}">
                    <a16:creationId xmlns:a16="http://schemas.microsoft.com/office/drawing/2014/main" id="{03A71CD1-4570-148A-805A-F861F7C3E0F9}"/>
                  </a:ext>
                </a:extLst>
              </p:cNvPr>
              <p:cNvSpPr/>
              <p:nvPr/>
            </p:nvSpPr>
            <p:spPr>
              <a:xfrm>
                <a:off x="5201163" y="3162148"/>
                <a:ext cx="2075300" cy="2054433"/>
              </a:xfrm>
              <a:custGeom>
                <a:avLst/>
                <a:gdLst/>
                <a:ahLst/>
                <a:cxnLst/>
                <a:rect l="l" t="t" r="r" b="b"/>
                <a:pathLst>
                  <a:path w="62259" h="61633" extrusionOk="0">
                    <a:moveTo>
                      <a:pt x="31129" y="0"/>
                    </a:moveTo>
                    <a:cubicBezTo>
                      <a:pt x="30308" y="0"/>
                      <a:pt x="29486" y="313"/>
                      <a:pt x="28861" y="938"/>
                    </a:cubicBezTo>
                    <a:lnTo>
                      <a:pt x="1251" y="28549"/>
                    </a:lnTo>
                    <a:cubicBezTo>
                      <a:pt x="1" y="29799"/>
                      <a:pt x="1" y="31823"/>
                      <a:pt x="1251" y="33085"/>
                    </a:cubicBezTo>
                    <a:lnTo>
                      <a:pt x="28861" y="60695"/>
                    </a:lnTo>
                    <a:cubicBezTo>
                      <a:pt x="29486" y="61320"/>
                      <a:pt x="30308" y="61633"/>
                      <a:pt x="31129" y="61633"/>
                    </a:cubicBezTo>
                    <a:cubicBezTo>
                      <a:pt x="31951" y="61633"/>
                      <a:pt x="32772" y="61320"/>
                      <a:pt x="33398" y="60695"/>
                    </a:cubicBezTo>
                    <a:lnTo>
                      <a:pt x="61008" y="33085"/>
                    </a:lnTo>
                    <a:cubicBezTo>
                      <a:pt x="62258" y="31823"/>
                      <a:pt x="62258" y="29799"/>
                      <a:pt x="61008" y="28549"/>
                    </a:cubicBezTo>
                    <a:lnTo>
                      <a:pt x="33398" y="938"/>
                    </a:lnTo>
                    <a:cubicBezTo>
                      <a:pt x="32772" y="313"/>
                      <a:pt x="31951" y="0"/>
                      <a:pt x="31129" y="0"/>
                    </a:cubicBez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12060"/>
                  </a:solidFill>
                </a:endParaRPr>
              </a:p>
            </p:txBody>
          </p:sp>
          <p:sp>
            <p:nvSpPr>
              <p:cNvPr id="24" name="Google Shape;2480;p44">
                <a:extLst>
                  <a:ext uri="{FF2B5EF4-FFF2-40B4-BE49-F238E27FC236}">
                    <a16:creationId xmlns:a16="http://schemas.microsoft.com/office/drawing/2014/main" id="{81DAB83F-FB17-7C1E-7291-8CC613FA49AD}"/>
                  </a:ext>
                </a:extLst>
              </p:cNvPr>
              <p:cNvSpPr/>
              <p:nvPr/>
            </p:nvSpPr>
            <p:spPr>
              <a:xfrm>
                <a:off x="5343230" y="3293015"/>
                <a:ext cx="1791533" cy="1791933"/>
              </a:xfrm>
              <a:custGeom>
                <a:avLst/>
                <a:gdLst/>
                <a:ahLst/>
                <a:cxnLst/>
                <a:rect l="l" t="t" r="r" b="b"/>
                <a:pathLst>
                  <a:path w="53746" h="53758" extrusionOk="0">
                    <a:moveTo>
                      <a:pt x="26873" y="0"/>
                    </a:moveTo>
                    <a:lnTo>
                      <a:pt x="1" y="26885"/>
                    </a:lnTo>
                    <a:lnTo>
                      <a:pt x="26873" y="53757"/>
                    </a:lnTo>
                    <a:lnTo>
                      <a:pt x="53746" y="26885"/>
                    </a:lnTo>
                    <a:lnTo>
                      <a:pt x="2687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rtl="1"/>
                <a:endParaRPr lang="fa-IR" sz="2133" b="1" dirty="0">
                  <a:solidFill>
                    <a:srgbClr val="012060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endParaRPr>
              </a:p>
            </p:txBody>
          </p:sp>
          <p:sp>
            <p:nvSpPr>
              <p:cNvPr id="25" name="Google Shape;2481;p44">
                <a:extLst>
                  <a:ext uri="{FF2B5EF4-FFF2-40B4-BE49-F238E27FC236}">
                    <a16:creationId xmlns:a16="http://schemas.microsoft.com/office/drawing/2014/main" id="{AE09D543-CFFC-47A7-BF1B-3A76A1283828}"/>
                  </a:ext>
                </a:extLst>
              </p:cNvPr>
              <p:cNvSpPr/>
              <p:nvPr/>
            </p:nvSpPr>
            <p:spPr>
              <a:xfrm>
                <a:off x="5806796" y="4669281"/>
                <a:ext cx="863633" cy="853400"/>
              </a:xfrm>
              <a:custGeom>
                <a:avLst/>
                <a:gdLst/>
                <a:ahLst/>
                <a:cxnLst/>
                <a:rect l="l" t="t" r="r" b="b"/>
                <a:pathLst>
                  <a:path w="25909" h="25602" extrusionOk="0">
                    <a:moveTo>
                      <a:pt x="12960" y="0"/>
                    </a:moveTo>
                    <a:cubicBezTo>
                      <a:pt x="12559" y="0"/>
                      <a:pt x="12157" y="152"/>
                      <a:pt x="11847" y="456"/>
                    </a:cubicBezTo>
                    <a:lnTo>
                      <a:pt x="620" y="11695"/>
                    </a:lnTo>
                    <a:cubicBezTo>
                      <a:pt x="0" y="12302"/>
                      <a:pt x="0" y="13303"/>
                      <a:pt x="620" y="13910"/>
                    </a:cubicBezTo>
                    <a:lnTo>
                      <a:pt x="11847" y="25137"/>
                    </a:lnTo>
                    <a:cubicBezTo>
                      <a:pt x="12157" y="25447"/>
                      <a:pt x="12559" y="25602"/>
                      <a:pt x="12960" y="25602"/>
                    </a:cubicBezTo>
                    <a:cubicBezTo>
                      <a:pt x="13362" y="25602"/>
                      <a:pt x="13764" y="25447"/>
                      <a:pt x="14074" y="25137"/>
                    </a:cubicBezTo>
                    <a:lnTo>
                      <a:pt x="25301" y="13910"/>
                    </a:lnTo>
                    <a:cubicBezTo>
                      <a:pt x="25908" y="13303"/>
                      <a:pt x="25908" y="12302"/>
                      <a:pt x="25301" y="11695"/>
                    </a:cubicBezTo>
                    <a:lnTo>
                      <a:pt x="14074" y="456"/>
                    </a:lnTo>
                    <a:cubicBezTo>
                      <a:pt x="13764" y="152"/>
                      <a:pt x="13362" y="0"/>
                      <a:pt x="1296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3">
                <a:schemeClr val="lt1"/>
              </a:lnRef>
              <a:fillRef idx="1">
                <a:schemeClr val="accent4"/>
              </a:fillRef>
              <a:effectRef idx="1">
                <a:schemeClr val="accent4"/>
              </a:effectRef>
              <a:fontRef idx="minor">
                <a:schemeClr val="lt1"/>
              </a:fontRef>
            </p:style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12060"/>
                  </a:solidFill>
                </a:endParaRPr>
              </a:p>
            </p:txBody>
          </p:sp>
          <p:sp>
            <p:nvSpPr>
              <p:cNvPr id="26" name="Google Shape;2482;p44">
                <a:extLst>
                  <a:ext uri="{FF2B5EF4-FFF2-40B4-BE49-F238E27FC236}">
                    <a16:creationId xmlns:a16="http://schemas.microsoft.com/office/drawing/2014/main" id="{BB30C5D4-FEA8-6CBB-7407-8EBCF77E728A}"/>
                  </a:ext>
                </a:extLst>
              </p:cNvPr>
              <p:cNvSpPr/>
              <p:nvPr/>
            </p:nvSpPr>
            <p:spPr>
              <a:xfrm>
                <a:off x="6046896" y="4904314"/>
                <a:ext cx="387000" cy="387000"/>
              </a:xfrm>
              <a:custGeom>
                <a:avLst/>
                <a:gdLst/>
                <a:ahLst/>
                <a:cxnLst/>
                <a:rect l="l" t="t" r="r" b="b"/>
                <a:pathLst>
                  <a:path w="11610" h="11610" extrusionOk="0">
                    <a:moveTo>
                      <a:pt x="5751" y="2823"/>
                    </a:moveTo>
                    <a:cubicBezTo>
                      <a:pt x="7371" y="2823"/>
                      <a:pt x="8680" y="4132"/>
                      <a:pt x="8680" y="5751"/>
                    </a:cubicBezTo>
                    <a:cubicBezTo>
                      <a:pt x="8680" y="7359"/>
                      <a:pt x="7371" y="8668"/>
                      <a:pt x="5751" y="8668"/>
                    </a:cubicBezTo>
                    <a:cubicBezTo>
                      <a:pt x="4144" y="8668"/>
                      <a:pt x="2834" y="7359"/>
                      <a:pt x="2834" y="5751"/>
                    </a:cubicBezTo>
                    <a:cubicBezTo>
                      <a:pt x="2834" y="4132"/>
                      <a:pt x="4144" y="2823"/>
                      <a:pt x="5751" y="2823"/>
                    </a:cubicBezTo>
                    <a:close/>
                    <a:moveTo>
                      <a:pt x="5323" y="1"/>
                    </a:moveTo>
                    <a:cubicBezTo>
                      <a:pt x="4930" y="1"/>
                      <a:pt x="4608" y="298"/>
                      <a:pt x="4608" y="679"/>
                    </a:cubicBezTo>
                    <a:cubicBezTo>
                      <a:pt x="4608" y="977"/>
                      <a:pt x="4418" y="1227"/>
                      <a:pt x="4144" y="1334"/>
                    </a:cubicBezTo>
                    <a:cubicBezTo>
                      <a:pt x="4013" y="1382"/>
                      <a:pt x="3894" y="1429"/>
                      <a:pt x="3775" y="1489"/>
                    </a:cubicBezTo>
                    <a:cubicBezTo>
                      <a:pt x="3677" y="1532"/>
                      <a:pt x="3573" y="1553"/>
                      <a:pt x="3470" y="1553"/>
                    </a:cubicBezTo>
                    <a:cubicBezTo>
                      <a:pt x="3285" y="1553"/>
                      <a:pt x="3103" y="1484"/>
                      <a:pt x="2965" y="1346"/>
                    </a:cubicBezTo>
                    <a:cubicBezTo>
                      <a:pt x="2828" y="1209"/>
                      <a:pt x="2650" y="1141"/>
                      <a:pt x="2471" y="1141"/>
                    </a:cubicBezTo>
                    <a:cubicBezTo>
                      <a:pt x="2293" y="1141"/>
                      <a:pt x="2114" y="1209"/>
                      <a:pt x="1977" y="1346"/>
                    </a:cubicBezTo>
                    <a:lnTo>
                      <a:pt x="1358" y="1965"/>
                    </a:lnTo>
                    <a:cubicBezTo>
                      <a:pt x="1084" y="2239"/>
                      <a:pt x="1084" y="2692"/>
                      <a:pt x="1358" y="2965"/>
                    </a:cubicBezTo>
                    <a:cubicBezTo>
                      <a:pt x="1572" y="3168"/>
                      <a:pt x="1620" y="3489"/>
                      <a:pt x="1489" y="3763"/>
                    </a:cubicBezTo>
                    <a:cubicBezTo>
                      <a:pt x="1429" y="3882"/>
                      <a:pt x="1382" y="4013"/>
                      <a:pt x="1334" y="4132"/>
                    </a:cubicBezTo>
                    <a:cubicBezTo>
                      <a:pt x="1239" y="4418"/>
                      <a:pt x="989" y="4608"/>
                      <a:pt x="691" y="4608"/>
                    </a:cubicBezTo>
                    <a:cubicBezTo>
                      <a:pt x="298" y="4608"/>
                      <a:pt x="1" y="4930"/>
                      <a:pt x="1" y="5311"/>
                    </a:cubicBezTo>
                    <a:lnTo>
                      <a:pt x="1" y="6180"/>
                    </a:lnTo>
                    <a:cubicBezTo>
                      <a:pt x="1" y="6573"/>
                      <a:pt x="298" y="6883"/>
                      <a:pt x="691" y="6883"/>
                    </a:cubicBezTo>
                    <a:cubicBezTo>
                      <a:pt x="989" y="6883"/>
                      <a:pt x="1239" y="7085"/>
                      <a:pt x="1346" y="7359"/>
                    </a:cubicBezTo>
                    <a:cubicBezTo>
                      <a:pt x="1394" y="7490"/>
                      <a:pt x="1441" y="7609"/>
                      <a:pt x="1489" y="7728"/>
                    </a:cubicBezTo>
                    <a:cubicBezTo>
                      <a:pt x="1620" y="8002"/>
                      <a:pt x="1572" y="8323"/>
                      <a:pt x="1358" y="8537"/>
                    </a:cubicBezTo>
                    <a:cubicBezTo>
                      <a:pt x="1084" y="8811"/>
                      <a:pt x="1084" y="9264"/>
                      <a:pt x="1358" y="9538"/>
                    </a:cubicBezTo>
                    <a:lnTo>
                      <a:pt x="1977" y="10145"/>
                    </a:lnTo>
                    <a:cubicBezTo>
                      <a:pt x="2114" y="10282"/>
                      <a:pt x="2293" y="10350"/>
                      <a:pt x="2471" y="10350"/>
                    </a:cubicBezTo>
                    <a:cubicBezTo>
                      <a:pt x="2650" y="10350"/>
                      <a:pt x="2828" y="10282"/>
                      <a:pt x="2965" y="10145"/>
                    </a:cubicBezTo>
                    <a:cubicBezTo>
                      <a:pt x="3100" y="10010"/>
                      <a:pt x="3277" y="9941"/>
                      <a:pt x="3458" y="9941"/>
                    </a:cubicBezTo>
                    <a:cubicBezTo>
                      <a:pt x="3565" y="9941"/>
                      <a:pt x="3673" y="9965"/>
                      <a:pt x="3775" y="10014"/>
                    </a:cubicBezTo>
                    <a:cubicBezTo>
                      <a:pt x="3894" y="10073"/>
                      <a:pt x="4013" y="10121"/>
                      <a:pt x="4144" y="10169"/>
                    </a:cubicBezTo>
                    <a:cubicBezTo>
                      <a:pt x="4418" y="10276"/>
                      <a:pt x="4608" y="10538"/>
                      <a:pt x="4608" y="10835"/>
                    </a:cubicBezTo>
                    <a:lnTo>
                      <a:pt x="4608" y="10871"/>
                    </a:lnTo>
                    <a:cubicBezTo>
                      <a:pt x="4608" y="11252"/>
                      <a:pt x="4930" y="11609"/>
                      <a:pt x="5323" y="11609"/>
                    </a:cubicBezTo>
                    <a:lnTo>
                      <a:pt x="6192" y="11609"/>
                    </a:lnTo>
                    <a:cubicBezTo>
                      <a:pt x="6585" y="11609"/>
                      <a:pt x="6847" y="11252"/>
                      <a:pt x="6847" y="10871"/>
                    </a:cubicBezTo>
                    <a:lnTo>
                      <a:pt x="6847" y="10847"/>
                    </a:lnTo>
                    <a:cubicBezTo>
                      <a:pt x="6847" y="10550"/>
                      <a:pt x="7061" y="10276"/>
                      <a:pt x="7347" y="10181"/>
                    </a:cubicBezTo>
                    <a:cubicBezTo>
                      <a:pt x="7466" y="10133"/>
                      <a:pt x="7609" y="10073"/>
                      <a:pt x="7728" y="10014"/>
                    </a:cubicBezTo>
                    <a:cubicBezTo>
                      <a:pt x="7827" y="9971"/>
                      <a:pt x="7932" y="9950"/>
                      <a:pt x="8036" y="9950"/>
                    </a:cubicBezTo>
                    <a:cubicBezTo>
                      <a:pt x="8220" y="9950"/>
                      <a:pt x="8401" y="10016"/>
                      <a:pt x="8538" y="10145"/>
                    </a:cubicBezTo>
                    <a:cubicBezTo>
                      <a:pt x="8673" y="10286"/>
                      <a:pt x="8852" y="10355"/>
                      <a:pt x="9032" y="10355"/>
                    </a:cubicBezTo>
                    <a:cubicBezTo>
                      <a:pt x="9215" y="10355"/>
                      <a:pt x="9399" y="10283"/>
                      <a:pt x="9538" y="10145"/>
                    </a:cubicBezTo>
                    <a:lnTo>
                      <a:pt x="10157" y="9538"/>
                    </a:lnTo>
                    <a:cubicBezTo>
                      <a:pt x="10431" y="9264"/>
                      <a:pt x="10431" y="8811"/>
                      <a:pt x="10157" y="8537"/>
                    </a:cubicBezTo>
                    <a:cubicBezTo>
                      <a:pt x="9942" y="8323"/>
                      <a:pt x="9895" y="8002"/>
                      <a:pt x="10026" y="7740"/>
                    </a:cubicBezTo>
                    <a:cubicBezTo>
                      <a:pt x="10073" y="7609"/>
                      <a:pt x="10133" y="7466"/>
                      <a:pt x="10181" y="7335"/>
                    </a:cubicBezTo>
                    <a:cubicBezTo>
                      <a:pt x="10276" y="7061"/>
                      <a:pt x="10538" y="6847"/>
                      <a:pt x="10835" y="6847"/>
                    </a:cubicBezTo>
                    <a:lnTo>
                      <a:pt x="10871" y="6847"/>
                    </a:lnTo>
                    <a:cubicBezTo>
                      <a:pt x="11264" y="6847"/>
                      <a:pt x="11609" y="6573"/>
                      <a:pt x="11609" y="6180"/>
                    </a:cubicBezTo>
                    <a:lnTo>
                      <a:pt x="11609" y="5311"/>
                    </a:lnTo>
                    <a:cubicBezTo>
                      <a:pt x="11609" y="4930"/>
                      <a:pt x="11264" y="4608"/>
                      <a:pt x="10871" y="4608"/>
                    </a:cubicBezTo>
                    <a:lnTo>
                      <a:pt x="10859" y="4608"/>
                    </a:lnTo>
                    <a:cubicBezTo>
                      <a:pt x="10550" y="4608"/>
                      <a:pt x="10288" y="4418"/>
                      <a:pt x="10181" y="4132"/>
                    </a:cubicBezTo>
                    <a:cubicBezTo>
                      <a:pt x="10133" y="4013"/>
                      <a:pt x="10085" y="3882"/>
                      <a:pt x="10026" y="3763"/>
                    </a:cubicBezTo>
                    <a:cubicBezTo>
                      <a:pt x="9895" y="3489"/>
                      <a:pt x="9942" y="3168"/>
                      <a:pt x="10157" y="2965"/>
                    </a:cubicBezTo>
                    <a:cubicBezTo>
                      <a:pt x="10431" y="2680"/>
                      <a:pt x="10431" y="2239"/>
                      <a:pt x="10157" y="1965"/>
                    </a:cubicBezTo>
                    <a:lnTo>
                      <a:pt x="9538" y="1346"/>
                    </a:lnTo>
                    <a:cubicBezTo>
                      <a:pt x="9401" y="1209"/>
                      <a:pt x="9222" y="1141"/>
                      <a:pt x="9044" y="1141"/>
                    </a:cubicBezTo>
                    <a:cubicBezTo>
                      <a:pt x="8865" y="1141"/>
                      <a:pt x="8686" y="1209"/>
                      <a:pt x="8549" y="1346"/>
                    </a:cubicBezTo>
                    <a:cubicBezTo>
                      <a:pt x="8412" y="1484"/>
                      <a:pt x="8230" y="1553"/>
                      <a:pt x="8044" y="1553"/>
                    </a:cubicBezTo>
                    <a:cubicBezTo>
                      <a:pt x="7941" y="1553"/>
                      <a:pt x="7838" y="1532"/>
                      <a:pt x="7740" y="1489"/>
                    </a:cubicBezTo>
                    <a:cubicBezTo>
                      <a:pt x="7621" y="1429"/>
                      <a:pt x="7466" y="1382"/>
                      <a:pt x="7347" y="1334"/>
                    </a:cubicBezTo>
                    <a:cubicBezTo>
                      <a:pt x="7061" y="1227"/>
                      <a:pt x="6835" y="965"/>
                      <a:pt x="6835" y="667"/>
                    </a:cubicBezTo>
                    <a:lnTo>
                      <a:pt x="6835" y="679"/>
                    </a:lnTo>
                    <a:cubicBezTo>
                      <a:pt x="6835" y="298"/>
                      <a:pt x="6585" y="1"/>
                      <a:pt x="61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12060"/>
                  </a:solidFill>
                </a:endParaRPr>
              </a:p>
            </p:txBody>
          </p:sp>
          <p:sp>
            <p:nvSpPr>
              <p:cNvPr id="27" name="Google Shape;2483;p44">
                <a:extLst>
                  <a:ext uri="{FF2B5EF4-FFF2-40B4-BE49-F238E27FC236}">
                    <a16:creationId xmlns:a16="http://schemas.microsoft.com/office/drawing/2014/main" id="{C29126AF-6319-B68E-148B-207E368404F8}"/>
                  </a:ext>
                </a:extLst>
              </p:cNvPr>
              <p:cNvSpPr/>
              <p:nvPr/>
            </p:nvSpPr>
            <p:spPr>
              <a:xfrm>
                <a:off x="6200896" y="5057914"/>
                <a:ext cx="75833" cy="75833"/>
              </a:xfrm>
              <a:custGeom>
                <a:avLst/>
                <a:gdLst/>
                <a:ahLst/>
                <a:cxnLst/>
                <a:rect l="l" t="t" r="r" b="b"/>
                <a:pathLst>
                  <a:path w="2275" h="2275" extrusionOk="0">
                    <a:moveTo>
                      <a:pt x="1131" y="0"/>
                    </a:moveTo>
                    <a:cubicBezTo>
                      <a:pt x="512" y="0"/>
                      <a:pt x="0" y="512"/>
                      <a:pt x="0" y="1143"/>
                    </a:cubicBezTo>
                    <a:cubicBezTo>
                      <a:pt x="0" y="1774"/>
                      <a:pt x="512" y="2275"/>
                      <a:pt x="1131" y="2275"/>
                    </a:cubicBezTo>
                    <a:cubicBezTo>
                      <a:pt x="1762" y="2275"/>
                      <a:pt x="2274" y="1774"/>
                      <a:pt x="2274" y="1143"/>
                    </a:cubicBezTo>
                    <a:cubicBezTo>
                      <a:pt x="2274" y="512"/>
                      <a:pt x="1762" y="0"/>
                      <a:pt x="11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12060"/>
                  </a:solidFill>
                </a:endParaRPr>
              </a:p>
            </p:txBody>
          </p:sp>
          <p:sp>
            <p:nvSpPr>
              <p:cNvPr id="28" name="Google Shape;2484;p44">
                <a:extLst>
                  <a:ext uri="{FF2B5EF4-FFF2-40B4-BE49-F238E27FC236}">
                    <a16:creationId xmlns:a16="http://schemas.microsoft.com/office/drawing/2014/main" id="{3200ECAC-B5D1-9447-4B0E-DEBAC4795B11}"/>
                  </a:ext>
                </a:extLst>
              </p:cNvPr>
              <p:cNvSpPr txBox="1"/>
              <p:nvPr/>
            </p:nvSpPr>
            <p:spPr>
              <a:xfrm>
                <a:off x="5539196" y="2003948"/>
                <a:ext cx="1399200" cy="572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rtl="1"/>
                <a:r>
                  <a:rPr lang="fa-IR" sz="3200" b="1" dirty="0">
                    <a:solidFill>
                      <a:srgbClr val="D4CB92"/>
                    </a:solidFill>
                    <a:latin typeface="Shabnam" panose="020B0603030804020204" pitchFamily="34" charset="-78"/>
                    <a:ea typeface="Roboto"/>
                    <a:cs typeface="Shabnam" panose="020B0603030804020204" pitchFamily="34" charset="-78"/>
                    <a:sym typeface="Roboto"/>
                  </a:rPr>
                  <a:t>2</a:t>
                </a:r>
              </a:p>
            </p:txBody>
          </p:sp>
        </p:grp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B4EBBD9F-20AE-B5C7-2F32-41DC61D91A28}"/>
              </a:ext>
            </a:extLst>
          </p:cNvPr>
          <p:cNvSpPr txBox="1"/>
          <p:nvPr/>
        </p:nvSpPr>
        <p:spPr>
          <a:xfrm>
            <a:off x="1590733" y="2344304"/>
            <a:ext cx="1650392" cy="11541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2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32C072C-B75B-9992-B8A1-FF7ABCD23AFB}"/>
              </a:ext>
            </a:extLst>
          </p:cNvPr>
          <p:cNvSpPr txBox="1"/>
          <p:nvPr/>
        </p:nvSpPr>
        <p:spPr>
          <a:xfrm>
            <a:off x="3445682" y="3663133"/>
            <a:ext cx="1650392" cy="11541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2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1F62AD9E-694C-5F9E-7BB2-244574B663DC}"/>
              </a:ext>
            </a:extLst>
          </p:cNvPr>
          <p:cNvSpPr txBox="1"/>
          <p:nvPr/>
        </p:nvSpPr>
        <p:spPr>
          <a:xfrm>
            <a:off x="5281458" y="2344304"/>
            <a:ext cx="1650392" cy="11541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2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4F1654F-EA2B-4730-DFA5-06761F451D37}"/>
              </a:ext>
            </a:extLst>
          </p:cNvPr>
          <p:cNvSpPr txBox="1"/>
          <p:nvPr/>
        </p:nvSpPr>
        <p:spPr>
          <a:xfrm>
            <a:off x="7101363" y="3663133"/>
            <a:ext cx="1650392" cy="11541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2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13AC61C-0075-9C1D-2BE5-1BC5B51DE78E}"/>
              </a:ext>
            </a:extLst>
          </p:cNvPr>
          <p:cNvSpPr txBox="1"/>
          <p:nvPr/>
        </p:nvSpPr>
        <p:spPr>
          <a:xfrm>
            <a:off x="8978255" y="2344304"/>
            <a:ext cx="1650392" cy="11541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2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9F677D5-5685-1C30-087D-64715E647152}"/>
              </a:ext>
            </a:extLst>
          </p:cNvPr>
          <p:cNvSpPr txBox="1"/>
          <p:nvPr/>
        </p:nvSpPr>
        <p:spPr>
          <a:xfrm>
            <a:off x="1293254" y="5314401"/>
            <a:ext cx="22194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6613192A-4904-D975-37CD-8E9A8BD5C22C}"/>
              </a:ext>
            </a:extLst>
          </p:cNvPr>
          <p:cNvSpPr txBox="1"/>
          <p:nvPr/>
        </p:nvSpPr>
        <p:spPr>
          <a:xfrm>
            <a:off x="3137732" y="1299165"/>
            <a:ext cx="22194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b="1" dirty="0">
                <a:solidFill>
                  <a:srgbClr val="09566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9566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F252FA3B-3151-6F09-C5F1-0B5471371C38}"/>
              </a:ext>
            </a:extLst>
          </p:cNvPr>
          <p:cNvSpPr txBox="1"/>
          <p:nvPr/>
        </p:nvSpPr>
        <p:spPr>
          <a:xfrm>
            <a:off x="4976171" y="5314401"/>
            <a:ext cx="22194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b="1" dirty="0">
                <a:solidFill>
                  <a:srgbClr val="09566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9566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F0BD8D9B-26CA-E083-567F-5D1402B22988}"/>
              </a:ext>
            </a:extLst>
          </p:cNvPr>
          <p:cNvSpPr txBox="1"/>
          <p:nvPr/>
        </p:nvSpPr>
        <p:spPr>
          <a:xfrm>
            <a:off x="6816819" y="1299165"/>
            <a:ext cx="22194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b="1" dirty="0">
                <a:solidFill>
                  <a:srgbClr val="09566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9566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9D6509D5-89CB-B40D-17E4-44B13C45FE8D}"/>
              </a:ext>
            </a:extLst>
          </p:cNvPr>
          <p:cNvSpPr txBox="1"/>
          <p:nvPr/>
        </p:nvSpPr>
        <p:spPr>
          <a:xfrm>
            <a:off x="8710959" y="5314401"/>
            <a:ext cx="22194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b="1" dirty="0">
                <a:solidFill>
                  <a:srgbClr val="09566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9566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3802911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75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25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75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250"/>
                            </p:stCondLst>
                            <p:childTnLst>
                              <p:par>
                                <p:cTn id="2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75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250"/>
                            </p:stCondLst>
                            <p:childTnLst>
                              <p:par>
                                <p:cTn id="3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75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250"/>
                            </p:stCondLst>
                            <p:childTnLst>
                              <p:par>
                                <p:cTn id="4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75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9069F7EB-115C-78C8-385F-DD093A3CF4EF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35" name="Slide Number Placeholder 34">
            <a:extLst>
              <a:ext uri="{FF2B5EF4-FFF2-40B4-BE49-F238E27FC236}">
                <a16:creationId xmlns:a16="http://schemas.microsoft.com/office/drawing/2014/main" id="{B79CEE43-E5F3-FD43-80F7-DDE71E92F05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85206D4-553C-2B0B-72B0-10045B72A1A5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771F81AB-ADB3-FB2D-5AE7-FD9FC2ECC7CF}"/>
              </a:ext>
            </a:extLst>
          </p:cNvPr>
          <p:cNvGrpSpPr/>
          <p:nvPr/>
        </p:nvGrpSpPr>
        <p:grpSpPr>
          <a:xfrm>
            <a:off x="5797417" y="1310072"/>
            <a:ext cx="5108937" cy="4339786"/>
            <a:chOff x="5882524" y="1028024"/>
            <a:chExt cx="5666927" cy="4813771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93D476DF-BFF2-7B0D-EA76-AB96553520FB}"/>
                </a:ext>
              </a:extLst>
            </p:cNvPr>
            <p:cNvSpPr/>
            <p:nvPr/>
          </p:nvSpPr>
          <p:spPr>
            <a:xfrm>
              <a:off x="5997636" y="1146395"/>
              <a:ext cx="4434897" cy="11566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18664FA2-CF26-80C4-50A5-2D50005850E7}"/>
                </a:ext>
              </a:extLst>
            </p:cNvPr>
            <p:cNvSpPr/>
            <p:nvPr/>
          </p:nvSpPr>
          <p:spPr>
            <a:xfrm>
              <a:off x="6107856" y="1284684"/>
              <a:ext cx="880022" cy="880022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>
              <a:outerShdw blurRad="381000" sx="96000" sy="96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6E2E89EB-1DA7-BBB1-923F-962B7A225648}"/>
                </a:ext>
              </a:extLst>
            </p:cNvPr>
            <p:cNvSpPr/>
            <p:nvPr/>
          </p:nvSpPr>
          <p:spPr>
            <a:xfrm>
              <a:off x="7114554" y="2894549"/>
              <a:ext cx="4434897" cy="115660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9F531880-5630-60D3-01ED-2C7A7C3AF01B}"/>
                </a:ext>
              </a:extLst>
            </p:cNvPr>
            <p:cNvSpPr/>
            <p:nvPr/>
          </p:nvSpPr>
          <p:spPr>
            <a:xfrm>
              <a:off x="7224773" y="3032838"/>
              <a:ext cx="880022" cy="88002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34914756-86B3-D156-B56C-D5965E3EBC63}"/>
                </a:ext>
              </a:extLst>
            </p:cNvPr>
            <p:cNvSpPr/>
            <p:nvPr/>
          </p:nvSpPr>
          <p:spPr>
            <a:xfrm>
              <a:off x="5997636" y="4577494"/>
              <a:ext cx="4434897" cy="11566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AEC6797C-5652-BF95-256B-3ABF414DF0A1}"/>
                </a:ext>
              </a:extLst>
            </p:cNvPr>
            <p:cNvSpPr/>
            <p:nvPr/>
          </p:nvSpPr>
          <p:spPr>
            <a:xfrm>
              <a:off x="6114335" y="4700405"/>
              <a:ext cx="880022" cy="880022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>
              <a:outerShdw blurRad="381000" sx="96000" sy="96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Block Arc 21">
              <a:extLst>
                <a:ext uri="{FF2B5EF4-FFF2-40B4-BE49-F238E27FC236}">
                  <a16:creationId xmlns:a16="http://schemas.microsoft.com/office/drawing/2014/main" id="{BA776282-91AE-42F6-2379-172F07772534}"/>
                </a:ext>
              </a:extLst>
            </p:cNvPr>
            <p:cNvSpPr/>
            <p:nvPr/>
          </p:nvSpPr>
          <p:spPr>
            <a:xfrm rot="16200000">
              <a:off x="5912372" y="1003865"/>
              <a:ext cx="1380923" cy="1429242"/>
            </a:xfrm>
            <a:prstGeom prst="blockArc">
              <a:avLst>
                <a:gd name="adj1" fmla="val 10800000"/>
                <a:gd name="adj2" fmla="val 21503189"/>
                <a:gd name="adj3" fmla="val 8704"/>
              </a:avLst>
            </a:prstGeom>
            <a:solidFill>
              <a:schemeClr val="tx2">
                <a:lumMod val="10000"/>
                <a:lumOff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3" name="Block Arc 22">
              <a:extLst>
                <a:ext uri="{FF2B5EF4-FFF2-40B4-BE49-F238E27FC236}">
                  <a16:creationId xmlns:a16="http://schemas.microsoft.com/office/drawing/2014/main" id="{DB3BB2EC-D45B-EDFC-212B-BFB151797B9C}"/>
                </a:ext>
              </a:extLst>
            </p:cNvPr>
            <p:cNvSpPr/>
            <p:nvPr/>
          </p:nvSpPr>
          <p:spPr>
            <a:xfrm rot="16200000">
              <a:off x="7041553" y="2748856"/>
              <a:ext cx="1366041" cy="1429242"/>
            </a:xfrm>
            <a:prstGeom prst="blockArc">
              <a:avLst>
                <a:gd name="adj1" fmla="val 10800000"/>
                <a:gd name="adj2" fmla="val 21503189"/>
                <a:gd name="adj3" fmla="val 8704"/>
              </a:avLst>
            </a:prstGeom>
            <a:solidFill>
              <a:schemeClr val="tx2">
                <a:lumMod val="10000"/>
                <a:lumOff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4" name="Block Arc 23">
              <a:extLst>
                <a:ext uri="{FF2B5EF4-FFF2-40B4-BE49-F238E27FC236}">
                  <a16:creationId xmlns:a16="http://schemas.microsoft.com/office/drawing/2014/main" id="{0D88F907-E25F-A940-C047-84FDA427447F}"/>
                </a:ext>
              </a:extLst>
            </p:cNvPr>
            <p:cNvSpPr/>
            <p:nvPr/>
          </p:nvSpPr>
          <p:spPr>
            <a:xfrm rot="16200000">
              <a:off x="5910106" y="4440135"/>
              <a:ext cx="1374078" cy="1429242"/>
            </a:xfrm>
            <a:prstGeom prst="blockArc">
              <a:avLst>
                <a:gd name="adj1" fmla="val 10800000"/>
                <a:gd name="adj2" fmla="val 196807"/>
                <a:gd name="adj3" fmla="val 8655"/>
              </a:avLst>
            </a:prstGeom>
            <a:solidFill>
              <a:schemeClr val="tx2">
                <a:lumMod val="10000"/>
                <a:lumOff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6C9250B-43CE-DB23-E046-3FA0E5C3D04E}"/>
                </a:ext>
              </a:extLst>
            </p:cNvPr>
            <p:cNvSpPr/>
            <p:nvPr/>
          </p:nvSpPr>
          <p:spPr>
            <a:xfrm>
              <a:off x="6577910" y="2290188"/>
              <a:ext cx="3817726" cy="2293813"/>
            </a:xfrm>
            <a:custGeom>
              <a:avLst/>
              <a:gdLst>
                <a:gd name="connsiteX0" fmla="*/ 4437599 w 4871592"/>
                <a:gd name="connsiteY0" fmla="*/ 2211170 h 2924500"/>
                <a:gd name="connsiteX1" fmla="*/ 4796890 w 4871592"/>
                <a:gd name="connsiteY1" fmla="*/ 2367777 h 2924500"/>
                <a:gd name="connsiteX2" fmla="*/ 4784150 w 4871592"/>
                <a:gd name="connsiteY2" fmla="*/ 2782541 h 2924500"/>
                <a:gd name="connsiteX3" fmla="*/ 4525595 w 4871592"/>
                <a:gd name="connsiteY3" fmla="*/ 2917100 h 2924500"/>
                <a:gd name="connsiteX4" fmla="*/ 4437599 w 4871592"/>
                <a:gd name="connsiteY4" fmla="*/ 2923107 h 2924500"/>
                <a:gd name="connsiteX5" fmla="*/ 4437599 w 4871592"/>
                <a:gd name="connsiteY5" fmla="*/ 2924500 h 2924500"/>
                <a:gd name="connsiteX6" fmla="*/ 0 w 4871592"/>
                <a:gd name="connsiteY6" fmla="*/ 2924500 h 2924500"/>
                <a:gd name="connsiteX7" fmla="*/ 0 w 4871592"/>
                <a:gd name="connsiteY7" fmla="*/ 2772958 h 2924500"/>
                <a:gd name="connsiteX8" fmla="*/ 4428033 w 4871592"/>
                <a:gd name="connsiteY8" fmla="*/ 2772958 h 2924500"/>
                <a:gd name="connsiteX9" fmla="*/ 4428207 w 4871592"/>
                <a:gd name="connsiteY9" fmla="*/ 2769239 h 2924500"/>
                <a:gd name="connsiteX10" fmla="*/ 4649299 w 4871592"/>
                <a:gd name="connsiteY10" fmla="*/ 2698994 h 2924500"/>
                <a:gd name="connsiteX11" fmla="*/ 4658484 w 4871592"/>
                <a:gd name="connsiteY11" fmla="*/ 2444845 h 2924500"/>
                <a:gd name="connsiteX12" fmla="*/ 4437601 w 4871592"/>
                <a:gd name="connsiteY12" fmla="*/ 2366320 h 2924500"/>
                <a:gd name="connsiteX13" fmla="*/ 4437599 w 4871592"/>
                <a:gd name="connsiteY13" fmla="*/ 2249957 h 2924500"/>
                <a:gd name="connsiteX14" fmla="*/ 4437599 w 4871592"/>
                <a:gd name="connsiteY14" fmla="*/ 2366605 h 2924500"/>
                <a:gd name="connsiteX15" fmla="*/ 1457148 w 4871592"/>
                <a:gd name="connsiteY15" fmla="*/ 2366605 h 2924500"/>
                <a:gd name="connsiteX16" fmla="*/ 1457148 w 4871592"/>
                <a:gd name="connsiteY16" fmla="*/ 2215063 h 2924500"/>
                <a:gd name="connsiteX17" fmla="*/ 4437599 w 4871592"/>
                <a:gd name="connsiteY17" fmla="*/ 2215063 h 2924500"/>
                <a:gd name="connsiteX18" fmla="*/ 25756 w 4871592"/>
                <a:gd name="connsiteY18" fmla="*/ 0 h 2924500"/>
                <a:gd name="connsiteX19" fmla="*/ 4463355 w 4871592"/>
                <a:gd name="connsiteY19" fmla="*/ 0 h 2924500"/>
                <a:gd name="connsiteX20" fmla="*/ 4463355 w 4871592"/>
                <a:gd name="connsiteY20" fmla="*/ 6394 h 2924500"/>
                <a:gd name="connsiteX21" fmla="*/ 4546704 w 4871592"/>
                <a:gd name="connsiteY21" fmla="*/ 15831 h 2924500"/>
                <a:gd name="connsiteX22" fmla="*/ 4804818 w 4871592"/>
                <a:gd name="connsiteY22" fmla="*/ 183236 h 2924500"/>
                <a:gd name="connsiteX23" fmla="*/ 4794083 w 4871592"/>
                <a:gd name="connsiteY23" fmla="*/ 607883 h 2924500"/>
                <a:gd name="connsiteX24" fmla="*/ 4530015 w 4871592"/>
                <a:gd name="connsiteY24" fmla="*/ 764431 h 2924500"/>
                <a:gd name="connsiteX25" fmla="*/ 4463355 w 4871592"/>
                <a:gd name="connsiteY25" fmla="*/ 769668 h 2924500"/>
                <a:gd name="connsiteX26" fmla="*/ 4463355 w 4871592"/>
                <a:gd name="connsiteY26" fmla="*/ 777147 h 2924500"/>
                <a:gd name="connsiteX27" fmla="*/ 1386900 w 4871592"/>
                <a:gd name="connsiteY27" fmla="*/ 777147 h 2924500"/>
                <a:gd name="connsiteX28" fmla="*/ 1386900 w 4871592"/>
                <a:gd name="connsiteY28" fmla="*/ 625605 h 2924500"/>
                <a:gd name="connsiteX29" fmla="*/ 4441303 w 4871592"/>
                <a:gd name="connsiteY29" fmla="*/ 625605 h 2924500"/>
                <a:gd name="connsiteX30" fmla="*/ 4497045 w 4871592"/>
                <a:gd name="connsiteY30" fmla="*/ 621599 h 2924500"/>
                <a:gd name="connsiteX31" fmla="*/ 4668405 w 4871592"/>
                <a:gd name="connsiteY31" fmla="*/ 530492 h 2924500"/>
                <a:gd name="connsiteX32" fmla="*/ 4676032 w 4871592"/>
                <a:gd name="connsiteY32" fmla="*/ 255177 h 2924500"/>
                <a:gd name="connsiteX33" fmla="*/ 4507686 w 4871592"/>
                <a:gd name="connsiteY33" fmla="*/ 157171 h 2924500"/>
                <a:gd name="connsiteX34" fmla="*/ 4452806 w 4871592"/>
                <a:gd name="connsiteY34" fmla="*/ 151542 h 2924500"/>
                <a:gd name="connsiteX35" fmla="*/ 25756 w 4871592"/>
                <a:gd name="connsiteY35" fmla="*/ 151542 h 29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71592" h="2924500">
                  <a:moveTo>
                    <a:pt x="4437599" y="2211170"/>
                  </a:moveTo>
                  <a:cubicBezTo>
                    <a:pt x="4581555" y="2211170"/>
                    <a:pt x="4716143" y="2269834"/>
                    <a:pt x="4796890" y="2367777"/>
                  </a:cubicBezTo>
                  <a:cubicBezTo>
                    <a:pt x="4900992" y="2494049"/>
                    <a:pt x="4895872" y="2660747"/>
                    <a:pt x="4784150" y="2782541"/>
                  </a:cubicBezTo>
                  <a:cubicBezTo>
                    <a:pt x="4720000" y="2852474"/>
                    <a:pt x="4627657" y="2899730"/>
                    <a:pt x="4525595" y="2917100"/>
                  </a:cubicBezTo>
                  <a:lnTo>
                    <a:pt x="4437599" y="2923107"/>
                  </a:lnTo>
                  <a:lnTo>
                    <a:pt x="4437599" y="2924500"/>
                  </a:lnTo>
                  <a:lnTo>
                    <a:pt x="0" y="2924500"/>
                  </a:lnTo>
                  <a:lnTo>
                    <a:pt x="0" y="2772958"/>
                  </a:lnTo>
                  <a:lnTo>
                    <a:pt x="4428033" y="2772958"/>
                  </a:lnTo>
                  <a:lnTo>
                    <a:pt x="4428207" y="2769239"/>
                  </a:lnTo>
                  <a:cubicBezTo>
                    <a:pt x="4512840" y="2771300"/>
                    <a:pt x="4594184" y="2745456"/>
                    <a:pt x="4649299" y="2698994"/>
                  </a:cubicBezTo>
                  <a:cubicBezTo>
                    <a:pt x="4735249" y="2626537"/>
                    <a:pt x="4739083" y="2520445"/>
                    <a:pt x="4658484" y="2444845"/>
                  </a:cubicBezTo>
                  <a:cubicBezTo>
                    <a:pt x="4605693" y="2395329"/>
                    <a:pt x="4524096" y="2366320"/>
                    <a:pt x="4437601" y="2366320"/>
                  </a:cubicBezTo>
                  <a:lnTo>
                    <a:pt x="4437599" y="2249957"/>
                  </a:lnTo>
                  <a:lnTo>
                    <a:pt x="4437599" y="2366605"/>
                  </a:lnTo>
                  <a:lnTo>
                    <a:pt x="1457148" y="2366605"/>
                  </a:lnTo>
                  <a:lnTo>
                    <a:pt x="1457148" y="2215063"/>
                  </a:lnTo>
                  <a:lnTo>
                    <a:pt x="4437599" y="2215063"/>
                  </a:lnTo>
                  <a:close/>
                  <a:moveTo>
                    <a:pt x="25756" y="0"/>
                  </a:moveTo>
                  <a:lnTo>
                    <a:pt x="4463355" y="0"/>
                  </a:lnTo>
                  <a:lnTo>
                    <a:pt x="4463355" y="6394"/>
                  </a:lnTo>
                  <a:lnTo>
                    <a:pt x="4546704" y="15831"/>
                  </a:lnTo>
                  <a:cubicBezTo>
                    <a:pt x="4652326" y="40166"/>
                    <a:pt x="4745221" y="99323"/>
                    <a:pt x="4804818" y="183236"/>
                  </a:cubicBezTo>
                  <a:cubicBezTo>
                    <a:pt x="4897607" y="313881"/>
                    <a:pt x="4893381" y="481057"/>
                    <a:pt x="4794083" y="607883"/>
                  </a:cubicBezTo>
                  <a:cubicBezTo>
                    <a:pt x="4730775" y="688742"/>
                    <a:pt x="4635892" y="743962"/>
                    <a:pt x="4530015" y="764431"/>
                  </a:cubicBezTo>
                  <a:lnTo>
                    <a:pt x="4463355" y="769668"/>
                  </a:lnTo>
                  <a:lnTo>
                    <a:pt x="4463355" y="777147"/>
                  </a:lnTo>
                  <a:lnTo>
                    <a:pt x="1386900" y="777147"/>
                  </a:lnTo>
                  <a:lnTo>
                    <a:pt x="1386900" y="625605"/>
                  </a:lnTo>
                  <a:lnTo>
                    <a:pt x="4441303" y="625605"/>
                  </a:lnTo>
                  <a:lnTo>
                    <a:pt x="4497045" y="621599"/>
                  </a:lnTo>
                  <a:cubicBezTo>
                    <a:pt x="4564885" y="609709"/>
                    <a:pt x="4626128" y="577695"/>
                    <a:pt x="4668405" y="530492"/>
                  </a:cubicBezTo>
                  <a:cubicBezTo>
                    <a:pt x="4741084" y="449342"/>
                    <a:pt x="4744141" y="339008"/>
                    <a:pt x="4676032" y="255177"/>
                  </a:cubicBezTo>
                  <a:cubicBezTo>
                    <a:pt x="4635959" y="205853"/>
                    <a:pt x="4575670" y="171343"/>
                    <a:pt x="4507686" y="157171"/>
                  </a:cubicBezTo>
                  <a:lnTo>
                    <a:pt x="4452806" y="151542"/>
                  </a:lnTo>
                  <a:lnTo>
                    <a:pt x="25756" y="15154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600" dirty="0"/>
            </a:p>
          </p:txBody>
        </p:sp>
        <p:pic>
          <p:nvPicPr>
            <p:cNvPr id="32" name="Picture Placeholder 72">
              <a:extLst>
                <a:ext uri="{FF2B5EF4-FFF2-40B4-BE49-F238E27FC236}">
                  <a16:creationId xmlns:a16="http://schemas.microsoft.com/office/drawing/2014/main" id="{7E488D1A-B2E1-A8A8-A211-E34FE8014C4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stretch>
              <a:fillRect/>
            </a:stretch>
          </p:blipFill>
          <p:spPr>
            <a:xfrm>
              <a:off x="6344296" y="4930366"/>
              <a:ext cx="420100" cy="420100"/>
            </a:xfrm>
            <a:custGeom>
              <a:avLst/>
              <a:gdLst>
                <a:gd name="connsiteX0" fmla="*/ 0 w 685800"/>
                <a:gd name="connsiteY0" fmla="*/ 0 h 710146"/>
                <a:gd name="connsiteX1" fmla="*/ 685800 w 685800"/>
                <a:gd name="connsiteY1" fmla="*/ 0 h 710146"/>
                <a:gd name="connsiteX2" fmla="*/ 685800 w 685800"/>
                <a:gd name="connsiteY2" fmla="*/ 710146 h 710146"/>
                <a:gd name="connsiteX3" fmla="*/ 0 w 685800"/>
                <a:gd name="connsiteY3" fmla="*/ 710146 h 7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710146">
                  <a:moveTo>
                    <a:pt x="0" y="0"/>
                  </a:moveTo>
                  <a:lnTo>
                    <a:pt x="685800" y="0"/>
                  </a:lnTo>
                  <a:lnTo>
                    <a:pt x="685800" y="710146"/>
                  </a:lnTo>
                  <a:lnTo>
                    <a:pt x="0" y="710146"/>
                  </a:lnTo>
                  <a:close/>
                </a:path>
              </a:pathLst>
            </a:custGeom>
          </p:spPr>
        </p:pic>
        <p:pic>
          <p:nvPicPr>
            <p:cNvPr id="33" name="Picture Placeholder 277">
              <a:extLst>
                <a:ext uri="{FF2B5EF4-FFF2-40B4-BE49-F238E27FC236}">
                  <a16:creationId xmlns:a16="http://schemas.microsoft.com/office/drawing/2014/main" id="{D2423660-CEFD-B013-019B-CA20ABE2A28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7458366" y="3266431"/>
              <a:ext cx="412837" cy="412837"/>
            </a:xfrm>
            <a:custGeom>
              <a:avLst/>
              <a:gdLst>
                <a:gd name="connsiteX0" fmla="*/ 0 w 685800"/>
                <a:gd name="connsiteY0" fmla="*/ 0 h 710146"/>
                <a:gd name="connsiteX1" fmla="*/ 685800 w 685800"/>
                <a:gd name="connsiteY1" fmla="*/ 0 h 710146"/>
                <a:gd name="connsiteX2" fmla="*/ 685800 w 685800"/>
                <a:gd name="connsiteY2" fmla="*/ 710146 h 710146"/>
                <a:gd name="connsiteX3" fmla="*/ 0 w 685800"/>
                <a:gd name="connsiteY3" fmla="*/ 710146 h 7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710146">
                  <a:moveTo>
                    <a:pt x="0" y="0"/>
                  </a:moveTo>
                  <a:lnTo>
                    <a:pt x="685800" y="0"/>
                  </a:lnTo>
                  <a:lnTo>
                    <a:pt x="685800" y="710146"/>
                  </a:lnTo>
                  <a:lnTo>
                    <a:pt x="0" y="710146"/>
                  </a:lnTo>
                  <a:close/>
                </a:path>
              </a:pathLst>
            </a:custGeom>
          </p:spPr>
        </p:pic>
        <p:pic>
          <p:nvPicPr>
            <p:cNvPr id="34" name="Picture Placeholder 74">
              <a:extLst>
                <a:ext uri="{FF2B5EF4-FFF2-40B4-BE49-F238E27FC236}">
                  <a16:creationId xmlns:a16="http://schemas.microsoft.com/office/drawing/2014/main" id="{0B73E445-2A24-D29E-370C-996C68BB74B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/>
            <a:stretch>
              <a:fillRect/>
            </a:stretch>
          </p:blipFill>
          <p:spPr>
            <a:xfrm>
              <a:off x="6342410" y="1519238"/>
              <a:ext cx="410914" cy="410914"/>
            </a:xfrm>
            <a:custGeom>
              <a:avLst/>
              <a:gdLst>
                <a:gd name="connsiteX0" fmla="*/ 0 w 685800"/>
                <a:gd name="connsiteY0" fmla="*/ 0 h 710146"/>
                <a:gd name="connsiteX1" fmla="*/ 685800 w 685800"/>
                <a:gd name="connsiteY1" fmla="*/ 0 h 710146"/>
                <a:gd name="connsiteX2" fmla="*/ 685800 w 685800"/>
                <a:gd name="connsiteY2" fmla="*/ 710146 h 710146"/>
                <a:gd name="connsiteX3" fmla="*/ 0 w 685800"/>
                <a:gd name="connsiteY3" fmla="*/ 710146 h 7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710146">
                  <a:moveTo>
                    <a:pt x="0" y="0"/>
                  </a:moveTo>
                  <a:lnTo>
                    <a:pt x="685800" y="0"/>
                  </a:lnTo>
                  <a:lnTo>
                    <a:pt x="685800" y="710146"/>
                  </a:lnTo>
                  <a:lnTo>
                    <a:pt x="0" y="710146"/>
                  </a:lnTo>
                  <a:close/>
                </a:path>
              </a:pathLst>
            </a:custGeom>
          </p:spPr>
        </p:pic>
      </p:grpSp>
      <p:pic>
        <p:nvPicPr>
          <p:cNvPr id="38" name="Picture 37">
            <a:extLst>
              <a:ext uri="{FF2B5EF4-FFF2-40B4-BE49-F238E27FC236}">
                <a16:creationId xmlns:a16="http://schemas.microsoft.com/office/drawing/2014/main" id="{FA30168F-E54B-8654-A94C-C7B34CF1D5D9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5" t="9999" r="5016" b="19005"/>
          <a:stretch/>
        </p:blipFill>
        <p:spPr>
          <a:xfrm>
            <a:off x="1122154" y="1310072"/>
            <a:ext cx="4256931" cy="4161233"/>
          </a:xfrm>
          <a:prstGeom prst="roundRect">
            <a:avLst>
              <a:gd name="adj" fmla="val 50000"/>
            </a:avLst>
          </a:prstGeom>
        </p:spPr>
      </p:pic>
      <p:sp>
        <p:nvSpPr>
          <p:cNvPr id="39" name="Oval 38">
            <a:extLst>
              <a:ext uri="{FF2B5EF4-FFF2-40B4-BE49-F238E27FC236}">
                <a16:creationId xmlns:a16="http://schemas.microsoft.com/office/drawing/2014/main" id="{AE4CC860-A971-DF9A-A413-7AD5D356242C}"/>
              </a:ext>
            </a:extLst>
          </p:cNvPr>
          <p:cNvSpPr/>
          <p:nvPr/>
        </p:nvSpPr>
        <p:spPr>
          <a:xfrm>
            <a:off x="972264" y="1155787"/>
            <a:ext cx="4556711" cy="4469803"/>
          </a:xfrm>
          <a:prstGeom prst="ellipse">
            <a:avLst/>
          </a:prstGeom>
          <a:noFill/>
          <a:ln w="38100" cap="flat" cmpd="sng" algn="ctr">
            <a:solidFill>
              <a:schemeClr val="accent1"/>
            </a:solidFill>
            <a:prstDash val="sysDot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BACD0FE-3184-6462-E887-323D0711E6DA}"/>
              </a:ext>
            </a:extLst>
          </p:cNvPr>
          <p:cNvSpPr txBox="1"/>
          <p:nvPr/>
        </p:nvSpPr>
        <p:spPr>
          <a:xfrm>
            <a:off x="6289444" y="1410503"/>
            <a:ext cx="3340098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6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A78FCA2-0DE2-AB38-5574-3DF0F5FAC545}"/>
              </a:ext>
            </a:extLst>
          </p:cNvPr>
          <p:cNvSpPr txBox="1"/>
          <p:nvPr/>
        </p:nvSpPr>
        <p:spPr>
          <a:xfrm>
            <a:off x="7237196" y="2963186"/>
            <a:ext cx="3340098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6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866BEBEF-FBA7-0813-45BE-6453A52BBE06}"/>
              </a:ext>
            </a:extLst>
          </p:cNvPr>
          <p:cNvSpPr txBox="1"/>
          <p:nvPr/>
        </p:nvSpPr>
        <p:spPr>
          <a:xfrm>
            <a:off x="6156216" y="4510046"/>
            <a:ext cx="3340098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6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798903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750"/>
                            </p:stCondLst>
                            <p:childTnLst>
                              <p:par>
                                <p:cTn id="2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250"/>
                            </p:stCondLst>
                            <p:childTnLst>
                              <p:par>
                                <p:cTn id="36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9" grpId="0" animBg="1"/>
      <p:bldP spid="40" grpId="0"/>
      <p:bldP spid="41" grpId="0"/>
      <p:bldP spid="4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9069F7EB-115C-78C8-385F-DD093A3CF4EF}"/>
              </a:ext>
            </a:extLst>
          </p:cNvPr>
          <p:cNvSpPr/>
          <p:nvPr/>
        </p:nvSpPr>
        <p:spPr>
          <a:xfrm>
            <a:off x="1703952" y="183122"/>
            <a:ext cx="8809961" cy="57172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35" name="Slide Number Placeholder 34">
            <a:extLst>
              <a:ext uri="{FF2B5EF4-FFF2-40B4-BE49-F238E27FC236}">
                <a16:creationId xmlns:a16="http://schemas.microsoft.com/office/drawing/2014/main" id="{B79CEE43-E5F3-FD43-80F7-DDE71E92F05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43012-B8B5-47A7-9927-94221BE445D6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85206D4-553C-2B0B-72B0-10045B72A1A5}"/>
              </a:ext>
            </a:extLst>
          </p:cNvPr>
          <p:cNvSpPr txBox="1"/>
          <p:nvPr/>
        </p:nvSpPr>
        <p:spPr>
          <a:xfrm>
            <a:off x="1703952" y="266829"/>
            <a:ext cx="87840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BB84166-8471-40B2-F17D-830F8DEAD9CA}"/>
              </a:ext>
            </a:extLst>
          </p:cNvPr>
          <p:cNvGrpSpPr/>
          <p:nvPr/>
        </p:nvGrpSpPr>
        <p:grpSpPr>
          <a:xfrm>
            <a:off x="5473357" y="2285648"/>
            <a:ext cx="1869835" cy="1305308"/>
            <a:chOff x="5473357" y="2285648"/>
            <a:chExt cx="1869835" cy="1305308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DAE969DB-4973-6938-92E0-51740B67B6C6}"/>
                </a:ext>
              </a:extLst>
            </p:cNvPr>
            <p:cNvGrpSpPr/>
            <p:nvPr/>
          </p:nvGrpSpPr>
          <p:grpSpPr>
            <a:xfrm flipH="1">
              <a:off x="5473357" y="2285648"/>
              <a:ext cx="1869835" cy="1305308"/>
              <a:chOff x="4347685" y="1615293"/>
              <a:chExt cx="2008670" cy="1402226"/>
            </a:xfrm>
          </p:grpSpPr>
          <p:sp>
            <p:nvSpPr>
              <p:cNvPr id="43" name="Rectangle 11">
                <a:extLst>
                  <a:ext uri="{FF2B5EF4-FFF2-40B4-BE49-F238E27FC236}">
                    <a16:creationId xmlns:a16="http://schemas.microsoft.com/office/drawing/2014/main" id="{360813A5-DFC9-64A5-CC65-702451F5B804}"/>
                  </a:ext>
                </a:extLst>
              </p:cNvPr>
              <p:cNvSpPr/>
              <p:nvPr/>
            </p:nvSpPr>
            <p:spPr>
              <a:xfrm>
                <a:off x="4515962" y="1615294"/>
                <a:ext cx="1237139" cy="1402225"/>
              </a:xfrm>
              <a:custGeom>
                <a:avLst/>
                <a:gdLst>
                  <a:gd name="connsiteX0" fmla="*/ 0 w 1229202"/>
                  <a:gd name="connsiteY0" fmla="*/ 0 h 1402225"/>
                  <a:gd name="connsiteX1" fmla="*/ 1229202 w 1229202"/>
                  <a:gd name="connsiteY1" fmla="*/ 0 h 1402225"/>
                  <a:gd name="connsiteX2" fmla="*/ 1229202 w 1229202"/>
                  <a:gd name="connsiteY2" fmla="*/ 1402225 h 1402225"/>
                  <a:gd name="connsiteX3" fmla="*/ 0 w 1229202"/>
                  <a:gd name="connsiteY3" fmla="*/ 1402225 h 1402225"/>
                  <a:gd name="connsiteX4" fmla="*/ 0 w 1229202"/>
                  <a:gd name="connsiteY4" fmla="*/ 0 h 1402225"/>
                  <a:gd name="connsiteX0" fmla="*/ 28575 w 1229202"/>
                  <a:gd name="connsiteY0" fmla="*/ 44450 h 1402225"/>
                  <a:gd name="connsiteX1" fmla="*/ 1229202 w 1229202"/>
                  <a:gd name="connsiteY1" fmla="*/ 0 h 1402225"/>
                  <a:gd name="connsiteX2" fmla="*/ 1229202 w 1229202"/>
                  <a:gd name="connsiteY2" fmla="*/ 1402225 h 1402225"/>
                  <a:gd name="connsiteX3" fmla="*/ 0 w 1229202"/>
                  <a:gd name="connsiteY3" fmla="*/ 1402225 h 1402225"/>
                  <a:gd name="connsiteX4" fmla="*/ 28575 w 1229202"/>
                  <a:gd name="connsiteY4" fmla="*/ 44450 h 1402225"/>
                  <a:gd name="connsiteX0" fmla="*/ 28575 w 1229202"/>
                  <a:gd name="connsiteY0" fmla="*/ 44450 h 1402225"/>
                  <a:gd name="connsiteX1" fmla="*/ 1229202 w 1229202"/>
                  <a:gd name="connsiteY1" fmla="*/ 0 h 1402225"/>
                  <a:gd name="connsiteX2" fmla="*/ 1229202 w 1229202"/>
                  <a:gd name="connsiteY2" fmla="*/ 1402225 h 1402225"/>
                  <a:gd name="connsiteX3" fmla="*/ 0 w 1229202"/>
                  <a:gd name="connsiteY3" fmla="*/ 1402225 h 1402225"/>
                  <a:gd name="connsiteX4" fmla="*/ 28575 w 1229202"/>
                  <a:gd name="connsiteY4" fmla="*/ 44450 h 1402225"/>
                  <a:gd name="connsiteX0" fmla="*/ 29787 w 1230414"/>
                  <a:gd name="connsiteY0" fmla="*/ 44450 h 1402225"/>
                  <a:gd name="connsiteX1" fmla="*/ 1230414 w 1230414"/>
                  <a:gd name="connsiteY1" fmla="*/ 0 h 1402225"/>
                  <a:gd name="connsiteX2" fmla="*/ 1230414 w 1230414"/>
                  <a:gd name="connsiteY2" fmla="*/ 1402225 h 1402225"/>
                  <a:gd name="connsiteX3" fmla="*/ 1212 w 1230414"/>
                  <a:gd name="connsiteY3" fmla="*/ 1402225 h 1402225"/>
                  <a:gd name="connsiteX4" fmla="*/ 29787 w 1230414"/>
                  <a:gd name="connsiteY4" fmla="*/ 44450 h 1402225"/>
                  <a:gd name="connsiteX0" fmla="*/ 22110 w 1222737"/>
                  <a:gd name="connsiteY0" fmla="*/ 44450 h 1402225"/>
                  <a:gd name="connsiteX1" fmla="*/ 1222737 w 1222737"/>
                  <a:gd name="connsiteY1" fmla="*/ 0 h 1402225"/>
                  <a:gd name="connsiteX2" fmla="*/ 1222737 w 1222737"/>
                  <a:gd name="connsiteY2" fmla="*/ 1402225 h 1402225"/>
                  <a:gd name="connsiteX3" fmla="*/ 15760 w 1222737"/>
                  <a:gd name="connsiteY3" fmla="*/ 1348250 h 1402225"/>
                  <a:gd name="connsiteX4" fmla="*/ 22110 w 1222737"/>
                  <a:gd name="connsiteY4" fmla="*/ 44450 h 1402225"/>
                  <a:gd name="connsiteX0" fmla="*/ 36512 w 1237139"/>
                  <a:gd name="connsiteY0" fmla="*/ 44450 h 1402225"/>
                  <a:gd name="connsiteX1" fmla="*/ 1237139 w 1237139"/>
                  <a:gd name="connsiteY1" fmla="*/ 0 h 1402225"/>
                  <a:gd name="connsiteX2" fmla="*/ 1237139 w 1237139"/>
                  <a:gd name="connsiteY2" fmla="*/ 1402225 h 1402225"/>
                  <a:gd name="connsiteX3" fmla="*/ 30162 w 1237139"/>
                  <a:gd name="connsiteY3" fmla="*/ 1348250 h 1402225"/>
                  <a:gd name="connsiteX4" fmla="*/ 36512 w 1237139"/>
                  <a:gd name="connsiteY4" fmla="*/ 44450 h 1402225"/>
                  <a:gd name="connsiteX0" fmla="*/ 36512 w 1237139"/>
                  <a:gd name="connsiteY0" fmla="*/ 44450 h 1402225"/>
                  <a:gd name="connsiteX1" fmla="*/ 1237139 w 1237139"/>
                  <a:gd name="connsiteY1" fmla="*/ 0 h 1402225"/>
                  <a:gd name="connsiteX2" fmla="*/ 1237139 w 1237139"/>
                  <a:gd name="connsiteY2" fmla="*/ 1402225 h 1402225"/>
                  <a:gd name="connsiteX3" fmla="*/ 30162 w 1237139"/>
                  <a:gd name="connsiteY3" fmla="*/ 1348250 h 1402225"/>
                  <a:gd name="connsiteX4" fmla="*/ 36512 w 1237139"/>
                  <a:gd name="connsiteY4" fmla="*/ 44450 h 140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7139" h="1402225">
                    <a:moveTo>
                      <a:pt x="36512" y="44450"/>
                    </a:moveTo>
                    <a:cubicBezTo>
                      <a:pt x="182721" y="-14817"/>
                      <a:pt x="836930" y="14817"/>
                      <a:pt x="1237139" y="0"/>
                    </a:cubicBezTo>
                    <a:lnTo>
                      <a:pt x="1237139" y="1402225"/>
                    </a:lnTo>
                    <a:cubicBezTo>
                      <a:pt x="834813" y="1384233"/>
                      <a:pt x="143563" y="1413867"/>
                      <a:pt x="30162" y="1348250"/>
                    </a:cubicBezTo>
                    <a:cubicBezTo>
                      <a:pt x="-7938" y="984558"/>
                      <a:pt x="-14288" y="176367"/>
                      <a:pt x="36512" y="4445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bg2"/>
                  </a:solidFill>
                </a:endParaRPr>
              </a:p>
            </p:txBody>
          </p:sp>
          <p:sp>
            <p:nvSpPr>
              <p:cNvPr id="44" name="Rectangle: Rounded Corners 43">
                <a:extLst>
                  <a:ext uri="{FF2B5EF4-FFF2-40B4-BE49-F238E27FC236}">
                    <a16:creationId xmlns:a16="http://schemas.microsoft.com/office/drawing/2014/main" id="{3C48BB79-3E71-6DDB-54C5-73C293BD6429}"/>
                  </a:ext>
                </a:extLst>
              </p:cNvPr>
              <p:cNvSpPr/>
              <p:nvPr/>
            </p:nvSpPr>
            <p:spPr>
              <a:xfrm>
                <a:off x="4526279" y="1615293"/>
                <a:ext cx="1830076" cy="1402225"/>
              </a:xfrm>
              <a:prstGeom prst="roundRect">
                <a:avLst>
                  <a:gd name="adj" fmla="val 11576"/>
                </a:avLst>
              </a:prstGeom>
              <a:noFill/>
              <a:ln w="57150" cap="flat" cmpd="sng" algn="ctr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accent4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45" name="Isosceles Triangle 44">
                <a:extLst>
                  <a:ext uri="{FF2B5EF4-FFF2-40B4-BE49-F238E27FC236}">
                    <a16:creationId xmlns:a16="http://schemas.microsoft.com/office/drawing/2014/main" id="{3CE3FF2D-4D06-8CA3-F280-CA228206CA16}"/>
                  </a:ext>
                </a:extLst>
              </p:cNvPr>
              <p:cNvSpPr/>
              <p:nvPr/>
            </p:nvSpPr>
            <p:spPr>
              <a:xfrm rot="16200000">
                <a:off x="4273866" y="2235444"/>
                <a:ext cx="309563" cy="161925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2BECB6AE-2565-23B0-D318-F470781000A8}"/>
                </a:ext>
              </a:extLst>
            </p:cNvPr>
            <p:cNvSpPr txBox="1"/>
            <p:nvPr/>
          </p:nvSpPr>
          <p:spPr>
            <a:xfrm>
              <a:off x="6021289" y="2455669"/>
              <a:ext cx="117888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1600" b="1" dirty="0">
                  <a:solidFill>
                    <a:schemeClr val="bg2"/>
                  </a:solidFill>
                  <a:latin typeface="Shabnam" panose="020B0603030804020204" pitchFamily="34" charset="-78"/>
                  <a:ea typeface="Open Sans" panose="020B0606030504020204" pitchFamily="34" charset="0"/>
                  <a:cs typeface="Shabnam" panose="020B0603030804020204" pitchFamily="34" charset="-78"/>
                </a:rPr>
                <a:t>تیتر عنوان</a:t>
              </a:r>
              <a:endParaRPr lang="id-ID" sz="1600" b="1" dirty="0">
                <a:solidFill>
                  <a:schemeClr val="bg2"/>
                </a:solidFill>
                <a:latin typeface="Shabnam" panose="020B0603030804020204" pitchFamily="34" charset="-78"/>
                <a:ea typeface="Open Sans" panose="020B0606030504020204" pitchFamily="34" charset="0"/>
                <a:cs typeface="Shabnam" panose="020B0603030804020204" pitchFamily="34" charset="-78"/>
              </a:endParaRPr>
            </a:p>
          </p:txBody>
        </p:sp>
        <p:pic>
          <p:nvPicPr>
            <p:cNvPr id="10" name="Picture Placeholder 90">
              <a:extLst>
                <a:ext uri="{FF2B5EF4-FFF2-40B4-BE49-F238E27FC236}">
                  <a16:creationId xmlns:a16="http://schemas.microsoft.com/office/drawing/2014/main" id="{1B0FF74E-6C70-FBB3-EA8B-85A1523F4D2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stretch>
              <a:fillRect/>
            </a:stretch>
          </p:blipFill>
          <p:spPr>
            <a:xfrm>
              <a:off x="6319152" y="2884241"/>
              <a:ext cx="536697" cy="536697"/>
            </a:xfrm>
            <a:custGeom>
              <a:avLst/>
              <a:gdLst>
                <a:gd name="connsiteX0" fmla="*/ 0 w 685800"/>
                <a:gd name="connsiteY0" fmla="*/ 0 h 710146"/>
                <a:gd name="connsiteX1" fmla="*/ 685800 w 685800"/>
                <a:gd name="connsiteY1" fmla="*/ 0 h 710146"/>
                <a:gd name="connsiteX2" fmla="*/ 685800 w 685800"/>
                <a:gd name="connsiteY2" fmla="*/ 710146 h 710146"/>
                <a:gd name="connsiteX3" fmla="*/ 0 w 685800"/>
                <a:gd name="connsiteY3" fmla="*/ 710146 h 7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710146">
                  <a:moveTo>
                    <a:pt x="0" y="0"/>
                  </a:moveTo>
                  <a:lnTo>
                    <a:pt x="685800" y="0"/>
                  </a:lnTo>
                  <a:lnTo>
                    <a:pt x="685800" y="710146"/>
                  </a:lnTo>
                  <a:lnTo>
                    <a:pt x="0" y="710146"/>
                  </a:lnTo>
                  <a:close/>
                </a:path>
              </a:pathLst>
            </a:custGeom>
          </p:spPr>
        </p:pic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5E9DDBD-ADC1-F26E-7310-AB879E41CB0F}"/>
              </a:ext>
            </a:extLst>
          </p:cNvPr>
          <p:cNvGrpSpPr/>
          <p:nvPr/>
        </p:nvGrpSpPr>
        <p:grpSpPr>
          <a:xfrm>
            <a:off x="3845880" y="1249956"/>
            <a:ext cx="1869836" cy="1305307"/>
            <a:chOff x="3845880" y="1249956"/>
            <a:chExt cx="1869836" cy="1305307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1072D1F8-9F0E-989B-CDAF-CD9209F47175}"/>
                </a:ext>
              </a:extLst>
            </p:cNvPr>
            <p:cNvGrpSpPr/>
            <p:nvPr/>
          </p:nvGrpSpPr>
          <p:grpSpPr>
            <a:xfrm>
              <a:off x="3845880" y="1249956"/>
              <a:ext cx="1869836" cy="1305307"/>
              <a:chOff x="4347685" y="1615294"/>
              <a:chExt cx="2008671" cy="1402225"/>
            </a:xfrm>
          </p:grpSpPr>
          <p:sp>
            <p:nvSpPr>
              <p:cNvPr id="46" name="Rectangle 11">
                <a:extLst>
                  <a:ext uri="{FF2B5EF4-FFF2-40B4-BE49-F238E27FC236}">
                    <a16:creationId xmlns:a16="http://schemas.microsoft.com/office/drawing/2014/main" id="{9288FE5B-499F-4746-B19E-36E68888D147}"/>
                  </a:ext>
                </a:extLst>
              </p:cNvPr>
              <p:cNvSpPr/>
              <p:nvPr/>
            </p:nvSpPr>
            <p:spPr>
              <a:xfrm>
                <a:off x="4515962" y="1615294"/>
                <a:ext cx="1237139" cy="1402225"/>
              </a:xfrm>
              <a:custGeom>
                <a:avLst/>
                <a:gdLst>
                  <a:gd name="connsiteX0" fmla="*/ 0 w 1229202"/>
                  <a:gd name="connsiteY0" fmla="*/ 0 h 1402225"/>
                  <a:gd name="connsiteX1" fmla="*/ 1229202 w 1229202"/>
                  <a:gd name="connsiteY1" fmla="*/ 0 h 1402225"/>
                  <a:gd name="connsiteX2" fmla="*/ 1229202 w 1229202"/>
                  <a:gd name="connsiteY2" fmla="*/ 1402225 h 1402225"/>
                  <a:gd name="connsiteX3" fmla="*/ 0 w 1229202"/>
                  <a:gd name="connsiteY3" fmla="*/ 1402225 h 1402225"/>
                  <a:gd name="connsiteX4" fmla="*/ 0 w 1229202"/>
                  <a:gd name="connsiteY4" fmla="*/ 0 h 1402225"/>
                  <a:gd name="connsiteX0" fmla="*/ 28575 w 1229202"/>
                  <a:gd name="connsiteY0" fmla="*/ 44450 h 1402225"/>
                  <a:gd name="connsiteX1" fmla="*/ 1229202 w 1229202"/>
                  <a:gd name="connsiteY1" fmla="*/ 0 h 1402225"/>
                  <a:gd name="connsiteX2" fmla="*/ 1229202 w 1229202"/>
                  <a:gd name="connsiteY2" fmla="*/ 1402225 h 1402225"/>
                  <a:gd name="connsiteX3" fmla="*/ 0 w 1229202"/>
                  <a:gd name="connsiteY3" fmla="*/ 1402225 h 1402225"/>
                  <a:gd name="connsiteX4" fmla="*/ 28575 w 1229202"/>
                  <a:gd name="connsiteY4" fmla="*/ 44450 h 1402225"/>
                  <a:gd name="connsiteX0" fmla="*/ 28575 w 1229202"/>
                  <a:gd name="connsiteY0" fmla="*/ 44450 h 1402225"/>
                  <a:gd name="connsiteX1" fmla="*/ 1229202 w 1229202"/>
                  <a:gd name="connsiteY1" fmla="*/ 0 h 1402225"/>
                  <a:gd name="connsiteX2" fmla="*/ 1229202 w 1229202"/>
                  <a:gd name="connsiteY2" fmla="*/ 1402225 h 1402225"/>
                  <a:gd name="connsiteX3" fmla="*/ 0 w 1229202"/>
                  <a:gd name="connsiteY3" fmla="*/ 1402225 h 1402225"/>
                  <a:gd name="connsiteX4" fmla="*/ 28575 w 1229202"/>
                  <a:gd name="connsiteY4" fmla="*/ 44450 h 1402225"/>
                  <a:gd name="connsiteX0" fmla="*/ 29787 w 1230414"/>
                  <a:gd name="connsiteY0" fmla="*/ 44450 h 1402225"/>
                  <a:gd name="connsiteX1" fmla="*/ 1230414 w 1230414"/>
                  <a:gd name="connsiteY1" fmla="*/ 0 h 1402225"/>
                  <a:gd name="connsiteX2" fmla="*/ 1230414 w 1230414"/>
                  <a:gd name="connsiteY2" fmla="*/ 1402225 h 1402225"/>
                  <a:gd name="connsiteX3" fmla="*/ 1212 w 1230414"/>
                  <a:gd name="connsiteY3" fmla="*/ 1402225 h 1402225"/>
                  <a:gd name="connsiteX4" fmla="*/ 29787 w 1230414"/>
                  <a:gd name="connsiteY4" fmla="*/ 44450 h 1402225"/>
                  <a:gd name="connsiteX0" fmla="*/ 22110 w 1222737"/>
                  <a:gd name="connsiteY0" fmla="*/ 44450 h 1402225"/>
                  <a:gd name="connsiteX1" fmla="*/ 1222737 w 1222737"/>
                  <a:gd name="connsiteY1" fmla="*/ 0 h 1402225"/>
                  <a:gd name="connsiteX2" fmla="*/ 1222737 w 1222737"/>
                  <a:gd name="connsiteY2" fmla="*/ 1402225 h 1402225"/>
                  <a:gd name="connsiteX3" fmla="*/ 15760 w 1222737"/>
                  <a:gd name="connsiteY3" fmla="*/ 1348250 h 1402225"/>
                  <a:gd name="connsiteX4" fmla="*/ 22110 w 1222737"/>
                  <a:gd name="connsiteY4" fmla="*/ 44450 h 1402225"/>
                  <a:gd name="connsiteX0" fmla="*/ 36512 w 1237139"/>
                  <a:gd name="connsiteY0" fmla="*/ 44450 h 1402225"/>
                  <a:gd name="connsiteX1" fmla="*/ 1237139 w 1237139"/>
                  <a:gd name="connsiteY1" fmla="*/ 0 h 1402225"/>
                  <a:gd name="connsiteX2" fmla="*/ 1237139 w 1237139"/>
                  <a:gd name="connsiteY2" fmla="*/ 1402225 h 1402225"/>
                  <a:gd name="connsiteX3" fmla="*/ 30162 w 1237139"/>
                  <a:gd name="connsiteY3" fmla="*/ 1348250 h 1402225"/>
                  <a:gd name="connsiteX4" fmla="*/ 36512 w 1237139"/>
                  <a:gd name="connsiteY4" fmla="*/ 44450 h 1402225"/>
                  <a:gd name="connsiteX0" fmla="*/ 36512 w 1237139"/>
                  <a:gd name="connsiteY0" fmla="*/ 44450 h 1402225"/>
                  <a:gd name="connsiteX1" fmla="*/ 1237139 w 1237139"/>
                  <a:gd name="connsiteY1" fmla="*/ 0 h 1402225"/>
                  <a:gd name="connsiteX2" fmla="*/ 1237139 w 1237139"/>
                  <a:gd name="connsiteY2" fmla="*/ 1402225 h 1402225"/>
                  <a:gd name="connsiteX3" fmla="*/ 30162 w 1237139"/>
                  <a:gd name="connsiteY3" fmla="*/ 1348250 h 1402225"/>
                  <a:gd name="connsiteX4" fmla="*/ 36512 w 1237139"/>
                  <a:gd name="connsiteY4" fmla="*/ 44450 h 140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7139" h="1402225">
                    <a:moveTo>
                      <a:pt x="36512" y="44450"/>
                    </a:moveTo>
                    <a:cubicBezTo>
                      <a:pt x="182721" y="-14817"/>
                      <a:pt x="836930" y="14817"/>
                      <a:pt x="1237139" y="0"/>
                    </a:cubicBezTo>
                    <a:lnTo>
                      <a:pt x="1237139" y="1402225"/>
                    </a:lnTo>
                    <a:cubicBezTo>
                      <a:pt x="834813" y="1384233"/>
                      <a:pt x="143563" y="1413867"/>
                      <a:pt x="30162" y="1348250"/>
                    </a:cubicBezTo>
                    <a:cubicBezTo>
                      <a:pt x="-7938" y="984558"/>
                      <a:pt x="-14288" y="176367"/>
                      <a:pt x="36512" y="44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id-ID">
                  <a:solidFill>
                    <a:schemeClr val="bg2"/>
                  </a:solidFill>
                </a:endParaRPr>
              </a:p>
            </p:txBody>
          </p:sp>
          <p:sp>
            <p:nvSpPr>
              <p:cNvPr id="47" name="Rectangle: Rounded Corners 46">
                <a:extLst>
                  <a:ext uri="{FF2B5EF4-FFF2-40B4-BE49-F238E27FC236}">
                    <a16:creationId xmlns:a16="http://schemas.microsoft.com/office/drawing/2014/main" id="{38651ABD-F96F-BA51-FF26-51CD4F90AB1B}"/>
                  </a:ext>
                </a:extLst>
              </p:cNvPr>
              <p:cNvSpPr/>
              <p:nvPr/>
            </p:nvSpPr>
            <p:spPr>
              <a:xfrm>
                <a:off x="4526280" y="1615294"/>
                <a:ext cx="1830076" cy="1402225"/>
              </a:xfrm>
              <a:prstGeom prst="roundRect">
                <a:avLst>
                  <a:gd name="adj" fmla="val 11576"/>
                </a:avLst>
              </a:prstGeom>
              <a:noFill/>
              <a:ln w="571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bg2"/>
                  </a:solidFill>
                </a:endParaRPr>
              </a:p>
            </p:txBody>
          </p:sp>
          <p:sp>
            <p:nvSpPr>
              <p:cNvPr id="48" name="Isosceles Triangle 47">
                <a:extLst>
                  <a:ext uri="{FF2B5EF4-FFF2-40B4-BE49-F238E27FC236}">
                    <a16:creationId xmlns:a16="http://schemas.microsoft.com/office/drawing/2014/main" id="{80605FCD-4696-BB50-8E7A-7B36917D598A}"/>
                  </a:ext>
                </a:extLst>
              </p:cNvPr>
              <p:cNvSpPr/>
              <p:nvPr/>
            </p:nvSpPr>
            <p:spPr>
              <a:xfrm rot="16200000">
                <a:off x="4273866" y="2235444"/>
                <a:ext cx="309563" cy="161925"/>
              </a:xfrm>
              <a:prstGeom prst="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id-ID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3362F5B-ED46-FF2C-DF4F-BA51DC6425F7}"/>
                </a:ext>
              </a:extLst>
            </p:cNvPr>
            <p:cNvSpPr txBox="1"/>
            <p:nvPr/>
          </p:nvSpPr>
          <p:spPr>
            <a:xfrm>
              <a:off x="4002526" y="1426937"/>
              <a:ext cx="115163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1600" b="1" dirty="0">
                  <a:solidFill>
                    <a:schemeClr val="bg2"/>
                  </a:solidFill>
                  <a:latin typeface="Shabnam" panose="020B0603030804020204" pitchFamily="34" charset="-78"/>
                  <a:ea typeface="Open Sans" panose="020B0606030504020204" pitchFamily="34" charset="0"/>
                  <a:cs typeface="Shabnam" panose="020B0603030804020204" pitchFamily="34" charset="-78"/>
                </a:rPr>
                <a:t>تیتر عنوان</a:t>
              </a:r>
              <a:endParaRPr lang="id-ID" sz="1600" b="1" dirty="0">
                <a:solidFill>
                  <a:schemeClr val="bg2"/>
                </a:solidFill>
                <a:latin typeface="Shabnam" panose="020B0603030804020204" pitchFamily="34" charset="-78"/>
                <a:ea typeface="Open Sans" panose="020B0606030504020204" pitchFamily="34" charset="0"/>
                <a:cs typeface="Shabnam" panose="020B0603030804020204" pitchFamily="34" charset="-78"/>
              </a:endParaRPr>
            </a:p>
          </p:txBody>
        </p:sp>
        <p:pic>
          <p:nvPicPr>
            <p:cNvPr id="12" name="Picture Placeholder 74">
              <a:extLst>
                <a:ext uri="{FF2B5EF4-FFF2-40B4-BE49-F238E27FC236}">
                  <a16:creationId xmlns:a16="http://schemas.microsoft.com/office/drawing/2014/main" id="{62BF4B31-CE00-AF77-4F9C-C6448B6A488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4309994" y="1841586"/>
              <a:ext cx="536694" cy="536696"/>
            </a:xfrm>
            <a:custGeom>
              <a:avLst/>
              <a:gdLst>
                <a:gd name="connsiteX0" fmla="*/ 0 w 685800"/>
                <a:gd name="connsiteY0" fmla="*/ 0 h 710146"/>
                <a:gd name="connsiteX1" fmla="*/ 685800 w 685800"/>
                <a:gd name="connsiteY1" fmla="*/ 0 h 710146"/>
                <a:gd name="connsiteX2" fmla="*/ 685800 w 685800"/>
                <a:gd name="connsiteY2" fmla="*/ 710146 h 710146"/>
                <a:gd name="connsiteX3" fmla="*/ 0 w 685800"/>
                <a:gd name="connsiteY3" fmla="*/ 710146 h 7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710146">
                  <a:moveTo>
                    <a:pt x="0" y="0"/>
                  </a:moveTo>
                  <a:lnTo>
                    <a:pt x="685800" y="0"/>
                  </a:lnTo>
                  <a:lnTo>
                    <a:pt x="685800" y="710146"/>
                  </a:lnTo>
                  <a:lnTo>
                    <a:pt x="0" y="710146"/>
                  </a:lnTo>
                  <a:close/>
                </a:path>
              </a:pathLst>
            </a:custGeom>
          </p:spPr>
        </p:pic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154807B-B4FE-E5CB-08CC-42685B1C7AA2}"/>
              </a:ext>
            </a:extLst>
          </p:cNvPr>
          <p:cNvGrpSpPr/>
          <p:nvPr/>
        </p:nvGrpSpPr>
        <p:grpSpPr>
          <a:xfrm>
            <a:off x="3845880" y="3289287"/>
            <a:ext cx="1869836" cy="1305307"/>
            <a:chOff x="3845880" y="3289287"/>
            <a:chExt cx="1869836" cy="1305307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66ACD940-0AEC-6947-EE6A-273CB55626B6}"/>
                </a:ext>
              </a:extLst>
            </p:cNvPr>
            <p:cNvGrpSpPr/>
            <p:nvPr/>
          </p:nvGrpSpPr>
          <p:grpSpPr>
            <a:xfrm>
              <a:off x="3845880" y="3289287"/>
              <a:ext cx="1869836" cy="1305307"/>
              <a:chOff x="4347685" y="1615294"/>
              <a:chExt cx="2008671" cy="1402225"/>
            </a:xfrm>
          </p:grpSpPr>
          <p:sp>
            <p:nvSpPr>
              <p:cNvPr id="30" name="Rectangle 11">
                <a:extLst>
                  <a:ext uri="{FF2B5EF4-FFF2-40B4-BE49-F238E27FC236}">
                    <a16:creationId xmlns:a16="http://schemas.microsoft.com/office/drawing/2014/main" id="{B7C0135A-D65D-175E-B7E0-91829B378E62}"/>
                  </a:ext>
                </a:extLst>
              </p:cNvPr>
              <p:cNvSpPr/>
              <p:nvPr/>
            </p:nvSpPr>
            <p:spPr>
              <a:xfrm>
                <a:off x="4515962" y="1615294"/>
                <a:ext cx="1237139" cy="1402225"/>
              </a:xfrm>
              <a:custGeom>
                <a:avLst/>
                <a:gdLst>
                  <a:gd name="connsiteX0" fmla="*/ 0 w 1229202"/>
                  <a:gd name="connsiteY0" fmla="*/ 0 h 1402225"/>
                  <a:gd name="connsiteX1" fmla="*/ 1229202 w 1229202"/>
                  <a:gd name="connsiteY1" fmla="*/ 0 h 1402225"/>
                  <a:gd name="connsiteX2" fmla="*/ 1229202 w 1229202"/>
                  <a:gd name="connsiteY2" fmla="*/ 1402225 h 1402225"/>
                  <a:gd name="connsiteX3" fmla="*/ 0 w 1229202"/>
                  <a:gd name="connsiteY3" fmla="*/ 1402225 h 1402225"/>
                  <a:gd name="connsiteX4" fmla="*/ 0 w 1229202"/>
                  <a:gd name="connsiteY4" fmla="*/ 0 h 1402225"/>
                  <a:gd name="connsiteX0" fmla="*/ 28575 w 1229202"/>
                  <a:gd name="connsiteY0" fmla="*/ 44450 h 1402225"/>
                  <a:gd name="connsiteX1" fmla="*/ 1229202 w 1229202"/>
                  <a:gd name="connsiteY1" fmla="*/ 0 h 1402225"/>
                  <a:gd name="connsiteX2" fmla="*/ 1229202 w 1229202"/>
                  <a:gd name="connsiteY2" fmla="*/ 1402225 h 1402225"/>
                  <a:gd name="connsiteX3" fmla="*/ 0 w 1229202"/>
                  <a:gd name="connsiteY3" fmla="*/ 1402225 h 1402225"/>
                  <a:gd name="connsiteX4" fmla="*/ 28575 w 1229202"/>
                  <a:gd name="connsiteY4" fmla="*/ 44450 h 1402225"/>
                  <a:gd name="connsiteX0" fmla="*/ 28575 w 1229202"/>
                  <a:gd name="connsiteY0" fmla="*/ 44450 h 1402225"/>
                  <a:gd name="connsiteX1" fmla="*/ 1229202 w 1229202"/>
                  <a:gd name="connsiteY1" fmla="*/ 0 h 1402225"/>
                  <a:gd name="connsiteX2" fmla="*/ 1229202 w 1229202"/>
                  <a:gd name="connsiteY2" fmla="*/ 1402225 h 1402225"/>
                  <a:gd name="connsiteX3" fmla="*/ 0 w 1229202"/>
                  <a:gd name="connsiteY3" fmla="*/ 1402225 h 1402225"/>
                  <a:gd name="connsiteX4" fmla="*/ 28575 w 1229202"/>
                  <a:gd name="connsiteY4" fmla="*/ 44450 h 1402225"/>
                  <a:gd name="connsiteX0" fmla="*/ 29787 w 1230414"/>
                  <a:gd name="connsiteY0" fmla="*/ 44450 h 1402225"/>
                  <a:gd name="connsiteX1" fmla="*/ 1230414 w 1230414"/>
                  <a:gd name="connsiteY1" fmla="*/ 0 h 1402225"/>
                  <a:gd name="connsiteX2" fmla="*/ 1230414 w 1230414"/>
                  <a:gd name="connsiteY2" fmla="*/ 1402225 h 1402225"/>
                  <a:gd name="connsiteX3" fmla="*/ 1212 w 1230414"/>
                  <a:gd name="connsiteY3" fmla="*/ 1402225 h 1402225"/>
                  <a:gd name="connsiteX4" fmla="*/ 29787 w 1230414"/>
                  <a:gd name="connsiteY4" fmla="*/ 44450 h 1402225"/>
                  <a:gd name="connsiteX0" fmla="*/ 22110 w 1222737"/>
                  <a:gd name="connsiteY0" fmla="*/ 44450 h 1402225"/>
                  <a:gd name="connsiteX1" fmla="*/ 1222737 w 1222737"/>
                  <a:gd name="connsiteY1" fmla="*/ 0 h 1402225"/>
                  <a:gd name="connsiteX2" fmla="*/ 1222737 w 1222737"/>
                  <a:gd name="connsiteY2" fmla="*/ 1402225 h 1402225"/>
                  <a:gd name="connsiteX3" fmla="*/ 15760 w 1222737"/>
                  <a:gd name="connsiteY3" fmla="*/ 1348250 h 1402225"/>
                  <a:gd name="connsiteX4" fmla="*/ 22110 w 1222737"/>
                  <a:gd name="connsiteY4" fmla="*/ 44450 h 1402225"/>
                  <a:gd name="connsiteX0" fmla="*/ 36512 w 1237139"/>
                  <a:gd name="connsiteY0" fmla="*/ 44450 h 1402225"/>
                  <a:gd name="connsiteX1" fmla="*/ 1237139 w 1237139"/>
                  <a:gd name="connsiteY1" fmla="*/ 0 h 1402225"/>
                  <a:gd name="connsiteX2" fmla="*/ 1237139 w 1237139"/>
                  <a:gd name="connsiteY2" fmla="*/ 1402225 h 1402225"/>
                  <a:gd name="connsiteX3" fmla="*/ 30162 w 1237139"/>
                  <a:gd name="connsiteY3" fmla="*/ 1348250 h 1402225"/>
                  <a:gd name="connsiteX4" fmla="*/ 36512 w 1237139"/>
                  <a:gd name="connsiteY4" fmla="*/ 44450 h 1402225"/>
                  <a:gd name="connsiteX0" fmla="*/ 36512 w 1237139"/>
                  <a:gd name="connsiteY0" fmla="*/ 44450 h 1402225"/>
                  <a:gd name="connsiteX1" fmla="*/ 1237139 w 1237139"/>
                  <a:gd name="connsiteY1" fmla="*/ 0 h 1402225"/>
                  <a:gd name="connsiteX2" fmla="*/ 1237139 w 1237139"/>
                  <a:gd name="connsiteY2" fmla="*/ 1402225 h 1402225"/>
                  <a:gd name="connsiteX3" fmla="*/ 30162 w 1237139"/>
                  <a:gd name="connsiteY3" fmla="*/ 1348250 h 1402225"/>
                  <a:gd name="connsiteX4" fmla="*/ 36512 w 1237139"/>
                  <a:gd name="connsiteY4" fmla="*/ 44450 h 140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7139" h="1402225">
                    <a:moveTo>
                      <a:pt x="36512" y="44450"/>
                    </a:moveTo>
                    <a:cubicBezTo>
                      <a:pt x="182721" y="-14817"/>
                      <a:pt x="836930" y="14817"/>
                      <a:pt x="1237139" y="0"/>
                    </a:cubicBezTo>
                    <a:lnTo>
                      <a:pt x="1237139" y="1402225"/>
                    </a:lnTo>
                    <a:cubicBezTo>
                      <a:pt x="834813" y="1384233"/>
                      <a:pt x="143563" y="1413867"/>
                      <a:pt x="30162" y="1348250"/>
                    </a:cubicBezTo>
                    <a:cubicBezTo>
                      <a:pt x="-7938" y="984558"/>
                      <a:pt x="-14288" y="176367"/>
                      <a:pt x="36512" y="44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31" name="Rectangle: Rounded Corners 30">
                <a:extLst>
                  <a:ext uri="{FF2B5EF4-FFF2-40B4-BE49-F238E27FC236}">
                    <a16:creationId xmlns:a16="http://schemas.microsoft.com/office/drawing/2014/main" id="{D82F3526-1CC0-1BCB-CD2D-8A421953EB8B}"/>
                  </a:ext>
                </a:extLst>
              </p:cNvPr>
              <p:cNvSpPr/>
              <p:nvPr/>
            </p:nvSpPr>
            <p:spPr>
              <a:xfrm>
                <a:off x="4526280" y="1615294"/>
                <a:ext cx="1830076" cy="1402225"/>
              </a:xfrm>
              <a:prstGeom prst="roundRect">
                <a:avLst>
                  <a:gd name="adj" fmla="val 11576"/>
                </a:avLst>
              </a:prstGeom>
              <a:noFill/>
              <a:ln w="571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bg2"/>
                  </a:solidFill>
                </a:endParaRPr>
              </a:p>
            </p:txBody>
          </p:sp>
          <p:sp>
            <p:nvSpPr>
              <p:cNvPr id="37" name="Isosceles Triangle 36">
                <a:extLst>
                  <a:ext uri="{FF2B5EF4-FFF2-40B4-BE49-F238E27FC236}">
                    <a16:creationId xmlns:a16="http://schemas.microsoft.com/office/drawing/2014/main" id="{4C2B3CE3-4E0D-4D55-90FF-ABC7CB8255C4}"/>
                  </a:ext>
                </a:extLst>
              </p:cNvPr>
              <p:cNvSpPr/>
              <p:nvPr/>
            </p:nvSpPr>
            <p:spPr>
              <a:xfrm rot="16200000">
                <a:off x="4273866" y="2235444"/>
                <a:ext cx="309563" cy="161925"/>
              </a:xfrm>
              <a:prstGeom prst="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FDAB840-9088-CD46-EB84-BB6855CD3B83}"/>
                </a:ext>
              </a:extLst>
            </p:cNvPr>
            <p:cNvSpPr txBox="1"/>
            <p:nvPr/>
          </p:nvSpPr>
          <p:spPr>
            <a:xfrm>
              <a:off x="4034579" y="3449602"/>
              <a:ext cx="108752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1600" b="1" dirty="0">
                  <a:solidFill>
                    <a:schemeClr val="bg2"/>
                  </a:solidFill>
                  <a:latin typeface="Shabnam" panose="020B0603030804020204" pitchFamily="34" charset="-78"/>
                  <a:ea typeface="Open Sans" panose="020B0606030504020204" pitchFamily="34" charset="0"/>
                  <a:cs typeface="Shabnam" panose="020B0603030804020204" pitchFamily="34" charset="-78"/>
                </a:rPr>
                <a:t>تیتر عنوان</a:t>
              </a:r>
              <a:endParaRPr lang="id-ID" sz="1600" b="1" dirty="0">
                <a:solidFill>
                  <a:schemeClr val="bg2"/>
                </a:solidFill>
                <a:latin typeface="Shabnam" panose="020B0603030804020204" pitchFamily="34" charset="-78"/>
                <a:ea typeface="Open Sans" panose="020B0606030504020204" pitchFamily="34" charset="0"/>
                <a:cs typeface="Shabnam" panose="020B0603030804020204" pitchFamily="34" charset="-78"/>
              </a:endParaRPr>
            </a:p>
          </p:txBody>
        </p:sp>
        <p:pic>
          <p:nvPicPr>
            <p:cNvPr id="14" name="Picture Placeholder 116">
              <a:extLst>
                <a:ext uri="{FF2B5EF4-FFF2-40B4-BE49-F238E27FC236}">
                  <a16:creationId xmlns:a16="http://schemas.microsoft.com/office/drawing/2014/main" id="{91217E03-B0CD-45AC-DBD2-C6105C44E79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/>
            <a:stretch/>
          </p:blipFill>
          <p:spPr>
            <a:xfrm>
              <a:off x="4336310" y="3886106"/>
              <a:ext cx="548171" cy="548172"/>
            </a:xfrm>
            <a:custGeom>
              <a:avLst/>
              <a:gdLst>
                <a:gd name="connsiteX0" fmla="*/ 0 w 685800"/>
                <a:gd name="connsiteY0" fmla="*/ 0 h 710146"/>
                <a:gd name="connsiteX1" fmla="*/ 685800 w 685800"/>
                <a:gd name="connsiteY1" fmla="*/ 0 h 710146"/>
                <a:gd name="connsiteX2" fmla="*/ 685800 w 685800"/>
                <a:gd name="connsiteY2" fmla="*/ 710146 h 710146"/>
                <a:gd name="connsiteX3" fmla="*/ 0 w 685800"/>
                <a:gd name="connsiteY3" fmla="*/ 710146 h 7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710146">
                  <a:moveTo>
                    <a:pt x="0" y="0"/>
                  </a:moveTo>
                  <a:lnTo>
                    <a:pt x="685800" y="0"/>
                  </a:lnTo>
                  <a:lnTo>
                    <a:pt x="685800" y="710146"/>
                  </a:lnTo>
                  <a:lnTo>
                    <a:pt x="0" y="710146"/>
                  </a:lnTo>
                  <a:close/>
                </a:path>
              </a:pathLst>
            </a:custGeom>
          </p:spPr>
        </p:pic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685D063D-908A-5D2F-E87D-5EA7CFAF924D}"/>
              </a:ext>
            </a:extLst>
          </p:cNvPr>
          <p:cNvGrpSpPr/>
          <p:nvPr/>
        </p:nvGrpSpPr>
        <p:grpSpPr>
          <a:xfrm>
            <a:off x="5473356" y="4302736"/>
            <a:ext cx="1869836" cy="1305307"/>
            <a:chOff x="5473356" y="4302736"/>
            <a:chExt cx="1869836" cy="1305307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F29B57AB-63D2-753B-A646-992C7665CAE7}"/>
                </a:ext>
              </a:extLst>
            </p:cNvPr>
            <p:cNvGrpSpPr/>
            <p:nvPr/>
          </p:nvGrpSpPr>
          <p:grpSpPr>
            <a:xfrm flipH="1">
              <a:off x="5473356" y="4302736"/>
              <a:ext cx="1869836" cy="1305307"/>
              <a:chOff x="4347685" y="1615294"/>
              <a:chExt cx="2008671" cy="1402225"/>
            </a:xfrm>
          </p:grpSpPr>
          <p:sp>
            <p:nvSpPr>
              <p:cNvPr id="27" name="Rectangle 11">
                <a:extLst>
                  <a:ext uri="{FF2B5EF4-FFF2-40B4-BE49-F238E27FC236}">
                    <a16:creationId xmlns:a16="http://schemas.microsoft.com/office/drawing/2014/main" id="{D1DB6984-4005-0336-63B7-B7846F32D735}"/>
                  </a:ext>
                </a:extLst>
              </p:cNvPr>
              <p:cNvSpPr/>
              <p:nvPr/>
            </p:nvSpPr>
            <p:spPr>
              <a:xfrm>
                <a:off x="4515962" y="1615294"/>
                <a:ext cx="1237139" cy="1402225"/>
              </a:xfrm>
              <a:custGeom>
                <a:avLst/>
                <a:gdLst>
                  <a:gd name="connsiteX0" fmla="*/ 0 w 1229202"/>
                  <a:gd name="connsiteY0" fmla="*/ 0 h 1402225"/>
                  <a:gd name="connsiteX1" fmla="*/ 1229202 w 1229202"/>
                  <a:gd name="connsiteY1" fmla="*/ 0 h 1402225"/>
                  <a:gd name="connsiteX2" fmla="*/ 1229202 w 1229202"/>
                  <a:gd name="connsiteY2" fmla="*/ 1402225 h 1402225"/>
                  <a:gd name="connsiteX3" fmla="*/ 0 w 1229202"/>
                  <a:gd name="connsiteY3" fmla="*/ 1402225 h 1402225"/>
                  <a:gd name="connsiteX4" fmla="*/ 0 w 1229202"/>
                  <a:gd name="connsiteY4" fmla="*/ 0 h 1402225"/>
                  <a:gd name="connsiteX0" fmla="*/ 28575 w 1229202"/>
                  <a:gd name="connsiteY0" fmla="*/ 44450 h 1402225"/>
                  <a:gd name="connsiteX1" fmla="*/ 1229202 w 1229202"/>
                  <a:gd name="connsiteY1" fmla="*/ 0 h 1402225"/>
                  <a:gd name="connsiteX2" fmla="*/ 1229202 w 1229202"/>
                  <a:gd name="connsiteY2" fmla="*/ 1402225 h 1402225"/>
                  <a:gd name="connsiteX3" fmla="*/ 0 w 1229202"/>
                  <a:gd name="connsiteY3" fmla="*/ 1402225 h 1402225"/>
                  <a:gd name="connsiteX4" fmla="*/ 28575 w 1229202"/>
                  <a:gd name="connsiteY4" fmla="*/ 44450 h 1402225"/>
                  <a:gd name="connsiteX0" fmla="*/ 28575 w 1229202"/>
                  <a:gd name="connsiteY0" fmla="*/ 44450 h 1402225"/>
                  <a:gd name="connsiteX1" fmla="*/ 1229202 w 1229202"/>
                  <a:gd name="connsiteY1" fmla="*/ 0 h 1402225"/>
                  <a:gd name="connsiteX2" fmla="*/ 1229202 w 1229202"/>
                  <a:gd name="connsiteY2" fmla="*/ 1402225 h 1402225"/>
                  <a:gd name="connsiteX3" fmla="*/ 0 w 1229202"/>
                  <a:gd name="connsiteY3" fmla="*/ 1402225 h 1402225"/>
                  <a:gd name="connsiteX4" fmla="*/ 28575 w 1229202"/>
                  <a:gd name="connsiteY4" fmla="*/ 44450 h 1402225"/>
                  <a:gd name="connsiteX0" fmla="*/ 29787 w 1230414"/>
                  <a:gd name="connsiteY0" fmla="*/ 44450 h 1402225"/>
                  <a:gd name="connsiteX1" fmla="*/ 1230414 w 1230414"/>
                  <a:gd name="connsiteY1" fmla="*/ 0 h 1402225"/>
                  <a:gd name="connsiteX2" fmla="*/ 1230414 w 1230414"/>
                  <a:gd name="connsiteY2" fmla="*/ 1402225 h 1402225"/>
                  <a:gd name="connsiteX3" fmla="*/ 1212 w 1230414"/>
                  <a:gd name="connsiteY3" fmla="*/ 1402225 h 1402225"/>
                  <a:gd name="connsiteX4" fmla="*/ 29787 w 1230414"/>
                  <a:gd name="connsiteY4" fmla="*/ 44450 h 1402225"/>
                  <a:gd name="connsiteX0" fmla="*/ 22110 w 1222737"/>
                  <a:gd name="connsiteY0" fmla="*/ 44450 h 1402225"/>
                  <a:gd name="connsiteX1" fmla="*/ 1222737 w 1222737"/>
                  <a:gd name="connsiteY1" fmla="*/ 0 h 1402225"/>
                  <a:gd name="connsiteX2" fmla="*/ 1222737 w 1222737"/>
                  <a:gd name="connsiteY2" fmla="*/ 1402225 h 1402225"/>
                  <a:gd name="connsiteX3" fmla="*/ 15760 w 1222737"/>
                  <a:gd name="connsiteY3" fmla="*/ 1348250 h 1402225"/>
                  <a:gd name="connsiteX4" fmla="*/ 22110 w 1222737"/>
                  <a:gd name="connsiteY4" fmla="*/ 44450 h 1402225"/>
                  <a:gd name="connsiteX0" fmla="*/ 36512 w 1237139"/>
                  <a:gd name="connsiteY0" fmla="*/ 44450 h 1402225"/>
                  <a:gd name="connsiteX1" fmla="*/ 1237139 w 1237139"/>
                  <a:gd name="connsiteY1" fmla="*/ 0 h 1402225"/>
                  <a:gd name="connsiteX2" fmla="*/ 1237139 w 1237139"/>
                  <a:gd name="connsiteY2" fmla="*/ 1402225 h 1402225"/>
                  <a:gd name="connsiteX3" fmla="*/ 30162 w 1237139"/>
                  <a:gd name="connsiteY3" fmla="*/ 1348250 h 1402225"/>
                  <a:gd name="connsiteX4" fmla="*/ 36512 w 1237139"/>
                  <a:gd name="connsiteY4" fmla="*/ 44450 h 1402225"/>
                  <a:gd name="connsiteX0" fmla="*/ 36512 w 1237139"/>
                  <a:gd name="connsiteY0" fmla="*/ 44450 h 1402225"/>
                  <a:gd name="connsiteX1" fmla="*/ 1237139 w 1237139"/>
                  <a:gd name="connsiteY1" fmla="*/ 0 h 1402225"/>
                  <a:gd name="connsiteX2" fmla="*/ 1237139 w 1237139"/>
                  <a:gd name="connsiteY2" fmla="*/ 1402225 h 1402225"/>
                  <a:gd name="connsiteX3" fmla="*/ 30162 w 1237139"/>
                  <a:gd name="connsiteY3" fmla="*/ 1348250 h 1402225"/>
                  <a:gd name="connsiteX4" fmla="*/ 36512 w 1237139"/>
                  <a:gd name="connsiteY4" fmla="*/ 44450 h 140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7139" h="1402225">
                    <a:moveTo>
                      <a:pt x="36512" y="44450"/>
                    </a:moveTo>
                    <a:cubicBezTo>
                      <a:pt x="182721" y="-14817"/>
                      <a:pt x="836930" y="14817"/>
                      <a:pt x="1237139" y="0"/>
                    </a:cubicBezTo>
                    <a:lnTo>
                      <a:pt x="1237139" y="1402225"/>
                    </a:lnTo>
                    <a:cubicBezTo>
                      <a:pt x="834813" y="1384233"/>
                      <a:pt x="143563" y="1413867"/>
                      <a:pt x="30162" y="1348250"/>
                    </a:cubicBezTo>
                    <a:cubicBezTo>
                      <a:pt x="-7938" y="984558"/>
                      <a:pt x="-14288" y="176367"/>
                      <a:pt x="36512" y="4445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28" name="Rectangle: Rounded Corners 27">
                <a:extLst>
                  <a:ext uri="{FF2B5EF4-FFF2-40B4-BE49-F238E27FC236}">
                    <a16:creationId xmlns:a16="http://schemas.microsoft.com/office/drawing/2014/main" id="{3F91C468-085F-F90C-4127-9CD6A74A6A9B}"/>
                  </a:ext>
                </a:extLst>
              </p:cNvPr>
              <p:cNvSpPr/>
              <p:nvPr/>
            </p:nvSpPr>
            <p:spPr>
              <a:xfrm>
                <a:off x="4526280" y="1615294"/>
                <a:ext cx="1830076" cy="1402225"/>
              </a:xfrm>
              <a:prstGeom prst="roundRect">
                <a:avLst>
                  <a:gd name="adj" fmla="val 11576"/>
                </a:avLst>
              </a:prstGeom>
              <a:noFill/>
              <a:ln w="57150" cap="flat" cmpd="sng" algn="ctr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accent4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29" name="Isosceles Triangle 28">
                <a:extLst>
                  <a:ext uri="{FF2B5EF4-FFF2-40B4-BE49-F238E27FC236}">
                    <a16:creationId xmlns:a16="http://schemas.microsoft.com/office/drawing/2014/main" id="{38E8086F-02C1-52E0-AF5D-06CC4E1A4914}"/>
                  </a:ext>
                </a:extLst>
              </p:cNvPr>
              <p:cNvSpPr/>
              <p:nvPr/>
            </p:nvSpPr>
            <p:spPr>
              <a:xfrm rot="16200000">
                <a:off x="4273866" y="2235444"/>
                <a:ext cx="309563" cy="161925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8085F5D-43B6-68F3-81EF-3359873671CE}"/>
                </a:ext>
              </a:extLst>
            </p:cNvPr>
            <p:cNvSpPr txBox="1"/>
            <p:nvPr/>
          </p:nvSpPr>
          <p:spPr>
            <a:xfrm>
              <a:off x="6049132" y="4466010"/>
              <a:ext cx="11324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1600" b="1" dirty="0">
                  <a:solidFill>
                    <a:schemeClr val="bg2"/>
                  </a:solidFill>
                  <a:latin typeface="Shabnam" panose="020B0603030804020204" pitchFamily="34" charset="-78"/>
                  <a:ea typeface="Open Sans" panose="020B0606030504020204" pitchFamily="34" charset="0"/>
                  <a:cs typeface="Shabnam" panose="020B0603030804020204" pitchFamily="34" charset="-78"/>
                </a:rPr>
                <a:t>تیتر عنوان</a:t>
              </a:r>
              <a:endParaRPr lang="id-ID" sz="1600" b="1" dirty="0">
                <a:solidFill>
                  <a:schemeClr val="bg2"/>
                </a:solidFill>
                <a:latin typeface="Shabnam" panose="020B0603030804020204" pitchFamily="34" charset="-78"/>
                <a:ea typeface="Open Sans" panose="020B0606030504020204" pitchFamily="34" charset="0"/>
                <a:cs typeface="Shabnam" panose="020B0603030804020204" pitchFamily="34" charset="-78"/>
              </a:endParaRPr>
            </a:p>
          </p:txBody>
        </p:sp>
        <p:pic>
          <p:nvPicPr>
            <p:cNvPr id="26" name="Picture Placeholder 277">
              <a:extLst>
                <a:ext uri="{FF2B5EF4-FFF2-40B4-BE49-F238E27FC236}">
                  <a16:creationId xmlns:a16="http://schemas.microsoft.com/office/drawing/2014/main" id="{02F6B886-585B-81CB-B944-524746358B12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>
              <a:fillRect/>
            </a:stretch>
          </p:blipFill>
          <p:spPr>
            <a:xfrm>
              <a:off x="6336646" y="4896598"/>
              <a:ext cx="548171" cy="548172"/>
            </a:xfrm>
            <a:custGeom>
              <a:avLst/>
              <a:gdLst>
                <a:gd name="connsiteX0" fmla="*/ 0 w 685800"/>
                <a:gd name="connsiteY0" fmla="*/ 0 h 710146"/>
                <a:gd name="connsiteX1" fmla="*/ 685800 w 685800"/>
                <a:gd name="connsiteY1" fmla="*/ 0 h 710146"/>
                <a:gd name="connsiteX2" fmla="*/ 685800 w 685800"/>
                <a:gd name="connsiteY2" fmla="*/ 710146 h 710146"/>
                <a:gd name="connsiteX3" fmla="*/ 0 w 685800"/>
                <a:gd name="connsiteY3" fmla="*/ 710146 h 7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710146">
                  <a:moveTo>
                    <a:pt x="0" y="0"/>
                  </a:moveTo>
                  <a:lnTo>
                    <a:pt x="685800" y="0"/>
                  </a:lnTo>
                  <a:lnTo>
                    <a:pt x="685800" y="710146"/>
                  </a:lnTo>
                  <a:lnTo>
                    <a:pt x="0" y="710146"/>
                  </a:lnTo>
                  <a:close/>
                </a:path>
              </a:pathLst>
            </a:custGeom>
          </p:spPr>
        </p:pic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D2B8B1C0-1CF9-2584-8884-54F14340C12A}"/>
              </a:ext>
            </a:extLst>
          </p:cNvPr>
          <p:cNvSpPr txBox="1"/>
          <p:nvPr/>
        </p:nvSpPr>
        <p:spPr>
          <a:xfrm>
            <a:off x="1392912" y="1220879"/>
            <a:ext cx="2336288" cy="12772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6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4CE77A2C-0FCF-A1EA-EE6F-C798677F5407}"/>
              </a:ext>
            </a:extLst>
          </p:cNvPr>
          <p:cNvSpPr txBox="1"/>
          <p:nvPr/>
        </p:nvSpPr>
        <p:spPr>
          <a:xfrm>
            <a:off x="7519370" y="2290051"/>
            <a:ext cx="2336288" cy="12772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6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1DF6E708-3377-9646-CC2E-3726DA9AC5A7}"/>
              </a:ext>
            </a:extLst>
          </p:cNvPr>
          <p:cNvSpPr txBox="1"/>
          <p:nvPr/>
        </p:nvSpPr>
        <p:spPr>
          <a:xfrm>
            <a:off x="1384851" y="3292654"/>
            <a:ext cx="2336288" cy="12772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6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6374437-F125-B5E1-6426-79424F0564D7}"/>
              </a:ext>
            </a:extLst>
          </p:cNvPr>
          <p:cNvSpPr txBox="1"/>
          <p:nvPr/>
        </p:nvSpPr>
        <p:spPr>
          <a:xfrm>
            <a:off x="7488277" y="4321558"/>
            <a:ext cx="2336288" cy="12772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6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5413877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750"/>
                            </p:stCondLst>
                            <p:childTnLst>
                              <p:par>
                                <p:cTn id="1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250"/>
                            </p:stCondLst>
                            <p:childTnLst>
                              <p:par>
                                <p:cTn id="2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250"/>
                            </p:stCondLst>
                            <p:childTnLst>
                              <p:par>
                                <p:cTn id="3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750"/>
                            </p:stCondLst>
                            <p:childTnLst>
                              <p:par>
                                <p:cTn id="3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250"/>
                            </p:stCondLst>
                            <p:childTnLst>
                              <p:par>
                                <p:cTn id="4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9" grpId="0"/>
      <p:bldP spid="51" grpId="0"/>
      <p:bldP spid="52" grpId="0"/>
      <p:bldP spid="5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ECC5ECB6-2CC9-0DE1-0A37-FA924CFBD93E}"/>
              </a:ext>
            </a:extLst>
          </p:cNvPr>
          <p:cNvSpPr txBox="1"/>
          <p:nvPr/>
        </p:nvSpPr>
        <p:spPr>
          <a:xfrm>
            <a:off x="1613648" y="3800706"/>
            <a:ext cx="893781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6600" b="1" dirty="0">
                <a:solidFill>
                  <a:srgbClr val="01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6600" b="1" dirty="0">
              <a:solidFill>
                <a:srgbClr val="01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Freeform 170">
            <a:extLst>
              <a:ext uri="{FF2B5EF4-FFF2-40B4-BE49-F238E27FC236}">
                <a16:creationId xmlns:a16="http://schemas.microsoft.com/office/drawing/2014/main" id="{2608DEE0-843F-3FE0-2E26-F7BE32A5BB93}"/>
              </a:ext>
            </a:extLst>
          </p:cNvPr>
          <p:cNvSpPr>
            <a:spLocks noEditPoints="1"/>
          </p:cNvSpPr>
          <p:nvPr/>
        </p:nvSpPr>
        <p:spPr bwMode="auto">
          <a:xfrm>
            <a:off x="5581989" y="1392139"/>
            <a:ext cx="1188597" cy="1196067"/>
          </a:xfrm>
          <a:custGeom>
            <a:avLst/>
            <a:gdLst>
              <a:gd name="T0" fmla="*/ 34 w 159"/>
              <a:gd name="T1" fmla="*/ 27 h 160"/>
              <a:gd name="T2" fmla="*/ 34 w 159"/>
              <a:gd name="T3" fmla="*/ 41 h 160"/>
              <a:gd name="T4" fmla="*/ 95 w 159"/>
              <a:gd name="T5" fmla="*/ 34 h 160"/>
              <a:gd name="T6" fmla="*/ 95 w 159"/>
              <a:gd name="T7" fmla="*/ 63 h 160"/>
              <a:gd name="T8" fmla="*/ 34 w 159"/>
              <a:gd name="T9" fmla="*/ 55 h 160"/>
              <a:gd name="T10" fmla="*/ 34 w 159"/>
              <a:gd name="T11" fmla="*/ 69 h 160"/>
              <a:gd name="T12" fmla="*/ 95 w 159"/>
              <a:gd name="T13" fmla="*/ 63 h 160"/>
              <a:gd name="T14" fmla="*/ 68 w 159"/>
              <a:gd name="T15" fmla="*/ 90 h 160"/>
              <a:gd name="T16" fmla="*/ 34 w 159"/>
              <a:gd name="T17" fmla="*/ 83 h 160"/>
              <a:gd name="T18" fmla="*/ 34 w 159"/>
              <a:gd name="T19" fmla="*/ 97 h 160"/>
              <a:gd name="T20" fmla="*/ 115 w 159"/>
              <a:gd name="T21" fmla="*/ 122 h 160"/>
              <a:gd name="T22" fmla="*/ 108 w 159"/>
              <a:gd name="T23" fmla="*/ 145 h 160"/>
              <a:gd name="T24" fmla="*/ 14 w 159"/>
              <a:gd name="T25" fmla="*/ 14 h 160"/>
              <a:gd name="T26" fmla="*/ 108 w 159"/>
              <a:gd name="T27" fmla="*/ 42 h 160"/>
              <a:gd name="T28" fmla="*/ 123 w 159"/>
              <a:gd name="T29" fmla="*/ 7 h 160"/>
              <a:gd name="T30" fmla="*/ 7 w 159"/>
              <a:gd name="T31" fmla="*/ 0 h 160"/>
              <a:gd name="T32" fmla="*/ 0 w 159"/>
              <a:gd name="T33" fmla="*/ 152 h 160"/>
              <a:gd name="T34" fmla="*/ 115 w 159"/>
              <a:gd name="T35" fmla="*/ 160 h 160"/>
              <a:gd name="T36" fmla="*/ 123 w 159"/>
              <a:gd name="T37" fmla="*/ 112 h 160"/>
              <a:gd name="T38" fmla="*/ 115 w 159"/>
              <a:gd name="T39" fmla="*/ 122 h 160"/>
              <a:gd name="T40" fmla="*/ 132 w 159"/>
              <a:gd name="T41" fmla="*/ 18 h 160"/>
              <a:gd name="T42" fmla="*/ 84 w 159"/>
              <a:gd name="T43" fmla="*/ 98 h 160"/>
              <a:gd name="T44" fmla="*/ 82 w 159"/>
              <a:gd name="T45" fmla="*/ 127 h 160"/>
              <a:gd name="T46" fmla="*/ 87 w 159"/>
              <a:gd name="T47" fmla="*/ 131 h 160"/>
              <a:gd name="T48" fmla="*/ 113 w 159"/>
              <a:gd name="T49" fmla="*/ 114 h 160"/>
              <a:gd name="T50" fmla="*/ 159 w 159"/>
              <a:gd name="T51" fmla="*/ 33 h 160"/>
              <a:gd name="T52" fmla="*/ 97 w 159"/>
              <a:gd name="T53" fmla="*/ 118 h 160"/>
              <a:gd name="T54" fmla="*/ 89 w 159"/>
              <a:gd name="T55" fmla="*/ 113 h 160"/>
              <a:gd name="T56" fmla="*/ 97 w 159"/>
              <a:gd name="T57" fmla="*/ 108 h 160"/>
              <a:gd name="T58" fmla="*/ 97 w 159"/>
              <a:gd name="T59" fmla="*/ 118 h 160"/>
              <a:gd name="T60" fmla="*/ 56 w 159"/>
              <a:gd name="T61" fmla="*/ 131 h 160"/>
              <a:gd name="T62" fmla="*/ 75 w 159"/>
              <a:gd name="T63" fmla="*/ 126 h 160"/>
              <a:gd name="T64" fmla="*/ 55 w 159"/>
              <a:gd name="T65" fmla="*/ 124 h 160"/>
              <a:gd name="T66" fmla="*/ 50 w 159"/>
              <a:gd name="T67" fmla="*/ 121 h 160"/>
              <a:gd name="T68" fmla="*/ 50 w 159"/>
              <a:gd name="T69" fmla="*/ 110 h 160"/>
              <a:gd name="T70" fmla="*/ 39 w 159"/>
              <a:gd name="T71" fmla="*/ 115 h 160"/>
              <a:gd name="T72" fmla="*/ 28 w 159"/>
              <a:gd name="T73" fmla="*/ 135 h 160"/>
              <a:gd name="T74" fmla="*/ 38 w 159"/>
              <a:gd name="T75" fmla="*/ 125 h 160"/>
              <a:gd name="T76" fmla="*/ 44 w 159"/>
              <a:gd name="T77" fmla="*/ 127 h 160"/>
              <a:gd name="T78" fmla="*/ 44 w 159"/>
              <a:gd name="T79" fmla="*/ 127 h 160"/>
              <a:gd name="T80" fmla="*/ 44 w 159"/>
              <a:gd name="T81" fmla="*/ 128 h 160"/>
              <a:gd name="T82" fmla="*/ 50 w 159"/>
              <a:gd name="T83" fmla="*/ 128 h 160"/>
              <a:gd name="T84" fmla="*/ 53 w 159"/>
              <a:gd name="T85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9" h="160">
                <a:moveTo>
                  <a:pt x="88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0" y="27"/>
                  <a:pt x="26" y="31"/>
                  <a:pt x="26" y="34"/>
                </a:cubicBezTo>
                <a:cubicBezTo>
                  <a:pt x="26" y="39"/>
                  <a:pt x="30" y="41"/>
                  <a:pt x="34" y="41"/>
                </a:cubicBezTo>
                <a:cubicBezTo>
                  <a:pt x="88" y="41"/>
                  <a:pt x="88" y="41"/>
                  <a:pt x="88" y="41"/>
                </a:cubicBezTo>
                <a:cubicBezTo>
                  <a:pt x="93" y="41"/>
                  <a:pt x="95" y="39"/>
                  <a:pt x="95" y="34"/>
                </a:cubicBezTo>
                <a:cubicBezTo>
                  <a:pt x="95" y="31"/>
                  <a:pt x="93" y="27"/>
                  <a:pt x="88" y="27"/>
                </a:cubicBezTo>
                <a:close/>
                <a:moveTo>
                  <a:pt x="95" y="63"/>
                </a:moveTo>
                <a:cubicBezTo>
                  <a:pt x="95" y="57"/>
                  <a:pt x="93" y="55"/>
                  <a:pt x="88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5"/>
                  <a:pt x="26" y="57"/>
                  <a:pt x="26" y="63"/>
                </a:cubicBezTo>
                <a:cubicBezTo>
                  <a:pt x="26" y="67"/>
                  <a:pt x="30" y="69"/>
                  <a:pt x="34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93" y="69"/>
                  <a:pt x="95" y="67"/>
                  <a:pt x="95" y="63"/>
                </a:cubicBezTo>
                <a:close/>
                <a:moveTo>
                  <a:pt x="61" y="97"/>
                </a:moveTo>
                <a:cubicBezTo>
                  <a:pt x="65" y="97"/>
                  <a:pt x="68" y="93"/>
                  <a:pt x="68" y="90"/>
                </a:cubicBezTo>
                <a:cubicBezTo>
                  <a:pt x="68" y="85"/>
                  <a:pt x="65" y="83"/>
                  <a:pt x="61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0" y="83"/>
                  <a:pt x="26" y="85"/>
                  <a:pt x="26" y="90"/>
                </a:cubicBezTo>
                <a:cubicBezTo>
                  <a:pt x="26" y="93"/>
                  <a:pt x="30" y="97"/>
                  <a:pt x="34" y="97"/>
                </a:cubicBezTo>
                <a:lnTo>
                  <a:pt x="61" y="97"/>
                </a:lnTo>
                <a:close/>
                <a:moveTo>
                  <a:pt x="115" y="122"/>
                </a:moveTo>
                <a:cubicBezTo>
                  <a:pt x="108" y="127"/>
                  <a:pt x="108" y="127"/>
                  <a:pt x="108" y="127"/>
                </a:cubicBezTo>
                <a:cubicBezTo>
                  <a:pt x="108" y="145"/>
                  <a:pt x="108" y="145"/>
                  <a:pt x="108" y="145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4" y="14"/>
                  <a:pt x="14" y="14"/>
                  <a:pt x="14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3"/>
                  <a:pt x="119" y="0"/>
                  <a:pt x="115" y="0"/>
                </a:cubicBezTo>
                <a:cubicBezTo>
                  <a:pt x="7" y="0"/>
                  <a:pt x="7" y="0"/>
                  <a:pt x="7" y="0"/>
                </a:cubicBezTo>
                <a:cubicBezTo>
                  <a:pt x="2" y="0"/>
                  <a:pt x="0" y="3"/>
                  <a:pt x="0" y="7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2" y="160"/>
                  <a:pt x="7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9" y="160"/>
                  <a:pt x="123" y="156"/>
                  <a:pt x="123" y="15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19" y="118"/>
                  <a:pt x="119" y="118"/>
                  <a:pt x="119" y="118"/>
                </a:cubicBezTo>
                <a:cubicBezTo>
                  <a:pt x="118" y="119"/>
                  <a:pt x="117" y="120"/>
                  <a:pt x="115" y="122"/>
                </a:cubicBezTo>
                <a:close/>
                <a:moveTo>
                  <a:pt x="148" y="21"/>
                </a:moveTo>
                <a:cubicBezTo>
                  <a:pt x="139" y="16"/>
                  <a:pt x="133" y="18"/>
                  <a:pt x="132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84" y="98"/>
                  <a:pt x="84" y="98"/>
                  <a:pt x="84" y="98"/>
                </a:cubicBezTo>
                <a:cubicBezTo>
                  <a:pt x="84" y="98"/>
                  <a:pt x="84" y="98"/>
                  <a:pt x="84" y="99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9"/>
                  <a:pt x="82" y="130"/>
                  <a:pt x="84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2" y="115"/>
                  <a:pt x="112" y="114"/>
                  <a:pt x="113" y="114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5"/>
                  <a:pt x="159" y="33"/>
                  <a:pt x="159" y="33"/>
                </a:cubicBezTo>
                <a:cubicBezTo>
                  <a:pt x="159" y="32"/>
                  <a:pt x="157" y="26"/>
                  <a:pt x="148" y="21"/>
                </a:cubicBezTo>
                <a:close/>
                <a:moveTo>
                  <a:pt x="97" y="118"/>
                </a:moveTo>
                <a:cubicBezTo>
                  <a:pt x="96" y="118"/>
                  <a:pt x="95" y="116"/>
                  <a:pt x="92" y="115"/>
                </a:cubicBezTo>
                <a:cubicBezTo>
                  <a:pt x="91" y="114"/>
                  <a:pt x="90" y="114"/>
                  <a:pt x="89" y="113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5"/>
                  <a:pt x="94" y="105"/>
                  <a:pt x="97" y="108"/>
                </a:cubicBezTo>
                <a:cubicBezTo>
                  <a:pt x="101" y="110"/>
                  <a:pt x="103" y="112"/>
                  <a:pt x="105" y="114"/>
                </a:cubicBezTo>
                <a:lnTo>
                  <a:pt x="97" y="118"/>
                </a:lnTo>
                <a:close/>
                <a:moveTo>
                  <a:pt x="53" y="132"/>
                </a:moveTo>
                <a:cubicBezTo>
                  <a:pt x="53" y="132"/>
                  <a:pt x="55" y="132"/>
                  <a:pt x="56" y="131"/>
                </a:cubicBezTo>
                <a:cubicBezTo>
                  <a:pt x="62" y="128"/>
                  <a:pt x="69" y="132"/>
                  <a:pt x="75" y="132"/>
                </a:cubicBezTo>
                <a:cubicBezTo>
                  <a:pt x="79" y="132"/>
                  <a:pt x="79" y="126"/>
                  <a:pt x="75" y="126"/>
                </a:cubicBezTo>
                <a:cubicBezTo>
                  <a:pt x="68" y="126"/>
                  <a:pt x="62" y="125"/>
                  <a:pt x="56" y="126"/>
                </a:cubicBezTo>
                <a:cubicBezTo>
                  <a:pt x="56" y="125"/>
                  <a:pt x="56" y="125"/>
                  <a:pt x="55" y="124"/>
                </a:cubicBezTo>
                <a:cubicBezTo>
                  <a:pt x="53" y="122"/>
                  <a:pt x="52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0"/>
                  <a:pt x="49" y="120"/>
                  <a:pt x="49" y="120"/>
                </a:cubicBezTo>
                <a:cubicBezTo>
                  <a:pt x="50" y="116"/>
                  <a:pt x="51" y="113"/>
                  <a:pt x="50" y="110"/>
                </a:cubicBezTo>
                <a:cubicBezTo>
                  <a:pt x="50" y="109"/>
                  <a:pt x="49" y="109"/>
                  <a:pt x="49" y="109"/>
                </a:cubicBezTo>
                <a:cubicBezTo>
                  <a:pt x="45" y="109"/>
                  <a:pt x="41" y="113"/>
                  <a:pt x="39" y="115"/>
                </a:cubicBezTo>
                <a:cubicBezTo>
                  <a:pt x="33" y="120"/>
                  <a:pt x="28" y="127"/>
                  <a:pt x="23" y="133"/>
                </a:cubicBezTo>
                <a:cubicBezTo>
                  <a:pt x="20" y="135"/>
                  <a:pt x="25" y="138"/>
                  <a:pt x="28" y="135"/>
                </a:cubicBezTo>
                <a:cubicBezTo>
                  <a:pt x="31" y="129"/>
                  <a:pt x="36" y="125"/>
                  <a:pt x="41" y="120"/>
                </a:cubicBezTo>
                <a:cubicBezTo>
                  <a:pt x="40" y="121"/>
                  <a:pt x="39" y="124"/>
                  <a:pt x="38" y="125"/>
                </a:cubicBezTo>
                <a:cubicBezTo>
                  <a:pt x="36" y="128"/>
                  <a:pt x="40" y="131"/>
                  <a:pt x="42" y="128"/>
                </a:cubicBezTo>
                <a:cubicBezTo>
                  <a:pt x="42" y="128"/>
                  <a:pt x="43" y="127"/>
                  <a:pt x="44" y="127"/>
                </a:cubicBezTo>
                <a:cubicBezTo>
                  <a:pt x="44" y="126"/>
                  <a:pt x="44" y="126"/>
                  <a:pt x="45" y="126"/>
                </a:cubicBezTo>
                <a:cubicBezTo>
                  <a:pt x="45" y="126"/>
                  <a:pt x="44" y="127"/>
                  <a:pt x="44" y="127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44" y="127"/>
                  <a:pt x="44" y="127"/>
                  <a:pt x="44" y="128"/>
                </a:cubicBezTo>
                <a:cubicBezTo>
                  <a:pt x="42" y="131"/>
                  <a:pt x="47" y="132"/>
                  <a:pt x="49" y="129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50" y="131"/>
                  <a:pt x="52" y="132"/>
                  <a:pt x="53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635066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3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12060"/>
      </a:accent1>
      <a:accent2>
        <a:srgbClr val="F2F2F2"/>
      </a:accent2>
      <a:accent3>
        <a:srgbClr val="A5A5A5"/>
      </a:accent3>
      <a:accent4>
        <a:srgbClr val="D4CB92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 2013 - 2022</Template>
  <TotalTime>634</TotalTime>
  <Words>3477</Words>
  <Application>Microsoft Office PowerPoint</Application>
  <PresentationFormat>Widescreen</PresentationFormat>
  <Paragraphs>436</Paragraphs>
  <Slides>53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53</vt:i4>
      </vt:variant>
    </vt:vector>
  </HeadingPairs>
  <TitlesOfParts>
    <vt:vector size="63" baseType="lpstr">
      <vt:lpstr>Arial</vt:lpstr>
      <vt:lpstr>B Titr (Body)</vt:lpstr>
      <vt:lpstr>Calibri</vt:lpstr>
      <vt:lpstr>Calibri Light</vt:lpstr>
      <vt:lpstr>Fira Sans Extra Condensed Medium</vt:lpstr>
      <vt:lpstr>Lato</vt:lpstr>
      <vt:lpstr>Montserrat</vt:lpstr>
      <vt:lpstr>Shabnam</vt:lpstr>
      <vt:lpstr>Vazir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Mobotop</dc:creator>
  <cp:lastModifiedBy>Mobotop</cp:lastModifiedBy>
  <cp:revision>57</cp:revision>
  <dcterms:created xsi:type="dcterms:W3CDTF">2025-02-09T16:42:09Z</dcterms:created>
  <dcterms:modified xsi:type="dcterms:W3CDTF">2025-02-12T13:43:53Z</dcterms:modified>
</cp:coreProperties>
</file>