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78" r:id="rId1"/>
  </p:sldMasterIdLst>
  <p:notesMasterIdLst>
    <p:notesMasterId r:id="rId13"/>
  </p:notesMasterIdLst>
  <p:sldIdLst>
    <p:sldId id="256" r:id="rId2"/>
    <p:sldId id="258" r:id="rId3"/>
    <p:sldId id="261" r:id="rId4"/>
    <p:sldId id="263" r:id="rId5"/>
    <p:sldId id="265" r:id="rId6"/>
    <p:sldId id="266" r:id="rId7"/>
    <p:sldId id="267" r:id="rId8"/>
    <p:sldId id="273" r:id="rId9"/>
    <p:sldId id="275" r:id="rId10"/>
    <p:sldId id="276" r:id="rId11"/>
    <p:sldId id="282" r:id="rId12"/>
  </p:sldIdLst>
  <p:sldSz cx="9144000" cy="5143500" type="screen16x9"/>
  <p:notesSz cx="6858000" cy="9144000"/>
  <p:embeddedFontLst>
    <p:embeddedFont>
      <p:font typeface="Archivo" panose="020B0604020202020204" charset="0"/>
      <p:regular r:id="rId14"/>
      <p:bold r:id="rId15"/>
      <p:italic r:id="rId16"/>
      <p:boldItalic r:id="rId17"/>
    </p:embeddedFont>
    <p:embeddedFont>
      <p:font typeface="Bebas Neue" panose="020B0606020202050201" pitchFamily="34" charset="0"/>
      <p:regular r:id="rId18"/>
    </p:embeddedFont>
    <p:embeddedFont>
      <p:font typeface="DM Sans" pitchFamily="2" charset="0"/>
      <p:regular r:id="rId19"/>
      <p:bold r:id="rId20"/>
      <p:italic r:id="rId21"/>
      <p:boldItalic r:id="rId22"/>
    </p:embeddedFont>
    <p:embeddedFont>
      <p:font typeface="Shabnam" panose="020B0603030804020204" pitchFamily="34" charset="-78"/>
      <p:regular r:id="rId23"/>
      <p:bold r:id="rId24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34343"/>
    <a:srgbClr val="EDCB6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0530EE13-8572-4538-813E-9AFFBBB8172A}">
  <a:tblStyle styleId="{0530EE13-8572-4538-813E-9AFFBBB8172A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 snapToGrid="0">
      <p:cViewPr>
        <p:scale>
          <a:sx n="73" d="100"/>
          <a:sy n="73" d="100"/>
        </p:scale>
        <p:origin x="1666" y="6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font" Target="fonts/font5.fntdata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font" Target="fonts/font8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4.fntdata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font" Target="fonts/font3.fntdata"/><Relationship Id="rId20" Type="http://schemas.openxmlformats.org/officeDocument/2006/relationships/font" Target="fonts/font7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font" Target="fonts/font11.fntdata"/><Relationship Id="rId5" Type="http://schemas.openxmlformats.org/officeDocument/2006/relationships/slide" Target="slides/slide4.xml"/><Relationship Id="rId15" Type="http://schemas.openxmlformats.org/officeDocument/2006/relationships/font" Target="fonts/font2.fntdata"/><Relationship Id="rId23" Type="http://schemas.openxmlformats.org/officeDocument/2006/relationships/font" Target="fonts/font10.fntdata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font" Target="fonts/font6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1.fntdata"/><Relationship Id="rId22" Type="http://schemas.openxmlformats.org/officeDocument/2006/relationships/font" Target="fonts/font9.fntdata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4" name="Google Shape;1184;g1945af8afb6_0_4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5" name="Google Shape;1185;g1945af8afb6_0_4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6" name="Google Shape;1506;g1945af8afb6_0_54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07" name="Google Shape;1507;g1945af8afb6_0_54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9" name="Google Shape;379;g19186edecb2_0_1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0" name="Google Shape;380;g19186edecb2_0_1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g19186edecb2_0_3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1" name="Google Shape;541;g19186edecb2_0_3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0" name="Google Shape;640;g1945af8afb6_0_10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1" name="Google Shape;641;g1945af8afb6_0_10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8" name="Google Shape;718;g1945af8afb6_0_1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9" name="Google Shape;719;g1945af8afb6_0_1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" name="Google Shape;778;g1945af8afb6_0_24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9" name="Google Shape;779;g1945af8afb6_0_24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3" name="Google Shape;833;g1945af8afb6_0_3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4" name="Google Shape;834;g1945af8afb6_0_3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g19475580099_0_2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1" name="Google Shape;1071;g19475580099_0_2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0" name="Google Shape;1160;g19475580099_0_26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1" name="Google Shape;1161;g19475580099_0_26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 txBox="1">
            <a:spLocks noGrp="1"/>
          </p:cNvSpPr>
          <p:nvPr>
            <p:ph type="ctrTitle"/>
          </p:nvPr>
        </p:nvSpPr>
        <p:spPr>
          <a:xfrm flipH="1">
            <a:off x="3881496" y="611200"/>
            <a:ext cx="4547400" cy="25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0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0" name="Google Shape;10;p2"/>
          <p:cNvSpPr txBox="1">
            <a:spLocks noGrp="1"/>
          </p:cNvSpPr>
          <p:nvPr>
            <p:ph type="subTitle" idx="1"/>
          </p:nvPr>
        </p:nvSpPr>
        <p:spPr>
          <a:xfrm flipH="1">
            <a:off x="4069896" y="3353825"/>
            <a:ext cx="4359000" cy="409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  <p:sp>
        <p:nvSpPr>
          <p:cNvPr id="11" name="Google Shape;11;p2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p:transition spd="med">
    <p:pull dir="r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four columns" userDrawn="1">
  <p:cSld name="BLANK_1_1_1_1">
    <p:spTree>
      <p:nvGrpSpPr>
        <p:cNvPr id="1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24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86" name="Google Shape;186;p24"/>
          <p:cNvGrpSpPr/>
          <p:nvPr/>
        </p:nvGrpSpPr>
        <p:grpSpPr>
          <a:xfrm>
            <a:off x="8019179" y="146800"/>
            <a:ext cx="819438" cy="1928633"/>
            <a:chOff x="8019179" y="146800"/>
            <a:chExt cx="819438" cy="1928633"/>
          </a:xfrm>
        </p:grpSpPr>
        <p:grpSp>
          <p:nvGrpSpPr>
            <p:cNvPr id="187" name="Google Shape;187;p24"/>
            <p:cNvGrpSpPr/>
            <p:nvPr/>
          </p:nvGrpSpPr>
          <p:grpSpPr>
            <a:xfrm flipH="1">
              <a:off x="8019179" y="146800"/>
              <a:ext cx="819438" cy="819010"/>
              <a:chOff x="6212418" y="1482331"/>
              <a:chExt cx="627249" cy="626921"/>
            </a:xfrm>
          </p:grpSpPr>
          <p:sp>
            <p:nvSpPr>
              <p:cNvPr id="188" name="Google Shape;188;p24"/>
              <p:cNvSpPr/>
              <p:nvPr/>
            </p:nvSpPr>
            <p:spPr>
              <a:xfrm>
                <a:off x="6212418" y="1482331"/>
                <a:ext cx="627249" cy="620800"/>
              </a:xfrm>
              <a:custGeom>
                <a:avLst/>
                <a:gdLst/>
                <a:ahLst/>
                <a:cxnLst/>
                <a:rect l="l" t="t" r="r" b="b"/>
                <a:pathLst>
                  <a:path w="7782" h="7702" extrusionOk="0">
                    <a:moveTo>
                      <a:pt x="6112" y="1623"/>
                    </a:moveTo>
                    <a:cubicBezTo>
                      <a:pt x="6112" y="1623"/>
                      <a:pt x="6112" y="1623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12" y="1623"/>
                      <a:pt x="6112" y="1623"/>
                    </a:cubicBezTo>
                    <a:close/>
                    <a:moveTo>
                      <a:pt x="1032" y="1"/>
                    </a:moveTo>
                    <a:cubicBezTo>
                      <a:pt x="1032" y="1"/>
                      <a:pt x="1" y="4037"/>
                      <a:pt x="1909" y="6207"/>
                    </a:cubicBezTo>
                    <a:cubicBezTo>
                      <a:pt x="1909" y="6207"/>
                      <a:pt x="3569" y="7701"/>
                      <a:pt x="5835" y="7701"/>
                    </a:cubicBezTo>
                    <a:cubicBezTo>
                      <a:pt x="6447" y="7701"/>
                      <a:pt x="7102" y="7592"/>
                      <a:pt x="7781" y="7316"/>
                    </a:cubicBezTo>
                    <a:cubicBezTo>
                      <a:pt x="7781" y="7316"/>
                      <a:pt x="5635" y="6499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09" y="1623"/>
                      <a:pt x="6104" y="1623"/>
                    </a:cubicBezTo>
                    <a:cubicBezTo>
                      <a:pt x="5980" y="1623"/>
                      <a:pt x="4400" y="1465"/>
                      <a:pt x="1032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9" name="Google Shape;189;p24"/>
              <p:cNvSpPr/>
              <p:nvPr/>
            </p:nvSpPr>
            <p:spPr>
              <a:xfrm>
                <a:off x="6365722" y="1881228"/>
                <a:ext cx="473459" cy="228024"/>
              </a:xfrm>
              <a:custGeom>
                <a:avLst/>
                <a:gdLst/>
                <a:ahLst/>
                <a:cxnLst/>
                <a:rect l="l" t="t" r="r" b="b"/>
                <a:pathLst>
                  <a:path w="5874" h="2829" extrusionOk="0">
                    <a:moveTo>
                      <a:pt x="5873" y="2367"/>
                    </a:moveTo>
                    <a:cubicBezTo>
                      <a:pt x="5872" y="2368"/>
                      <a:pt x="5870" y="2368"/>
                      <a:pt x="5869" y="2369"/>
                    </a:cubicBezTo>
                    <a:lnTo>
                      <a:pt x="5869" y="2369"/>
                    </a:lnTo>
                    <a:cubicBezTo>
                      <a:pt x="5872" y="2368"/>
                      <a:pt x="5874" y="2368"/>
                      <a:pt x="5873" y="2367"/>
                    </a:cubicBezTo>
                    <a:close/>
                    <a:moveTo>
                      <a:pt x="2141" y="0"/>
                    </a:moveTo>
                    <a:cubicBezTo>
                      <a:pt x="2141" y="0"/>
                      <a:pt x="1496" y="1415"/>
                      <a:pt x="546" y="1415"/>
                    </a:cubicBezTo>
                    <a:cubicBezTo>
                      <a:pt x="373" y="1415"/>
                      <a:pt x="191" y="1368"/>
                      <a:pt x="1" y="1258"/>
                    </a:cubicBezTo>
                    <a:lnTo>
                      <a:pt x="1" y="1258"/>
                    </a:lnTo>
                    <a:cubicBezTo>
                      <a:pt x="1" y="1258"/>
                      <a:pt x="1394" y="2828"/>
                      <a:pt x="3689" y="2828"/>
                    </a:cubicBezTo>
                    <a:cubicBezTo>
                      <a:pt x="4346" y="2828"/>
                      <a:pt x="5076" y="2700"/>
                      <a:pt x="5869" y="2369"/>
                    </a:cubicBezTo>
                    <a:lnTo>
                      <a:pt x="5869" y="2369"/>
                    </a:lnTo>
                    <a:cubicBezTo>
                      <a:pt x="5850" y="2374"/>
                      <a:pt x="5766" y="2386"/>
                      <a:pt x="5633" y="2386"/>
                    </a:cubicBezTo>
                    <a:cubicBezTo>
                      <a:pt x="5034" y="2386"/>
                      <a:pt x="3434" y="2150"/>
                      <a:pt x="2141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90" name="Google Shape;190;p24"/>
            <p:cNvGrpSpPr/>
            <p:nvPr/>
          </p:nvGrpSpPr>
          <p:grpSpPr>
            <a:xfrm flipH="1">
              <a:off x="8096550" y="1354846"/>
              <a:ext cx="664690" cy="720587"/>
              <a:chOff x="7511392" y="307000"/>
              <a:chExt cx="863570" cy="936192"/>
            </a:xfrm>
          </p:grpSpPr>
          <p:sp>
            <p:nvSpPr>
              <p:cNvPr id="191" name="Google Shape;191;p24"/>
              <p:cNvSpPr/>
              <p:nvPr/>
            </p:nvSpPr>
            <p:spPr>
              <a:xfrm>
                <a:off x="7927457" y="838406"/>
                <a:ext cx="447505" cy="404786"/>
              </a:xfrm>
              <a:custGeom>
                <a:avLst/>
                <a:gdLst/>
                <a:ahLst/>
                <a:cxnLst/>
                <a:rect l="l" t="t" r="r" b="b"/>
                <a:pathLst>
                  <a:path w="5552" h="5022" extrusionOk="0">
                    <a:moveTo>
                      <a:pt x="2386" y="1"/>
                    </a:moveTo>
                    <a:cubicBezTo>
                      <a:pt x="2386" y="7"/>
                      <a:pt x="1" y="2159"/>
                      <a:pt x="1342" y="4353"/>
                    </a:cubicBezTo>
                    <a:cubicBezTo>
                      <a:pt x="1342" y="4353"/>
                      <a:pt x="2052" y="5021"/>
                      <a:pt x="3210" y="5021"/>
                    </a:cubicBezTo>
                    <a:cubicBezTo>
                      <a:pt x="3863" y="5021"/>
                      <a:pt x="4659" y="4809"/>
                      <a:pt x="5551" y="4144"/>
                    </a:cubicBezTo>
                    <a:cubicBezTo>
                      <a:pt x="5551" y="4144"/>
                      <a:pt x="3280" y="3125"/>
                      <a:pt x="2386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2" name="Google Shape;192;p24"/>
              <p:cNvSpPr/>
              <p:nvPr/>
            </p:nvSpPr>
            <p:spPr>
              <a:xfrm>
                <a:off x="7511392" y="307000"/>
                <a:ext cx="787164" cy="882356"/>
              </a:xfrm>
              <a:custGeom>
                <a:avLst/>
                <a:gdLst/>
                <a:ahLst/>
                <a:cxnLst/>
                <a:rect l="l" t="t" r="r" b="b"/>
                <a:pathLst>
                  <a:path w="9766" h="10947" extrusionOk="0">
                    <a:moveTo>
                      <a:pt x="7989" y="0"/>
                    </a:moveTo>
                    <a:cubicBezTo>
                      <a:pt x="7989" y="0"/>
                      <a:pt x="0" y="3476"/>
                      <a:pt x="6504" y="10946"/>
                    </a:cubicBezTo>
                    <a:cubicBezTo>
                      <a:pt x="6504" y="10946"/>
                      <a:pt x="5473" y="8436"/>
                      <a:pt x="9766" y="6141"/>
                    </a:cubicBezTo>
                    <a:cubicBezTo>
                      <a:pt x="9766" y="6141"/>
                      <a:pt x="7917" y="2880"/>
                      <a:pt x="7989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</p:spTree>
  </p:cSld>
  <p:clrMapOvr>
    <a:masterClrMapping/>
  </p:clrMapOvr>
  <p:transition spd="med">
    <p:pull dir="r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six columns" userDrawn="1">
  <p:cSld name="BLANK_1_1_1_1_1">
    <p:spTree>
      <p:nvGrpSpPr>
        <p:cNvPr id="1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p25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08" name="Google Shape;208;p25"/>
          <p:cNvGrpSpPr/>
          <p:nvPr/>
        </p:nvGrpSpPr>
        <p:grpSpPr>
          <a:xfrm>
            <a:off x="8006140" y="76679"/>
            <a:ext cx="882211" cy="4914919"/>
            <a:chOff x="8006140" y="76679"/>
            <a:chExt cx="882211" cy="4914919"/>
          </a:xfrm>
        </p:grpSpPr>
        <p:grpSp>
          <p:nvGrpSpPr>
            <p:cNvPr id="209" name="Google Shape;209;p25"/>
            <p:cNvGrpSpPr/>
            <p:nvPr/>
          </p:nvGrpSpPr>
          <p:grpSpPr>
            <a:xfrm rot="-6851816" flipH="1">
              <a:off x="8116870" y="4220203"/>
              <a:ext cx="664629" cy="664282"/>
              <a:chOff x="6212418" y="1482331"/>
              <a:chExt cx="627249" cy="626921"/>
            </a:xfrm>
          </p:grpSpPr>
          <p:sp>
            <p:nvSpPr>
              <p:cNvPr id="210" name="Google Shape;210;p25"/>
              <p:cNvSpPr/>
              <p:nvPr/>
            </p:nvSpPr>
            <p:spPr>
              <a:xfrm>
                <a:off x="6212418" y="1482331"/>
                <a:ext cx="627249" cy="620800"/>
              </a:xfrm>
              <a:custGeom>
                <a:avLst/>
                <a:gdLst/>
                <a:ahLst/>
                <a:cxnLst/>
                <a:rect l="l" t="t" r="r" b="b"/>
                <a:pathLst>
                  <a:path w="7782" h="7702" extrusionOk="0">
                    <a:moveTo>
                      <a:pt x="6112" y="1623"/>
                    </a:moveTo>
                    <a:cubicBezTo>
                      <a:pt x="6112" y="1623"/>
                      <a:pt x="6112" y="1623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12" y="1623"/>
                      <a:pt x="6112" y="1623"/>
                    </a:cubicBezTo>
                    <a:close/>
                    <a:moveTo>
                      <a:pt x="1032" y="1"/>
                    </a:moveTo>
                    <a:cubicBezTo>
                      <a:pt x="1032" y="1"/>
                      <a:pt x="1" y="4037"/>
                      <a:pt x="1909" y="6207"/>
                    </a:cubicBezTo>
                    <a:cubicBezTo>
                      <a:pt x="1909" y="6207"/>
                      <a:pt x="3569" y="7701"/>
                      <a:pt x="5835" y="7701"/>
                    </a:cubicBezTo>
                    <a:cubicBezTo>
                      <a:pt x="6447" y="7701"/>
                      <a:pt x="7102" y="7592"/>
                      <a:pt x="7781" y="7316"/>
                    </a:cubicBezTo>
                    <a:cubicBezTo>
                      <a:pt x="7781" y="7316"/>
                      <a:pt x="5635" y="6499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09" y="1623"/>
                      <a:pt x="6104" y="1623"/>
                    </a:cubicBezTo>
                    <a:cubicBezTo>
                      <a:pt x="5980" y="1623"/>
                      <a:pt x="4400" y="1465"/>
                      <a:pt x="1032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1" name="Google Shape;211;p25"/>
              <p:cNvSpPr/>
              <p:nvPr/>
            </p:nvSpPr>
            <p:spPr>
              <a:xfrm>
                <a:off x="6365722" y="1881228"/>
                <a:ext cx="473459" cy="228024"/>
              </a:xfrm>
              <a:custGeom>
                <a:avLst/>
                <a:gdLst/>
                <a:ahLst/>
                <a:cxnLst/>
                <a:rect l="l" t="t" r="r" b="b"/>
                <a:pathLst>
                  <a:path w="5874" h="2829" extrusionOk="0">
                    <a:moveTo>
                      <a:pt x="5873" y="2367"/>
                    </a:moveTo>
                    <a:cubicBezTo>
                      <a:pt x="5872" y="2368"/>
                      <a:pt x="5870" y="2368"/>
                      <a:pt x="5869" y="2369"/>
                    </a:cubicBezTo>
                    <a:lnTo>
                      <a:pt x="5869" y="2369"/>
                    </a:lnTo>
                    <a:cubicBezTo>
                      <a:pt x="5872" y="2368"/>
                      <a:pt x="5874" y="2368"/>
                      <a:pt x="5873" y="2367"/>
                    </a:cubicBezTo>
                    <a:close/>
                    <a:moveTo>
                      <a:pt x="2141" y="0"/>
                    </a:moveTo>
                    <a:cubicBezTo>
                      <a:pt x="2141" y="0"/>
                      <a:pt x="1496" y="1415"/>
                      <a:pt x="546" y="1415"/>
                    </a:cubicBezTo>
                    <a:cubicBezTo>
                      <a:pt x="373" y="1415"/>
                      <a:pt x="191" y="1368"/>
                      <a:pt x="1" y="1258"/>
                    </a:cubicBezTo>
                    <a:lnTo>
                      <a:pt x="1" y="1258"/>
                    </a:lnTo>
                    <a:cubicBezTo>
                      <a:pt x="1" y="1258"/>
                      <a:pt x="1394" y="2828"/>
                      <a:pt x="3689" y="2828"/>
                    </a:cubicBezTo>
                    <a:cubicBezTo>
                      <a:pt x="4346" y="2828"/>
                      <a:pt x="5076" y="2700"/>
                      <a:pt x="5869" y="2369"/>
                    </a:cubicBezTo>
                    <a:lnTo>
                      <a:pt x="5869" y="2369"/>
                    </a:lnTo>
                    <a:cubicBezTo>
                      <a:pt x="5850" y="2374"/>
                      <a:pt x="5766" y="2386"/>
                      <a:pt x="5633" y="2386"/>
                    </a:cubicBezTo>
                    <a:cubicBezTo>
                      <a:pt x="5034" y="2386"/>
                      <a:pt x="3434" y="2150"/>
                      <a:pt x="2141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12" name="Google Shape;212;p25"/>
            <p:cNvGrpSpPr/>
            <p:nvPr/>
          </p:nvGrpSpPr>
          <p:grpSpPr>
            <a:xfrm flipH="1">
              <a:off x="8006140" y="76679"/>
              <a:ext cx="845522" cy="916625"/>
              <a:chOff x="7511392" y="307000"/>
              <a:chExt cx="863570" cy="936192"/>
            </a:xfrm>
          </p:grpSpPr>
          <p:sp>
            <p:nvSpPr>
              <p:cNvPr id="213" name="Google Shape;213;p25"/>
              <p:cNvSpPr/>
              <p:nvPr/>
            </p:nvSpPr>
            <p:spPr>
              <a:xfrm>
                <a:off x="7927457" y="838406"/>
                <a:ext cx="447505" cy="404786"/>
              </a:xfrm>
              <a:custGeom>
                <a:avLst/>
                <a:gdLst/>
                <a:ahLst/>
                <a:cxnLst/>
                <a:rect l="l" t="t" r="r" b="b"/>
                <a:pathLst>
                  <a:path w="5552" h="5022" extrusionOk="0">
                    <a:moveTo>
                      <a:pt x="2386" y="1"/>
                    </a:moveTo>
                    <a:cubicBezTo>
                      <a:pt x="2386" y="7"/>
                      <a:pt x="1" y="2159"/>
                      <a:pt x="1342" y="4353"/>
                    </a:cubicBezTo>
                    <a:cubicBezTo>
                      <a:pt x="1342" y="4353"/>
                      <a:pt x="2052" y="5021"/>
                      <a:pt x="3210" y="5021"/>
                    </a:cubicBezTo>
                    <a:cubicBezTo>
                      <a:pt x="3863" y="5021"/>
                      <a:pt x="4659" y="4809"/>
                      <a:pt x="5551" y="4144"/>
                    </a:cubicBezTo>
                    <a:cubicBezTo>
                      <a:pt x="5551" y="4144"/>
                      <a:pt x="3280" y="3125"/>
                      <a:pt x="2386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4" name="Google Shape;214;p25"/>
              <p:cNvSpPr/>
              <p:nvPr/>
            </p:nvSpPr>
            <p:spPr>
              <a:xfrm>
                <a:off x="7511392" y="307000"/>
                <a:ext cx="787164" cy="882356"/>
              </a:xfrm>
              <a:custGeom>
                <a:avLst/>
                <a:gdLst/>
                <a:ahLst/>
                <a:cxnLst/>
                <a:rect l="l" t="t" r="r" b="b"/>
                <a:pathLst>
                  <a:path w="9766" h="10947" extrusionOk="0">
                    <a:moveTo>
                      <a:pt x="7989" y="0"/>
                    </a:moveTo>
                    <a:cubicBezTo>
                      <a:pt x="7989" y="0"/>
                      <a:pt x="0" y="3476"/>
                      <a:pt x="6504" y="10946"/>
                    </a:cubicBezTo>
                    <a:cubicBezTo>
                      <a:pt x="6504" y="10946"/>
                      <a:pt x="5473" y="8436"/>
                      <a:pt x="9766" y="6141"/>
                    </a:cubicBezTo>
                    <a:cubicBezTo>
                      <a:pt x="9766" y="6141"/>
                      <a:pt x="7917" y="2880"/>
                      <a:pt x="7989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15" name="Google Shape;215;p25"/>
            <p:cNvGrpSpPr/>
            <p:nvPr/>
          </p:nvGrpSpPr>
          <p:grpSpPr>
            <a:xfrm rot="-4814457">
              <a:off x="8230739" y="1116990"/>
              <a:ext cx="396310" cy="572684"/>
              <a:chOff x="1943179" y="1609600"/>
              <a:chExt cx="396322" cy="572701"/>
            </a:xfrm>
          </p:grpSpPr>
          <p:sp>
            <p:nvSpPr>
              <p:cNvPr id="216" name="Google Shape;216;p25"/>
              <p:cNvSpPr/>
              <p:nvPr/>
            </p:nvSpPr>
            <p:spPr>
              <a:xfrm>
                <a:off x="1963142" y="1609600"/>
                <a:ext cx="376358" cy="529154"/>
              </a:xfrm>
              <a:custGeom>
                <a:avLst/>
                <a:gdLst/>
                <a:ahLst/>
                <a:cxnLst/>
                <a:rect l="l" t="t" r="r" b="b"/>
                <a:pathLst>
                  <a:path w="6749" h="9489" extrusionOk="0">
                    <a:moveTo>
                      <a:pt x="6312" y="1"/>
                    </a:moveTo>
                    <a:cubicBezTo>
                      <a:pt x="6191" y="1"/>
                      <a:pt x="6072" y="59"/>
                      <a:pt x="5998" y="170"/>
                    </a:cubicBezTo>
                    <a:lnTo>
                      <a:pt x="0" y="9053"/>
                    </a:lnTo>
                    <a:lnTo>
                      <a:pt x="632" y="9488"/>
                    </a:lnTo>
                    <a:lnTo>
                      <a:pt x="6630" y="593"/>
                    </a:lnTo>
                    <a:cubicBezTo>
                      <a:pt x="6749" y="426"/>
                      <a:pt x="6707" y="187"/>
                      <a:pt x="6528" y="68"/>
                    </a:cubicBezTo>
                    <a:cubicBezTo>
                      <a:pt x="6462" y="23"/>
                      <a:pt x="6387" y="1"/>
                      <a:pt x="6312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7" name="Google Shape;217;p25"/>
              <p:cNvSpPr/>
              <p:nvPr/>
            </p:nvSpPr>
            <p:spPr>
              <a:xfrm>
                <a:off x="1943179" y="2114379"/>
                <a:ext cx="55263" cy="67922"/>
              </a:xfrm>
              <a:custGeom>
                <a:avLst/>
                <a:gdLst/>
                <a:ahLst/>
                <a:cxnLst/>
                <a:rect l="l" t="t" r="r" b="b"/>
                <a:pathLst>
                  <a:path w="991" h="1218" extrusionOk="0">
                    <a:moveTo>
                      <a:pt x="358" y="1"/>
                    </a:moveTo>
                    <a:lnTo>
                      <a:pt x="0" y="1217"/>
                    </a:lnTo>
                    <a:lnTo>
                      <a:pt x="0" y="1217"/>
                    </a:lnTo>
                    <a:lnTo>
                      <a:pt x="990" y="436"/>
                    </a:lnTo>
                    <a:lnTo>
                      <a:pt x="358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8" name="Google Shape;218;p25"/>
              <p:cNvSpPr/>
              <p:nvPr/>
            </p:nvSpPr>
            <p:spPr>
              <a:xfrm>
                <a:off x="2270962" y="1642278"/>
                <a:ext cx="46620" cy="40653"/>
              </a:xfrm>
              <a:custGeom>
                <a:avLst/>
                <a:gdLst/>
                <a:ahLst/>
                <a:cxnLst/>
                <a:rect l="l" t="t" r="r" b="b"/>
                <a:pathLst>
                  <a:path w="836" h="729" extrusionOk="0">
                    <a:moveTo>
                      <a:pt x="198" y="1"/>
                    </a:moveTo>
                    <a:lnTo>
                      <a:pt x="1" y="293"/>
                    </a:lnTo>
                    <a:lnTo>
                      <a:pt x="633" y="728"/>
                    </a:lnTo>
                    <a:lnTo>
                      <a:pt x="835" y="430"/>
                    </a:lnTo>
                    <a:lnTo>
                      <a:pt x="198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9" name="Google Shape;219;p25"/>
              <p:cNvSpPr/>
              <p:nvPr/>
            </p:nvSpPr>
            <p:spPr>
              <a:xfrm>
                <a:off x="2074504" y="1933201"/>
                <a:ext cx="46564" cy="40262"/>
              </a:xfrm>
              <a:custGeom>
                <a:avLst/>
                <a:gdLst/>
                <a:ahLst/>
                <a:cxnLst/>
                <a:rect l="l" t="t" r="r" b="b"/>
                <a:pathLst>
                  <a:path w="835" h="722" extrusionOk="0">
                    <a:moveTo>
                      <a:pt x="203" y="1"/>
                    </a:moveTo>
                    <a:lnTo>
                      <a:pt x="0" y="293"/>
                    </a:lnTo>
                    <a:lnTo>
                      <a:pt x="638" y="722"/>
                    </a:lnTo>
                    <a:lnTo>
                      <a:pt x="835" y="430"/>
                    </a:lnTo>
                    <a:lnTo>
                      <a:pt x="203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0" name="Google Shape;220;p25"/>
              <p:cNvSpPr/>
              <p:nvPr/>
            </p:nvSpPr>
            <p:spPr>
              <a:xfrm>
                <a:off x="2068481" y="1953833"/>
                <a:ext cx="38645" cy="28607"/>
              </a:xfrm>
              <a:custGeom>
                <a:avLst/>
                <a:gdLst/>
                <a:ahLst/>
                <a:cxnLst/>
                <a:rect l="l" t="t" r="r" b="b"/>
                <a:pathLst>
                  <a:path w="693" h="513" extrusionOk="0">
                    <a:moveTo>
                      <a:pt x="55" y="0"/>
                    </a:moveTo>
                    <a:lnTo>
                      <a:pt x="1" y="84"/>
                    </a:lnTo>
                    <a:lnTo>
                      <a:pt x="639" y="513"/>
                    </a:lnTo>
                    <a:lnTo>
                      <a:pt x="693" y="429"/>
                    </a:lnTo>
                    <a:lnTo>
                      <a:pt x="55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1" name="Google Shape;221;p25"/>
              <p:cNvSpPr/>
              <p:nvPr/>
            </p:nvSpPr>
            <p:spPr>
              <a:xfrm>
                <a:off x="2088780" y="1923888"/>
                <a:ext cx="38645" cy="28663"/>
              </a:xfrm>
              <a:custGeom>
                <a:avLst/>
                <a:gdLst/>
                <a:ahLst/>
                <a:cxnLst/>
                <a:rect l="l" t="t" r="r" b="b"/>
                <a:pathLst>
                  <a:path w="693" h="514" extrusionOk="0">
                    <a:moveTo>
                      <a:pt x="54" y="1"/>
                    </a:moveTo>
                    <a:lnTo>
                      <a:pt x="1" y="84"/>
                    </a:lnTo>
                    <a:lnTo>
                      <a:pt x="639" y="513"/>
                    </a:lnTo>
                    <a:lnTo>
                      <a:pt x="692" y="430"/>
                    </a:lnTo>
                    <a:lnTo>
                      <a:pt x="54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2" name="Google Shape;222;p25"/>
              <p:cNvSpPr/>
              <p:nvPr/>
            </p:nvSpPr>
            <p:spPr>
              <a:xfrm>
                <a:off x="2302246" y="1663580"/>
                <a:ext cx="28273" cy="25931"/>
              </a:xfrm>
              <a:custGeom>
                <a:avLst/>
                <a:gdLst/>
                <a:ahLst/>
                <a:cxnLst/>
                <a:rect l="l" t="t" r="r" b="b"/>
                <a:pathLst>
                  <a:path w="507" h="465" extrusionOk="0">
                    <a:moveTo>
                      <a:pt x="197" y="0"/>
                    </a:moveTo>
                    <a:lnTo>
                      <a:pt x="0" y="298"/>
                    </a:lnTo>
                    <a:lnTo>
                      <a:pt x="197" y="430"/>
                    </a:lnTo>
                    <a:cubicBezTo>
                      <a:pt x="230" y="453"/>
                      <a:pt x="267" y="464"/>
                      <a:pt x="303" y="464"/>
                    </a:cubicBezTo>
                    <a:cubicBezTo>
                      <a:pt x="360" y="464"/>
                      <a:pt x="415" y="436"/>
                      <a:pt x="447" y="382"/>
                    </a:cubicBezTo>
                    <a:cubicBezTo>
                      <a:pt x="507" y="298"/>
                      <a:pt x="483" y="185"/>
                      <a:pt x="400" y="132"/>
                    </a:cubicBezTo>
                    <a:lnTo>
                      <a:pt x="197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3" name="Google Shape;223;p25"/>
              <p:cNvSpPr/>
              <p:nvPr/>
            </p:nvSpPr>
            <p:spPr>
              <a:xfrm>
                <a:off x="2201814" y="1676852"/>
                <a:ext cx="124412" cy="181961"/>
              </a:xfrm>
              <a:custGeom>
                <a:avLst/>
                <a:gdLst/>
                <a:ahLst/>
                <a:cxnLst/>
                <a:rect l="l" t="t" r="r" b="b"/>
                <a:pathLst>
                  <a:path w="2231" h="3263" extrusionOk="0">
                    <a:moveTo>
                      <a:pt x="2129" y="1"/>
                    </a:moveTo>
                    <a:lnTo>
                      <a:pt x="42" y="3095"/>
                    </a:lnTo>
                    <a:cubicBezTo>
                      <a:pt x="1" y="3143"/>
                      <a:pt x="19" y="3226"/>
                      <a:pt x="78" y="3262"/>
                    </a:cubicBezTo>
                    <a:lnTo>
                      <a:pt x="2230" y="66"/>
                    </a:lnTo>
                    <a:lnTo>
                      <a:pt x="2129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4" name="Google Shape;224;p25"/>
              <p:cNvSpPr/>
              <p:nvPr/>
            </p:nvSpPr>
            <p:spPr>
              <a:xfrm>
                <a:off x="2208115" y="1754643"/>
                <a:ext cx="68591" cy="96641"/>
              </a:xfrm>
              <a:custGeom>
                <a:avLst/>
                <a:gdLst/>
                <a:ahLst/>
                <a:cxnLst/>
                <a:rect l="l" t="t" r="r" b="b"/>
                <a:pathLst>
                  <a:path w="1230" h="1733" extrusionOk="0">
                    <a:moveTo>
                      <a:pt x="1158" y="1"/>
                    </a:moveTo>
                    <a:lnTo>
                      <a:pt x="1" y="1712"/>
                    </a:lnTo>
                    <a:cubicBezTo>
                      <a:pt x="24" y="1726"/>
                      <a:pt x="50" y="1732"/>
                      <a:pt x="76" y="1732"/>
                    </a:cubicBezTo>
                    <a:cubicBezTo>
                      <a:pt x="118" y="1732"/>
                      <a:pt x="158" y="1715"/>
                      <a:pt x="180" y="1682"/>
                    </a:cubicBezTo>
                    <a:lnTo>
                      <a:pt x="1193" y="186"/>
                    </a:lnTo>
                    <a:cubicBezTo>
                      <a:pt x="1229" y="120"/>
                      <a:pt x="1217" y="37"/>
                      <a:pt x="1158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</p:spTree>
  </p:cSld>
  <p:clrMapOvr>
    <a:masterClrMapping/>
  </p:clrMapOvr>
  <p:transition spd="med">
    <p:pull dir="r"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hanks" userDrawn="1">
  <p:cSld name="BLANK_1_1_1_1_1_1_2">
    <p:spTree>
      <p:nvGrpSpPr>
        <p:cNvPr id="1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27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p:transition spd="med">
    <p:pull dir="r"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BLANK_1_1_1_1_1_1_1">
    <p:spTree>
      <p:nvGrpSpPr>
        <p:cNvPr id="1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28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44" name="Google Shape;244;p28"/>
          <p:cNvGrpSpPr/>
          <p:nvPr/>
        </p:nvGrpSpPr>
        <p:grpSpPr>
          <a:xfrm>
            <a:off x="8006140" y="76679"/>
            <a:ext cx="882211" cy="4914919"/>
            <a:chOff x="8006140" y="76679"/>
            <a:chExt cx="882211" cy="4914919"/>
          </a:xfrm>
        </p:grpSpPr>
        <p:grpSp>
          <p:nvGrpSpPr>
            <p:cNvPr id="245" name="Google Shape;245;p28"/>
            <p:cNvGrpSpPr/>
            <p:nvPr/>
          </p:nvGrpSpPr>
          <p:grpSpPr>
            <a:xfrm rot="-6851816" flipH="1">
              <a:off x="8116870" y="4220203"/>
              <a:ext cx="664629" cy="664282"/>
              <a:chOff x="6212418" y="1482331"/>
              <a:chExt cx="627249" cy="626921"/>
            </a:xfrm>
          </p:grpSpPr>
          <p:sp>
            <p:nvSpPr>
              <p:cNvPr id="246" name="Google Shape;246;p28"/>
              <p:cNvSpPr/>
              <p:nvPr/>
            </p:nvSpPr>
            <p:spPr>
              <a:xfrm>
                <a:off x="6212418" y="1482331"/>
                <a:ext cx="627249" cy="620800"/>
              </a:xfrm>
              <a:custGeom>
                <a:avLst/>
                <a:gdLst/>
                <a:ahLst/>
                <a:cxnLst/>
                <a:rect l="l" t="t" r="r" b="b"/>
                <a:pathLst>
                  <a:path w="7782" h="7702" extrusionOk="0">
                    <a:moveTo>
                      <a:pt x="6112" y="1623"/>
                    </a:moveTo>
                    <a:cubicBezTo>
                      <a:pt x="6112" y="1623"/>
                      <a:pt x="6112" y="1623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12" y="1623"/>
                      <a:pt x="6112" y="1623"/>
                    </a:cubicBezTo>
                    <a:close/>
                    <a:moveTo>
                      <a:pt x="1032" y="1"/>
                    </a:moveTo>
                    <a:cubicBezTo>
                      <a:pt x="1032" y="1"/>
                      <a:pt x="1" y="4037"/>
                      <a:pt x="1909" y="6207"/>
                    </a:cubicBezTo>
                    <a:cubicBezTo>
                      <a:pt x="1909" y="6207"/>
                      <a:pt x="3569" y="7701"/>
                      <a:pt x="5835" y="7701"/>
                    </a:cubicBezTo>
                    <a:cubicBezTo>
                      <a:pt x="6447" y="7701"/>
                      <a:pt x="7102" y="7592"/>
                      <a:pt x="7781" y="7316"/>
                    </a:cubicBezTo>
                    <a:cubicBezTo>
                      <a:pt x="7781" y="7316"/>
                      <a:pt x="5635" y="6499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09" y="1623"/>
                      <a:pt x="6104" y="1623"/>
                    </a:cubicBezTo>
                    <a:cubicBezTo>
                      <a:pt x="5980" y="1623"/>
                      <a:pt x="4400" y="1465"/>
                      <a:pt x="1032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47" name="Google Shape;247;p28"/>
              <p:cNvSpPr/>
              <p:nvPr/>
            </p:nvSpPr>
            <p:spPr>
              <a:xfrm>
                <a:off x="6365722" y="1881228"/>
                <a:ext cx="473459" cy="228024"/>
              </a:xfrm>
              <a:custGeom>
                <a:avLst/>
                <a:gdLst/>
                <a:ahLst/>
                <a:cxnLst/>
                <a:rect l="l" t="t" r="r" b="b"/>
                <a:pathLst>
                  <a:path w="5874" h="2829" extrusionOk="0">
                    <a:moveTo>
                      <a:pt x="5873" y="2367"/>
                    </a:moveTo>
                    <a:cubicBezTo>
                      <a:pt x="5872" y="2368"/>
                      <a:pt x="5870" y="2368"/>
                      <a:pt x="5869" y="2369"/>
                    </a:cubicBezTo>
                    <a:lnTo>
                      <a:pt x="5869" y="2369"/>
                    </a:lnTo>
                    <a:cubicBezTo>
                      <a:pt x="5872" y="2368"/>
                      <a:pt x="5874" y="2368"/>
                      <a:pt x="5873" y="2367"/>
                    </a:cubicBezTo>
                    <a:close/>
                    <a:moveTo>
                      <a:pt x="2141" y="0"/>
                    </a:moveTo>
                    <a:cubicBezTo>
                      <a:pt x="2141" y="0"/>
                      <a:pt x="1496" y="1415"/>
                      <a:pt x="546" y="1415"/>
                    </a:cubicBezTo>
                    <a:cubicBezTo>
                      <a:pt x="373" y="1415"/>
                      <a:pt x="191" y="1368"/>
                      <a:pt x="1" y="1258"/>
                    </a:cubicBezTo>
                    <a:lnTo>
                      <a:pt x="1" y="1258"/>
                    </a:lnTo>
                    <a:cubicBezTo>
                      <a:pt x="1" y="1258"/>
                      <a:pt x="1394" y="2828"/>
                      <a:pt x="3689" y="2828"/>
                    </a:cubicBezTo>
                    <a:cubicBezTo>
                      <a:pt x="4346" y="2828"/>
                      <a:pt x="5076" y="2700"/>
                      <a:pt x="5869" y="2369"/>
                    </a:cubicBezTo>
                    <a:lnTo>
                      <a:pt x="5869" y="2369"/>
                    </a:lnTo>
                    <a:cubicBezTo>
                      <a:pt x="5850" y="2374"/>
                      <a:pt x="5766" y="2386"/>
                      <a:pt x="5633" y="2386"/>
                    </a:cubicBezTo>
                    <a:cubicBezTo>
                      <a:pt x="5034" y="2386"/>
                      <a:pt x="3434" y="2150"/>
                      <a:pt x="2141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48" name="Google Shape;248;p28"/>
            <p:cNvGrpSpPr/>
            <p:nvPr/>
          </p:nvGrpSpPr>
          <p:grpSpPr>
            <a:xfrm flipH="1">
              <a:off x="8006140" y="76679"/>
              <a:ext cx="845522" cy="916625"/>
              <a:chOff x="7511392" y="307000"/>
              <a:chExt cx="863570" cy="936192"/>
            </a:xfrm>
          </p:grpSpPr>
          <p:sp>
            <p:nvSpPr>
              <p:cNvPr id="249" name="Google Shape;249;p28"/>
              <p:cNvSpPr/>
              <p:nvPr/>
            </p:nvSpPr>
            <p:spPr>
              <a:xfrm>
                <a:off x="7927457" y="838406"/>
                <a:ext cx="447505" cy="404786"/>
              </a:xfrm>
              <a:custGeom>
                <a:avLst/>
                <a:gdLst/>
                <a:ahLst/>
                <a:cxnLst/>
                <a:rect l="l" t="t" r="r" b="b"/>
                <a:pathLst>
                  <a:path w="5552" h="5022" extrusionOk="0">
                    <a:moveTo>
                      <a:pt x="2386" y="1"/>
                    </a:moveTo>
                    <a:cubicBezTo>
                      <a:pt x="2386" y="7"/>
                      <a:pt x="1" y="2159"/>
                      <a:pt x="1342" y="4353"/>
                    </a:cubicBezTo>
                    <a:cubicBezTo>
                      <a:pt x="1342" y="4353"/>
                      <a:pt x="2052" y="5021"/>
                      <a:pt x="3210" y="5021"/>
                    </a:cubicBezTo>
                    <a:cubicBezTo>
                      <a:pt x="3863" y="5021"/>
                      <a:pt x="4659" y="4809"/>
                      <a:pt x="5551" y="4144"/>
                    </a:cubicBezTo>
                    <a:cubicBezTo>
                      <a:pt x="5551" y="4144"/>
                      <a:pt x="3280" y="3125"/>
                      <a:pt x="2386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0" name="Google Shape;250;p28"/>
              <p:cNvSpPr/>
              <p:nvPr/>
            </p:nvSpPr>
            <p:spPr>
              <a:xfrm>
                <a:off x="7511392" y="307000"/>
                <a:ext cx="787164" cy="882356"/>
              </a:xfrm>
              <a:custGeom>
                <a:avLst/>
                <a:gdLst/>
                <a:ahLst/>
                <a:cxnLst/>
                <a:rect l="l" t="t" r="r" b="b"/>
                <a:pathLst>
                  <a:path w="9766" h="10947" extrusionOk="0">
                    <a:moveTo>
                      <a:pt x="7989" y="0"/>
                    </a:moveTo>
                    <a:cubicBezTo>
                      <a:pt x="7989" y="0"/>
                      <a:pt x="0" y="3476"/>
                      <a:pt x="6504" y="10946"/>
                    </a:cubicBezTo>
                    <a:cubicBezTo>
                      <a:pt x="6504" y="10946"/>
                      <a:pt x="5473" y="8436"/>
                      <a:pt x="9766" y="6141"/>
                    </a:cubicBezTo>
                    <a:cubicBezTo>
                      <a:pt x="9766" y="6141"/>
                      <a:pt x="7917" y="2880"/>
                      <a:pt x="7989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51" name="Google Shape;251;p28"/>
            <p:cNvGrpSpPr/>
            <p:nvPr/>
          </p:nvGrpSpPr>
          <p:grpSpPr>
            <a:xfrm rot="-4814457">
              <a:off x="8230739" y="1116990"/>
              <a:ext cx="396310" cy="572684"/>
              <a:chOff x="1943179" y="1609600"/>
              <a:chExt cx="396322" cy="572701"/>
            </a:xfrm>
          </p:grpSpPr>
          <p:sp>
            <p:nvSpPr>
              <p:cNvPr id="252" name="Google Shape;252;p28"/>
              <p:cNvSpPr/>
              <p:nvPr/>
            </p:nvSpPr>
            <p:spPr>
              <a:xfrm>
                <a:off x="1963142" y="1609600"/>
                <a:ext cx="376358" cy="529154"/>
              </a:xfrm>
              <a:custGeom>
                <a:avLst/>
                <a:gdLst/>
                <a:ahLst/>
                <a:cxnLst/>
                <a:rect l="l" t="t" r="r" b="b"/>
                <a:pathLst>
                  <a:path w="6749" h="9489" extrusionOk="0">
                    <a:moveTo>
                      <a:pt x="6312" y="1"/>
                    </a:moveTo>
                    <a:cubicBezTo>
                      <a:pt x="6191" y="1"/>
                      <a:pt x="6072" y="59"/>
                      <a:pt x="5998" y="170"/>
                    </a:cubicBezTo>
                    <a:lnTo>
                      <a:pt x="0" y="9053"/>
                    </a:lnTo>
                    <a:lnTo>
                      <a:pt x="632" y="9488"/>
                    </a:lnTo>
                    <a:lnTo>
                      <a:pt x="6630" y="593"/>
                    </a:lnTo>
                    <a:cubicBezTo>
                      <a:pt x="6749" y="426"/>
                      <a:pt x="6707" y="187"/>
                      <a:pt x="6528" y="68"/>
                    </a:cubicBezTo>
                    <a:cubicBezTo>
                      <a:pt x="6462" y="23"/>
                      <a:pt x="6387" y="1"/>
                      <a:pt x="6312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3" name="Google Shape;253;p28"/>
              <p:cNvSpPr/>
              <p:nvPr/>
            </p:nvSpPr>
            <p:spPr>
              <a:xfrm>
                <a:off x="1943179" y="2114379"/>
                <a:ext cx="55263" cy="67922"/>
              </a:xfrm>
              <a:custGeom>
                <a:avLst/>
                <a:gdLst/>
                <a:ahLst/>
                <a:cxnLst/>
                <a:rect l="l" t="t" r="r" b="b"/>
                <a:pathLst>
                  <a:path w="991" h="1218" extrusionOk="0">
                    <a:moveTo>
                      <a:pt x="358" y="1"/>
                    </a:moveTo>
                    <a:lnTo>
                      <a:pt x="0" y="1217"/>
                    </a:lnTo>
                    <a:lnTo>
                      <a:pt x="0" y="1217"/>
                    </a:lnTo>
                    <a:lnTo>
                      <a:pt x="990" y="436"/>
                    </a:lnTo>
                    <a:lnTo>
                      <a:pt x="358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4" name="Google Shape;254;p28"/>
              <p:cNvSpPr/>
              <p:nvPr/>
            </p:nvSpPr>
            <p:spPr>
              <a:xfrm>
                <a:off x="2270962" y="1642278"/>
                <a:ext cx="46620" cy="40653"/>
              </a:xfrm>
              <a:custGeom>
                <a:avLst/>
                <a:gdLst/>
                <a:ahLst/>
                <a:cxnLst/>
                <a:rect l="l" t="t" r="r" b="b"/>
                <a:pathLst>
                  <a:path w="836" h="729" extrusionOk="0">
                    <a:moveTo>
                      <a:pt x="198" y="1"/>
                    </a:moveTo>
                    <a:lnTo>
                      <a:pt x="1" y="293"/>
                    </a:lnTo>
                    <a:lnTo>
                      <a:pt x="633" y="728"/>
                    </a:lnTo>
                    <a:lnTo>
                      <a:pt x="835" y="430"/>
                    </a:lnTo>
                    <a:lnTo>
                      <a:pt x="198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5" name="Google Shape;255;p28"/>
              <p:cNvSpPr/>
              <p:nvPr/>
            </p:nvSpPr>
            <p:spPr>
              <a:xfrm>
                <a:off x="2074504" y="1933201"/>
                <a:ext cx="46564" cy="40262"/>
              </a:xfrm>
              <a:custGeom>
                <a:avLst/>
                <a:gdLst/>
                <a:ahLst/>
                <a:cxnLst/>
                <a:rect l="l" t="t" r="r" b="b"/>
                <a:pathLst>
                  <a:path w="835" h="722" extrusionOk="0">
                    <a:moveTo>
                      <a:pt x="203" y="1"/>
                    </a:moveTo>
                    <a:lnTo>
                      <a:pt x="0" y="293"/>
                    </a:lnTo>
                    <a:lnTo>
                      <a:pt x="638" y="722"/>
                    </a:lnTo>
                    <a:lnTo>
                      <a:pt x="835" y="430"/>
                    </a:lnTo>
                    <a:lnTo>
                      <a:pt x="203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6" name="Google Shape;256;p28"/>
              <p:cNvSpPr/>
              <p:nvPr/>
            </p:nvSpPr>
            <p:spPr>
              <a:xfrm>
                <a:off x="2068481" y="1953833"/>
                <a:ext cx="38645" cy="28607"/>
              </a:xfrm>
              <a:custGeom>
                <a:avLst/>
                <a:gdLst/>
                <a:ahLst/>
                <a:cxnLst/>
                <a:rect l="l" t="t" r="r" b="b"/>
                <a:pathLst>
                  <a:path w="693" h="513" extrusionOk="0">
                    <a:moveTo>
                      <a:pt x="55" y="0"/>
                    </a:moveTo>
                    <a:lnTo>
                      <a:pt x="1" y="84"/>
                    </a:lnTo>
                    <a:lnTo>
                      <a:pt x="639" y="513"/>
                    </a:lnTo>
                    <a:lnTo>
                      <a:pt x="693" y="429"/>
                    </a:lnTo>
                    <a:lnTo>
                      <a:pt x="55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7" name="Google Shape;257;p28"/>
              <p:cNvSpPr/>
              <p:nvPr/>
            </p:nvSpPr>
            <p:spPr>
              <a:xfrm>
                <a:off x="2088780" y="1923888"/>
                <a:ext cx="38645" cy="28663"/>
              </a:xfrm>
              <a:custGeom>
                <a:avLst/>
                <a:gdLst/>
                <a:ahLst/>
                <a:cxnLst/>
                <a:rect l="l" t="t" r="r" b="b"/>
                <a:pathLst>
                  <a:path w="693" h="514" extrusionOk="0">
                    <a:moveTo>
                      <a:pt x="54" y="1"/>
                    </a:moveTo>
                    <a:lnTo>
                      <a:pt x="1" y="84"/>
                    </a:lnTo>
                    <a:lnTo>
                      <a:pt x="639" y="513"/>
                    </a:lnTo>
                    <a:lnTo>
                      <a:pt x="692" y="430"/>
                    </a:lnTo>
                    <a:lnTo>
                      <a:pt x="54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8" name="Google Shape;258;p28"/>
              <p:cNvSpPr/>
              <p:nvPr/>
            </p:nvSpPr>
            <p:spPr>
              <a:xfrm>
                <a:off x="2302246" y="1663580"/>
                <a:ext cx="28273" cy="25931"/>
              </a:xfrm>
              <a:custGeom>
                <a:avLst/>
                <a:gdLst/>
                <a:ahLst/>
                <a:cxnLst/>
                <a:rect l="l" t="t" r="r" b="b"/>
                <a:pathLst>
                  <a:path w="507" h="465" extrusionOk="0">
                    <a:moveTo>
                      <a:pt x="197" y="0"/>
                    </a:moveTo>
                    <a:lnTo>
                      <a:pt x="0" y="298"/>
                    </a:lnTo>
                    <a:lnTo>
                      <a:pt x="197" y="430"/>
                    </a:lnTo>
                    <a:cubicBezTo>
                      <a:pt x="230" y="453"/>
                      <a:pt x="267" y="464"/>
                      <a:pt x="303" y="464"/>
                    </a:cubicBezTo>
                    <a:cubicBezTo>
                      <a:pt x="360" y="464"/>
                      <a:pt x="415" y="436"/>
                      <a:pt x="447" y="382"/>
                    </a:cubicBezTo>
                    <a:cubicBezTo>
                      <a:pt x="507" y="298"/>
                      <a:pt x="483" y="185"/>
                      <a:pt x="400" y="132"/>
                    </a:cubicBezTo>
                    <a:lnTo>
                      <a:pt x="197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9" name="Google Shape;259;p28"/>
              <p:cNvSpPr/>
              <p:nvPr/>
            </p:nvSpPr>
            <p:spPr>
              <a:xfrm>
                <a:off x="2201814" y="1676852"/>
                <a:ext cx="124412" cy="181961"/>
              </a:xfrm>
              <a:custGeom>
                <a:avLst/>
                <a:gdLst/>
                <a:ahLst/>
                <a:cxnLst/>
                <a:rect l="l" t="t" r="r" b="b"/>
                <a:pathLst>
                  <a:path w="2231" h="3263" extrusionOk="0">
                    <a:moveTo>
                      <a:pt x="2129" y="1"/>
                    </a:moveTo>
                    <a:lnTo>
                      <a:pt x="42" y="3095"/>
                    </a:lnTo>
                    <a:cubicBezTo>
                      <a:pt x="1" y="3143"/>
                      <a:pt x="19" y="3226"/>
                      <a:pt x="78" y="3262"/>
                    </a:cubicBezTo>
                    <a:lnTo>
                      <a:pt x="2230" y="66"/>
                    </a:lnTo>
                    <a:lnTo>
                      <a:pt x="2129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0" name="Google Shape;260;p28"/>
              <p:cNvSpPr/>
              <p:nvPr/>
            </p:nvSpPr>
            <p:spPr>
              <a:xfrm>
                <a:off x="2208115" y="1754643"/>
                <a:ext cx="68591" cy="96641"/>
              </a:xfrm>
              <a:custGeom>
                <a:avLst/>
                <a:gdLst/>
                <a:ahLst/>
                <a:cxnLst/>
                <a:rect l="l" t="t" r="r" b="b"/>
                <a:pathLst>
                  <a:path w="1230" h="1733" extrusionOk="0">
                    <a:moveTo>
                      <a:pt x="1158" y="1"/>
                    </a:moveTo>
                    <a:lnTo>
                      <a:pt x="1" y="1712"/>
                    </a:lnTo>
                    <a:cubicBezTo>
                      <a:pt x="24" y="1726"/>
                      <a:pt x="50" y="1732"/>
                      <a:pt x="76" y="1732"/>
                    </a:cubicBezTo>
                    <a:cubicBezTo>
                      <a:pt x="118" y="1732"/>
                      <a:pt x="158" y="1715"/>
                      <a:pt x="180" y="1682"/>
                    </a:cubicBezTo>
                    <a:lnTo>
                      <a:pt x="1193" y="186"/>
                    </a:lnTo>
                    <a:cubicBezTo>
                      <a:pt x="1229" y="120"/>
                      <a:pt x="1217" y="37"/>
                      <a:pt x="1158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</p:spTree>
  </p:cSld>
  <p:clrMapOvr>
    <a:masterClrMapping/>
  </p:clrMapOvr>
  <p:transition spd="med">
    <p:pull dir="r"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BLANK_1_1_1_1_1_1_1_1">
    <p:spTree>
      <p:nvGrpSpPr>
        <p:cNvPr id="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p29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63" name="Google Shape;263;p29"/>
          <p:cNvGrpSpPr/>
          <p:nvPr/>
        </p:nvGrpSpPr>
        <p:grpSpPr>
          <a:xfrm>
            <a:off x="252102" y="146789"/>
            <a:ext cx="905124" cy="4848336"/>
            <a:chOff x="252102" y="146789"/>
            <a:chExt cx="905124" cy="4848336"/>
          </a:xfrm>
        </p:grpSpPr>
        <p:grpSp>
          <p:nvGrpSpPr>
            <p:cNvPr id="264" name="Google Shape;264;p29"/>
            <p:cNvGrpSpPr/>
            <p:nvPr/>
          </p:nvGrpSpPr>
          <p:grpSpPr>
            <a:xfrm>
              <a:off x="292335" y="146789"/>
              <a:ext cx="845519" cy="916623"/>
              <a:chOff x="140098" y="893514"/>
              <a:chExt cx="845519" cy="916623"/>
            </a:xfrm>
          </p:grpSpPr>
          <p:sp>
            <p:nvSpPr>
              <p:cNvPr id="265" name="Google Shape;265;p29"/>
              <p:cNvSpPr/>
              <p:nvPr/>
            </p:nvSpPr>
            <p:spPr>
              <a:xfrm>
                <a:off x="547467" y="1413813"/>
                <a:ext cx="438150" cy="396324"/>
              </a:xfrm>
              <a:custGeom>
                <a:avLst/>
                <a:gdLst/>
                <a:ahLst/>
                <a:cxnLst/>
                <a:rect l="l" t="t" r="r" b="b"/>
                <a:pathLst>
                  <a:path w="5552" h="5022" extrusionOk="0">
                    <a:moveTo>
                      <a:pt x="2386" y="1"/>
                    </a:moveTo>
                    <a:cubicBezTo>
                      <a:pt x="2386" y="7"/>
                      <a:pt x="1" y="2159"/>
                      <a:pt x="1342" y="4353"/>
                    </a:cubicBezTo>
                    <a:cubicBezTo>
                      <a:pt x="1342" y="4353"/>
                      <a:pt x="2052" y="5021"/>
                      <a:pt x="3210" y="5021"/>
                    </a:cubicBezTo>
                    <a:cubicBezTo>
                      <a:pt x="3863" y="5021"/>
                      <a:pt x="4659" y="4809"/>
                      <a:pt x="5551" y="4144"/>
                    </a:cubicBezTo>
                    <a:cubicBezTo>
                      <a:pt x="5551" y="4144"/>
                      <a:pt x="3280" y="3125"/>
                      <a:pt x="2386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6" name="Google Shape;266;p29"/>
              <p:cNvSpPr/>
              <p:nvPr/>
            </p:nvSpPr>
            <p:spPr>
              <a:xfrm>
                <a:off x="140098" y="893514"/>
                <a:ext cx="770708" cy="863910"/>
              </a:xfrm>
              <a:custGeom>
                <a:avLst/>
                <a:gdLst/>
                <a:ahLst/>
                <a:cxnLst/>
                <a:rect l="l" t="t" r="r" b="b"/>
                <a:pathLst>
                  <a:path w="9766" h="10947" extrusionOk="0">
                    <a:moveTo>
                      <a:pt x="7989" y="0"/>
                    </a:moveTo>
                    <a:cubicBezTo>
                      <a:pt x="7989" y="0"/>
                      <a:pt x="0" y="3476"/>
                      <a:pt x="6504" y="10946"/>
                    </a:cubicBezTo>
                    <a:cubicBezTo>
                      <a:pt x="6504" y="10946"/>
                      <a:pt x="5473" y="8436"/>
                      <a:pt x="9766" y="6141"/>
                    </a:cubicBezTo>
                    <a:cubicBezTo>
                      <a:pt x="9766" y="6141"/>
                      <a:pt x="7917" y="2880"/>
                      <a:pt x="7989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67" name="Google Shape;267;p29"/>
            <p:cNvGrpSpPr/>
            <p:nvPr/>
          </p:nvGrpSpPr>
          <p:grpSpPr>
            <a:xfrm>
              <a:off x="252102" y="4107775"/>
              <a:ext cx="905124" cy="887350"/>
              <a:chOff x="252102" y="4107775"/>
              <a:chExt cx="905124" cy="887350"/>
            </a:xfrm>
          </p:grpSpPr>
          <p:sp>
            <p:nvSpPr>
              <p:cNvPr id="268" name="Google Shape;268;p29"/>
              <p:cNvSpPr/>
              <p:nvPr/>
            </p:nvSpPr>
            <p:spPr>
              <a:xfrm rot="6978333">
                <a:off x="382771" y="4222537"/>
                <a:ext cx="664659" cy="657826"/>
              </a:xfrm>
              <a:custGeom>
                <a:avLst/>
                <a:gdLst/>
                <a:ahLst/>
                <a:cxnLst/>
                <a:rect l="l" t="t" r="r" b="b"/>
                <a:pathLst>
                  <a:path w="7782" h="7702" extrusionOk="0">
                    <a:moveTo>
                      <a:pt x="6112" y="1623"/>
                    </a:moveTo>
                    <a:cubicBezTo>
                      <a:pt x="6112" y="1623"/>
                      <a:pt x="6112" y="1623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12" y="1623"/>
                      <a:pt x="6112" y="1623"/>
                    </a:cubicBezTo>
                    <a:close/>
                    <a:moveTo>
                      <a:pt x="1032" y="1"/>
                    </a:moveTo>
                    <a:cubicBezTo>
                      <a:pt x="1032" y="1"/>
                      <a:pt x="1" y="4037"/>
                      <a:pt x="1909" y="6207"/>
                    </a:cubicBezTo>
                    <a:cubicBezTo>
                      <a:pt x="1909" y="6207"/>
                      <a:pt x="3569" y="7701"/>
                      <a:pt x="5835" y="7701"/>
                    </a:cubicBezTo>
                    <a:cubicBezTo>
                      <a:pt x="6447" y="7701"/>
                      <a:pt x="7102" y="7592"/>
                      <a:pt x="7781" y="7316"/>
                    </a:cubicBezTo>
                    <a:cubicBezTo>
                      <a:pt x="7781" y="7316"/>
                      <a:pt x="5635" y="6499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09" y="1623"/>
                      <a:pt x="6104" y="1623"/>
                    </a:cubicBezTo>
                    <a:cubicBezTo>
                      <a:pt x="5980" y="1623"/>
                      <a:pt x="4400" y="1465"/>
                      <a:pt x="1032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9" name="Google Shape;269;p29"/>
              <p:cNvSpPr/>
              <p:nvPr/>
            </p:nvSpPr>
            <p:spPr>
              <a:xfrm rot="6978333">
                <a:off x="220720" y="4425421"/>
                <a:ext cx="501697" cy="241624"/>
              </a:xfrm>
              <a:custGeom>
                <a:avLst/>
                <a:gdLst/>
                <a:ahLst/>
                <a:cxnLst/>
                <a:rect l="l" t="t" r="r" b="b"/>
                <a:pathLst>
                  <a:path w="5874" h="2829" extrusionOk="0">
                    <a:moveTo>
                      <a:pt x="5873" y="2367"/>
                    </a:moveTo>
                    <a:cubicBezTo>
                      <a:pt x="5872" y="2368"/>
                      <a:pt x="5870" y="2368"/>
                      <a:pt x="5869" y="2369"/>
                    </a:cubicBezTo>
                    <a:lnTo>
                      <a:pt x="5869" y="2369"/>
                    </a:lnTo>
                    <a:cubicBezTo>
                      <a:pt x="5872" y="2368"/>
                      <a:pt x="5874" y="2368"/>
                      <a:pt x="5873" y="2367"/>
                    </a:cubicBezTo>
                    <a:close/>
                    <a:moveTo>
                      <a:pt x="2141" y="0"/>
                    </a:moveTo>
                    <a:cubicBezTo>
                      <a:pt x="2141" y="0"/>
                      <a:pt x="1496" y="1415"/>
                      <a:pt x="546" y="1415"/>
                    </a:cubicBezTo>
                    <a:cubicBezTo>
                      <a:pt x="373" y="1415"/>
                      <a:pt x="191" y="1368"/>
                      <a:pt x="1" y="1258"/>
                    </a:cubicBezTo>
                    <a:lnTo>
                      <a:pt x="1" y="1258"/>
                    </a:lnTo>
                    <a:cubicBezTo>
                      <a:pt x="1" y="1258"/>
                      <a:pt x="1394" y="2828"/>
                      <a:pt x="3689" y="2828"/>
                    </a:cubicBezTo>
                    <a:cubicBezTo>
                      <a:pt x="4346" y="2828"/>
                      <a:pt x="5076" y="2700"/>
                      <a:pt x="5869" y="2369"/>
                    </a:cubicBezTo>
                    <a:lnTo>
                      <a:pt x="5869" y="2369"/>
                    </a:lnTo>
                    <a:cubicBezTo>
                      <a:pt x="5850" y="2374"/>
                      <a:pt x="5766" y="2386"/>
                      <a:pt x="5633" y="2386"/>
                    </a:cubicBezTo>
                    <a:cubicBezTo>
                      <a:pt x="5034" y="2386"/>
                      <a:pt x="3434" y="2150"/>
                      <a:pt x="2141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</p:spTree>
  </p:cSld>
  <p:clrMapOvr>
    <a:masterClrMapping/>
  </p:clrMapOvr>
  <p:transition spd="med">
    <p:pull dir="r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Google Shape;13;p3"/>
          <p:cNvSpPr txBox="1">
            <a:spLocks noGrp="1"/>
          </p:cNvSpPr>
          <p:nvPr>
            <p:ph type="title"/>
          </p:nvPr>
        </p:nvSpPr>
        <p:spPr>
          <a:xfrm>
            <a:off x="2419050" y="2028000"/>
            <a:ext cx="4305900" cy="1628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5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600"/>
              <a:buFont typeface="DM Sans"/>
              <a:buNone/>
              <a:defRPr sz="3600" b="1">
                <a:latin typeface="DM Sans"/>
                <a:ea typeface="DM Sans"/>
                <a:cs typeface="DM Sans"/>
                <a:sym typeface="DM Sans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600"/>
              <a:buFont typeface="DM Sans"/>
              <a:buNone/>
              <a:defRPr sz="3600" b="1">
                <a:latin typeface="DM Sans"/>
                <a:ea typeface="DM Sans"/>
                <a:cs typeface="DM Sans"/>
                <a:sym typeface="DM Sans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600"/>
              <a:buFont typeface="DM Sans"/>
              <a:buNone/>
              <a:defRPr sz="3600" b="1">
                <a:latin typeface="DM Sans"/>
                <a:ea typeface="DM Sans"/>
                <a:cs typeface="DM Sans"/>
                <a:sym typeface="DM Sans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600"/>
              <a:buFont typeface="DM Sans"/>
              <a:buNone/>
              <a:defRPr sz="3600" b="1">
                <a:latin typeface="DM Sans"/>
                <a:ea typeface="DM Sans"/>
                <a:cs typeface="DM Sans"/>
                <a:sym typeface="DM Sans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600"/>
              <a:buFont typeface="DM Sans"/>
              <a:buNone/>
              <a:defRPr sz="3600" b="1">
                <a:latin typeface="DM Sans"/>
                <a:ea typeface="DM Sans"/>
                <a:cs typeface="DM Sans"/>
                <a:sym typeface="DM Sans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600"/>
              <a:buFont typeface="DM Sans"/>
              <a:buNone/>
              <a:defRPr sz="3600" b="1">
                <a:latin typeface="DM Sans"/>
                <a:ea typeface="DM Sans"/>
                <a:cs typeface="DM Sans"/>
                <a:sym typeface="DM Sans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600"/>
              <a:buFont typeface="DM Sans"/>
              <a:buNone/>
              <a:defRPr sz="3600" b="1">
                <a:latin typeface="DM Sans"/>
                <a:ea typeface="DM Sans"/>
                <a:cs typeface="DM Sans"/>
                <a:sym typeface="DM Sans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600"/>
              <a:buFont typeface="DM Sans"/>
              <a:buNone/>
              <a:defRPr sz="3600" b="1">
                <a:latin typeface="DM Sans"/>
                <a:ea typeface="DM Sans"/>
                <a:cs typeface="DM Sans"/>
                <a:sym typeface="DM Sans"/>
              </a:defRPr>
            </a:lvl9pPr>
          </a:lstStyle>
          <a:p>
            <a:endParaRPr/>
          </a:p>
        </p:txBody>
      </p:sp>
      <p:sp>
        <p:nvSpPr>
          <p:cNvPr id="14" name="Google Shape;14;p3"/>
          <p:cNvSpPr txBox="1">
            <a:spLocks noGrp="1"/>
          </p:cNvSpPr>
          <p:nvPr>
            <p:ph type="title" idx="2" hasCustomPrompt="1"/>
          </p:nvPr>
        </p:nvSpPr>
        <p:spPr>
          <a:xfrm>
            <a:off x="3927300" y="992200"/>
            <a:ext cx="12894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6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Font typeface="DM Sans"/>
              <a:buNone/>
              <a:defRPr sz="12000" b="1">
                <a:latin typeface="DM Sans"/>
                <a:ea typeface="DM Sans"/>
                <a:cs typeface="DM Sans"/>
                <a:sym typeface="DM Sans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Font typeface="DM Sans"/>
              <a:buNone/>
              <a:defRPr sz="12000" b="1">
                <a:latin typeface="DM Sans"/>
                <a:ea typeface="DM Sans"/>
                <a:cs typeface="DM Sans"/>
                <a:sym typeface="DM Sans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Font typeface="DM Sans"/>
              <a:buNone/>
              <a:defRPr sz="12000" b="1">
                <a:latin typeface="DM Sans"/>
                <a:ea typeface="DM Sans"/>
                <a:cs typeface="DM Sans"/>
                <a:sym typeface="DM Sans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Font typeface="DM Sans"/>
              <a:buNone/>
              <a:defRPr sz="12000" b="1">
                <a:latin typeface="DM Sans"/>
                <a:ea typeface="DM Sans"/>
                <a:cs typeface="DM Sans"/>
                <a:sym typeface="DM Sans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Font typeface="DM Sans"/>
              <a:buNone/>
              <a:defRPr sz="12000" b="1">
                <a:latin typeface="DM Sans"/>
                <a:ea typeface="DM Sans"/>
                <a:cs typeface="DM Sans"/>
                <a:sym typeface="DM Sans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Font typeface="DM Sans"/>
              <a:buNone/>
              <a:defRPr sz="12000" b="1">
                <a:latin typeface="DM Sans"/>
                <a:ea typeface="DM Sans"/>
                <a:cs typeface="DM Sans"/>
                <a:sym typeface="DM Sans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Font typeface="DM Sans"/>
              <a:buNone/>
              <a:defRPr sz="12000" b="1">
                <a:latin typeface="DM Sans"/>
                <a:ea typeface="DM Sans"/>
                <a:cs typeface="DM Sans"/>
                <a:sym typeface="DM Sans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Font typeface="DM Sans"/>
              <a:buNone/>
              <a:defRPr sz="12000" b="1">
                <a:latin typeface="DM Sans"/>
                <a:ea typeface="DM Sans"/>
                <a:cs typeface="DM Sans"/>
                <a:sym typeface="DM Sans"/>
              </a:defRPr>
            </a:lvl9pPr>
          </a:lstStyle>
          <a:p>
            <a:r>
              <a:t>xx%</a:t>
            </a:r>
          </a:p>
        </p:txBody>
      </p:sp>
      <p:sp>
        <p:nvSpPr>
          <p:cNvPr id="15" name="Google Shape;15;p3"/>
          <p:cNvSpPr txBox="1">
            <a:spLocks noGrp="1"/>
          </p:cNvSpPr>
          <p:nvPr>
            <p:ph type="subTitle" idx="1"/>
          </p:nvPr>
        </p:nvSpPr>
        <p:spPr>
          <a:xfrm>
            <a:off x="2856450" y="3755325"/>
            <a:ext cx="3431100" cy="619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6" name="Google Shape;16;p3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7" name="Google Shape;17;p3"/>
          <p:cNvGrpSpPr/>
          <p:nvPr/>
        </p:nvGrpSpPr>
        <p:grpSpPr>
          <a:xfrm>
            <a:off x="2685398" y="76689"/>
            <a:ext cx="845522" cy="916625"/>
            <a:chOff x="7511392" y="307000"/>
            <a:chExt cx="863570" cy="936192"/>
          </a:xfrm>
        </p:grpSpPr>
        <p:sp>
          <p:nvSpPr>
            <p:cNvPr id="18" name="Google Shape;18;p3"/>
            <p:cNvSpPr/>
            <p:nvPr/>
          </p:nvSpPr>
          <p:spPr>
            <a:xfrm>
              <a:off x="7927457" y="838406"/>
              <a:ext cx="447505" cy="404786"/>
            </a:xfrm>
            <a:custGeom>
              <a:avLst/>
              <a:gdLst/>
              <a:ahLst/>
              <a:cxnLst/>
              <a:rect l="l" t="t" r="r" b="b"/>
              <a:pathLst>
                <a:path w="5552" h="5022" extrusionOk="0">
                  <a:moveTo>
                    <a:pt x="2386" y="1"/>
                  </a:moveTo>
                  <a:cubicBezTo>
                    <a:pt x="2386" y="7"/>
                    <a:pt x="1" y="2159"/>
                    <a:pt x="1342" y="4353"/>
                  </a:cubicBezTo>
                  <a:cubicBezTo>
                    <a:pt x="1342" y="4353"/>
                    <a:pt x="2052" y="5021"/>
                    <a:pt x="3210" y="5021"/>
                  </a:cubicBezTo>
                  <a:cubicBezTo>
                    <a:pt x="3863" y="5021"/>
                    <a:pt x="4659" y="4809"/>
                    <a:pt x="5551" y="4144"/>
                  </a:cubicBezTo>
                  <a:cubicBezTo>
                    <a:pt x="5551" y="4144"/>
                    <a:pt x="3280" y="3125"/>
                    <a:pt x="238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3"/>
            <p:cNvSpPr/>
            <p:nvPr/>
          </p:nvSpPr>
          <p:spPr>
            <a:xfrm>
              <a:off x="7511392" y="307000"/>
              <a:ext cx="787164" cy="882356"/>
            </a:xfrm>
            <a:custGeom>
              <a:avLst/>
              <a:gdLst/>
              <a:ahLst/>
              <a:cxnLst/>
              <a:rect l="l" t="t" r="r" b="b"/>
              <a:pathLst>
                <a:path w="9766" h="10947" extrusionOk="0">
                  <a:moveTo>
                    <a:pt x="7989" y="0"/>
                  </a:moveTo>
                  <a:cubicBezTo>
                    <a:pt x="7989" y="0"/>
                    <a:pt x="0" y="3476"/>
                    <a:pt x="6504" y="10946"/>
                  </a:cubicBezTo>
                  <a:cubicBezTo>
                    <a:pt x="6504" y="10946"/>
                    <a:pt x="5473" y="8436"/>
                    <a:pt x="9766" y="6141"/>
                  </a:cubicBezTo>
                  <a:cubicBezTo>
                    <a:pt x="9766" y="6141"/>
                    <a:pt x="7917" y="2880"/>
                    <a:pt x="798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  <p:transition spd="med">
    <p:pull dir="r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userDrawn="1">
  <p:cSld name="TITLE_AND_TWO_COLUMNS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5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1" name="Google Shape;31;p5"/>
          <p:cNvGrpSpPr/>
          <p:nvPr/>
        </p:nvGrpSpPr>
        <p:grpSpPr>
          <a:xfrm rot="-3054913" flipH="1">
            <a:off x="8030241" y="111354"/>
            <a:ext cx="845531" cy="916636"/>
            <a:chOff x="7511392" y="307000"/>
            <a:chExt cx="863570" cy="936192"/>
          </a:xfrm>
        </p:grpSpPr>
        <p:sp>
          <p:nvSpPr>
            <p:cNvPr id="32" name="Google Shape;32;p5"/>
            <p:cNvSpPr/>
            <p:nvPr/>
          </p:nvSpPr>
          <p:spPr>
            <a:xfrm>
              <a:off x="7927457" y="838406"/>
              <a:ext cx="447505" cy="404786"/>
            </a:xfrm>
            <a:custGeom>
              <a:avLst/>
              <a:gdLst/>
              <a:ahLst/>
              <a:cxnLst/>
              <a:rect l="l" t="t" r="r" b="b"/>
              <a:pathLst>
                <a:path w="5552" h="5022" extrusionOk="0">
                  <a:moveTo>
                    <a:pt x="2386" y="1"/>
                  </a:moveTo>
                  <a:cubicBezTo>
                    <a:pt x="2386" y="7"/>
                    <a:pt x="1" y="2159"/>
                    <a:pt x="1342" y="4353"/>
                  </a:cubicBezTo>
                  <a:cubicBezTo>
                    <a:pt x="1342" y="4353"/>
                    <a:pt x="2052" y="5021"/>
                    <a:pt x="3210" y="5021"/>
                  </a:cubicBezTo>
                  <a:cubicBezTo>
                    <a:pt x="3863" y="5021"/>
                    <a:pt x="4659" y="4809"/>
                    <a:pt x="5551" y="4144"/>
                  </a:cubicBezTo>
                  <a:cubicBezTo>
                    <a:pt x="5551" y="4144"/>
                    <a:pt x="3280" y="3125"/>
                    <a:pt x="238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5"/>
            <p:cNvSpPr/>
            <p:nvPr/>
          </p:nvSpPr>
          <p:spPr>
            <a:xfrm>
              <a:off x="7511392" y="307000"/>
              <a:ext cx="787164" cy="882356"/>
            </a:xfrm>
            <a:custGeom>
              <a:avLst/>
              <a:gdLst/>
              <a:ahLst/>
              <a:cxnLst/>
              <a:rect l="l" t="t" r="r" b="b"/>
              <a:pathLst>
                <a:path w="9766" h="10947" extrusionOk="0">
                  <a:moveTo>
                    <a:pt x="7989" y="0"/>
                  </a:moveTo>
                  <a:cubicBezTo>
                    <a:pt x="7989" y="0"/>
                    <a:pt x="0" y="3476"/>
                    <a:pt x="6504" y="10946"/>
                  </a:cubicBezTo>
                  <a:cubicBezTo>
                    <a:pt x="6504" y="10946"/>
                    <a:pt x="5473" y="8436"/>
                    <a:pt x="9766" y="6141"/>
                  </a:cubicBezTo>
                  <a:cubicBezTo>
                    <a:pt x="9766" y="6141"/>
                    <a:pt x="7917" y="2880"/>
                    <a:pt x="798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  <p:transition spd="med">
    <p:pull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 userDrawn="1">
  <p:cSld name="MAIN_POINT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8"/>
          <p:cNvSpPr/>
          <p:nvPr/>
        </p:nvSpPr>
        <p:spPr>
          <a:xfrm>
            <a:off x="0" y="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p:transition spd="med">
    <p:pull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noFill/>
        <a:effectLst/>
      </p:bgPr>
    </p:bg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>
    <p:pull dir="r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 userDrawn="1">
  <p:cSld name="BLANK_1"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3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  <p:transition spd="med">
    <p:pull dir="r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 1" userDrawn="1">
  <p:cSld name="CUSTOM_1"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5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82" name="Google Shape;82;p15"/>
          <p:cNvGrpSpPr/>
          <p:nvPr/>
        </p:nvGrpSpPr>
        <p:grpSpPr>
          <a:xfrm rot="6978379">
            <a:off x="8096576" y="2806626"/>
            <a:ext cx="664657" cy="664310"/>
            <a:chOff x="6212418" y="1482331"/>
            <a:chExt cx="627249" cy="626921"/>
          </a:xfrm>
        </p:grpSpPr>
        <p:sp>
          <p:nvSpPr>
            <p:cNvPr id="83" name="Google Shape;83;p15"/>
            <p:cNvSpPr/>
            <p:nvPr/>
          </p:nvSpPr>
          <p:spPr>
            <a:xfrm>
              <a:off x="6212418" y="1482331"/>
              <a:ext cx="627249" cy="620800"/>
            </a:xfrm>
            <a:custGeom>
              <a:avLst/>
              <a:gdLst/>
              <a:ahLst/>
              <a:cxnLst/>
              <a:rect l="l" t="t" r="r" b="b"/>
              <a:pathLst>
                <a:path w="7782" h="7702" extrusionOk="0">
                  <a:moveTo>
                    <a:pt x="6112" y="1623"/>
                  </a:moveTo>
                  <a:cubicBezTo>
                    <a:pt x="6112" y="1623"/>
                    <a:pt x="6112" y="1623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12" y="1623"/>
                    <a:pt x="6112" y="1623"/>
                  </a:cubicBezTo>
                  <a:close/>
                  <a:moveTo>
                    <a:pt x="1032" y="1"/>
                  </a:moveTo>
                  <a:cubicBezTo>
                    <a:pt x="1032" y="1"/>
                    <a:pt x="1" y="4037"/>
                    <a:pt x="1909" y="6207"/>
                  </a:cubicBezTo>
                  <a:cubicBezTo>
                    <a:pt x="1909" y="6207"/>
                    <a:pt x="3569" y="7701"/>
                    <a:pt x="5835" y="7701"/>
                  </a:cubicBezTo>
                  <a:cubicBezTo>
                    <a:pt x="6447" y="7701"/>
                    <a:pt x="7102" y="7592"/>
                    <a:pt x="7781" y="7316"/>
                  </a:cubicBezTo>
                  <a:cubicBezTo>
                    <a:pt x="7781" y="7316"/>
                    <a:pt x="5635" y="6499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09" y="1623"/>
                    <a:pt x="6104" y="1623"/>
                  </a:cubicBezTo>
                  <a:cubicBezTo>
                    <a:pt x="5980" y="1623"/>
                    <a:pt x="4400" y="1465"/>
                    <a:pt x="103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" name="Google Shape;84;p15"/>
            <p:cNvSpPr/>
            <p:nvPr/>
          </p:nvSpPr>
          <p:spPr>
            <a:xfrm>
              <a:off x="6365722" y="1881228"/>
              <a:ext cx="473459" cy="228024"/>
            </a:xfrm>
            <a:custGeom>
              <a:avLst/>
              <a:gdLst/>
              <a:ahLst/>
              <a:cxnLst/>
              <a:rect l="l" t="t" r="r" b="b"/>
              <a:pathLst>
                <a:path w="5874" h="2829" extrusionOk="0">
                  <a:moveTo>
                    <a:pt x="5873" y="2367"/>
                  </a:moveTo>
                  <a:cubicBezTo>
                    <a:pt x="5872" y="2368"/>
                    <a:pt x="5870" y="2368"/>
                    <a:pt x="5869" y="2369"/>
                  </a:cubicBezTo>
                  <a:lnTo>
                    <a:pt x="5869" y="2369"/>
                  </a:lnTo>
                  <a:cubicBezTo>
                    <a:pt x="5872" y="2368"/>
                    <a:pt x="5874" y="2368"/>
                    <a:pt x="5873" y="2367"/>
                  </a:cubicBezTo>
                  <a:close/>
                  <a:moveTo>
                    <a:pt x="2141" y="0"/>
                  </a:moveTo>
                  <a:cubicBezTo>
                    <a:pt x="2141" y="0"/>
                    <a:pt x="1496" y="1415"/>
                    <a:pt x="546" y="1415"/>
                  </a:cubicBezTo>
                  <a:cubicBezTo>
                    <a:pt x="373" y="1415"/>
                    <a:pt x="191" y="1368"/>
                    <a:pt x="1" y="1258"/>
                  </a:cubicBezTo>
                  <a:lnTo>
                    <a:pt x="1" y="1258"/>
                  </a:lnTo>
                  <a:cubicBezTo>
                    <a:pt x="1" y="1258"/>
                    <a:pt x="1394" y="2828"/>
                    <a:pt x="3689" y="2828"/>
                  </a:cubicBezTo>
                  <a:cubicBezTo>
                    <a:pt x="4346" y="2828"/>
                    <a:pt x="5076" y="2700"/>
                    <a:pt x="5869" y="2369"/>
                  </a:cubicBezTo>
                  <a:lnTo>
                    <a:pt x="5869" y="2369"/>
                  </a:lnTo>
                  <a:cubicBezTo>
                    <a:pt x="5850" y="2374"/>
                    <a:pt x="5766" y="2386"/>
                    <a:pt x="5633" y="2386"/>
                  </a:cubicBezTo>
                  <a:cubicBezTo>
                    <a:pt x="5034" y="2386"/>
                    <a:pt x="3434" y="2150"/>
                    <a:pt x="214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5" name="Google Shape;85;p15"/>
          <p:cNvGrpSpPr/>
          <p:nvPr/>
        </p:nvGrpSpPr>
        <p:grpSpPr>
          <a:xfrm rot="-1183323">
            <a:off x="246893" y="1046862"/>
            <a:ext cx="761061" cy="825062"/>
            <a:chOff x="7511392" y="307000"/>
            <a:chExt cx="863570" cy="936192"/>
          </a:xfrm>
        </p:grpSpPr>
        <p:sp>
          <p:nvSpPr>
            <p:cNvPr id="86" name="Google Shape;86;p15"/>
            <p:cNvSpPr/>
            <p:nvPr/>
          </p:nvSpPr>
          <p:spPr>
            <a:xfrm>
              <a:off x="7927457" y="838406"/>
              <a:ext cx="447505" cy="404786"/>
            </a:xfrm>
            <a:custGeom>
              <a:avLst/>
              <a:gdLst/>
              <a:ahLst/>
              <a:cxnLst/>
              <a:rect l="l" t="t" r="r" b="b"/>
              <a:pathLst>
                <a:path w="5552" h="5022" extrusionOk="0">
                  <a:moveTo>
                    <a:pt x="2386" y="1"/>
                  </a:moveTo>
                  <a:cubicBezTo>
                    <a:pt x="2386" y="7"/>
                    <a:pt x="1" y="2159"/>
                    <a:pt x="1342" y="4353"/>
                  </a:cubicBezTo>
                  <a:cubicBezTo>
                    <a:pt x="1342" y="4353"/>
                    <a:pt x="2052" y="5021"/>
                    <a:pt x="3210" y="5021"/>
                  </a:cubicBezTo>
                  <a:cubicBezTo>
                    <a:pt x="3863" y="5021"/>
                    <a:pt x="4659" y="4809"/>
                    <a:pt x="5551" y="4144"/>
                  </a:cubicBezTo>
                  <a:cubicBezTo>
                    <a:pt x="5551" y="4144"/>
                    <a:pt x="3280" y="3125"/>
                    <a:pt x="238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" name="Google Shape;87;p15"/>
            <p:cNvSpPr/>
            <p:nvPr/>
          </p:nvSpPr>
          <p:spPr>
            <a:xfrm>
              <a:off x="7511392" y="307000"/>
              <a:ext cx="787164" cy="882356"/>
            </a:xfrm>
            <a:custGeom>
              <a:avLst/>
              <a:gdLst/>
              <a:ahLst/>
              <a:cxnLst/>
              <a:rect l="l" t="t" r="r" b="b"/>
              <a:pathLst>
                <a:path w="9766" h="10947" extrusionOk="0">
                  <a:moveTo>
                    <a:pt x="7989" y="0"/>
                  </a:moveTo>
                  <a:cubicBezTo>
                    <a:pt x="7989" y="0"/>
                    <a:pt x="0" y="3476"/>
                    <a:pt x="6504" y="10946"/>
                  </a:cubicBezTo>
                  <a:cubicBezTo>
                    <a:pt x="6504" y="10946"/>
                    <a:pt x="5473" y="8436"/>
                    <a:pt x="9766" y="6141"/>
                  </a:cubicBezTo>
                  <a:cubicBezTo>
                    <a:pt x="9766" y="6141"/>
                    <a:pt x="7917" y="2880"/>
                    <a:pt x="798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  <p:transition spd="med">
    <p:pull dir="r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hree columns" userDrawn="1">
  <p:cSld name="BLANK_1_1_1_2">
    <p:spTree>
      <p:nvGrpSpPr>
        <p:cNvPr id="1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22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46" name="Google Shape;146;p22"/>
          <p:cNvGrpSpPr/>
          <p:nvPr/>
        </p:nvGrpSpPr>
        <p:grpSpPr>
          <a:xfrm flipH="1">
            <a:off x="8096586" y="515605"/>
            <a:ext cx="664633" cy="664286"/>
            <a:chOff x="6212418" y="1482331"/>
            <a:chExt cx="627249" cy="626921"/>
          </a:xfrm>
        </p:grpSpPr>
        <p:sp>
          <p:nvSpPr>
            <p:cNvPr id="147" name="Google Shape;147;p22"/>
            <p:cNvSpPr/>
            <p:nvPr/>
          </p:nvSpPr>
          <p:spPr>
            <a:xfrm>
              <a:off x="6212418" y="1482331"/>
              <a:ext cx="627249" cy="620800"/>
            </a:xfrm>
            <a:custGeom>
              <a:avLst/>
              <a:gdLst/>
              <a:ahLst/>
              <a:cxnLst/>
              <a:rect l="l" t="t" r="r" b="b"/>
              <a:pathLst>
                <a:path w="7782" h="7702" extrusionOk="0">
                  <a:moveTo>
                    <a:pt x="6112" y="1623"/>
                  </a:moveTo>
                  <a:cubicBezTo>
                    <a:pt x="6112" y="1623"/>
                    <a:pt x="6112" y="1623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12" y="1623"/>
                    <a:pt x="6112" y="1623"/>
                  </a:cubicBezTo>
                  <a:close/>
                  <a:moveTo>
                    <a:pt x="1032" y="1"/>
                  </a:moveTo>
                  <a:cubicBezTo>
                    <a:pt x="1032" y="1"/>
                    <a:pt x="1" y="4037"/>
                    <a:pt x="1909" y="6207"/>
                  </a:cubicBezTo>
                  <a:cubicBezTo>
                    <a:pt x="1909" y="6207"/>
                    <a:pt x="3569" y="7701"/>
                    <a:pt x="5835" y="7701"/>
                  </a:cubicBezTo>
                  <a:cubicBezTo>
                    <a:pt x="6447" y="7701"/>
                    <a:pt x="7102" y="7592"/>
                    <a:pt x="7781" y="7316"/>
                  </a:cubicBezTo>
                  <a:cubicBezTo>
                    <a:pt x="7781" y="7316"/>
                    <a:pt x="5635" y="6499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09" y="1623"/>
                    <a:pt x="6104" y="1623"/>
                  </a:cubicBezTo>
                  <a:cubicBezTo>
                    <a:pt x="5980" y="1623"/>
                    <a:pt x="4400" y="1465"/>
                    <a:pt x="103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" name="Google Shape;148;p22"/>
            <p:cNvSpPr/>
            <p:nvPr/>
          </p:nvSpPr>
          <p:spPr>
            <a:xfrm>
              <a:off x="6365722" y="1881228"/>
              <a:ext cx="473459" cy="228024"/>
            </a:xfrm>
            <a:custGeom>
              <a:avLst/>
              <a:gdLst/>
              <a:ahLst/>
              <a:cxnLst/>
              <a:rect l="l" t="t" r="r" b="b"/>
              <a:pathLst>
                <a:path w="5874" h="2829" extrusionOk="0">
                  <a:moveTo>
                    <a:pt x="5873" y="2367"/>
                  </a:moveTo>
                  <a:cubicBezTo>
                    <a:pt x="5872" y="2368"/>
                    <a:pt x="5870" y="2368"/>
                    <a:pt x="5869" y="2369"/>
                  </a:cubicBezTo>
                  <a:lnTo>
                    <a:pt x="5869" y="2369"/>
                  </a:lnTo>
                  <a:cubicBezTo>
                    <a:pt x="5872" y="2368"/>
                    <a:pt x="5874" y="2368"/>
                    <a:pt x="5873" y="2367"/>
                  </a:cubicBezTo>
                  <a:close/>
                  <a:moveTo>
                    <a:pt x="2141" y="0"/>
                  </a:moveTo>
                  <a:cubicBezTo>
                    <a:pt x="2141" y="0"/>
                    <a:pt x="1496" y="1415"/>
                    <a:pt x="546" y="1415"/>
                  </a:cubicBezTo>
                  <a:cubicBezTo>
                    <a:pt x="373" y="1415"/>
                    <a:pt x="191" y="1368"/>
                    <a:pt x="1" y="1258"/>
                  </a:cubicBezTo>
                  <a:lnTo>
                    <a:pt x="1" y="1258"/>
                  </a:lnTo>
                  <a:cubicBezTo>
                    <a:pt x="1" y="1258"/>
                    <a:pt x="1394" y="2828"/>
                    <a:pt x="3689" y="2828"/>
                  </a:cubicBezTo>
                  <a:cubicBezTo>
                    <a:pt x="4346" y="2828"/>
                    <a:pt x="5076" y="2700"/>
                    <a:pt x="5869" y="2369"/>
                  </a:cubicBezTo>
                  <a:lnTo>
                    <a:pt x="5869" y="2369"/>
                  </a:lnTo>
                  <a:cubicBezTo>
                    <a:pt x="5850" y="2374"/>
                    <a:pt x="5766" y="2386"/>
                    <a:pt x="5633" y="2386"/>
                  </a:cubicBezTo>
                  <a:cubicBezTo>
                    <a:pt x="5034" y="2386"/>
                    <a:pt x="3434" y="2150"/>
                    <a:pt x="214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9" name="Google Shape;149;p22"/>
          <p:cNvGrpSpPr/>
          <p:nvPr/>
        </p:nvGrpSpPr>
        <p:grpSpPr>
          <a:xfrm rot="10800000">
            <a:off x="292209" y="4149819"/>
            <a:ext cx="845522" cy="916625"/>
            <a:chOff x="7511392" y="307000"/>
            <a:chExt cx="863570" cy="936192"/>
          </a:xfrm>
        </p:grpSpPr>
        <p:sp>
          <p:nvSpPr>
            <p:cNvPr id="150" name="Google Shape;150;p22"/>
            <p:cNvSpPr/>
            <p:nvPr/>
          </p:nvSpPr>
          <p:spPr>
            <a:xfrm>
              <a:off x="7927457" y="838406"/>
              <a:ext cx="447505" cy="404786"/>
            </a:xfrm>
            <a:custGeom>
              <a:avLst/>
              <a:gdLst/>
              <a:ahLst/>
              <a:cxnLst/>
              <a:rect l="l" t="t" r="r" b="b"/>
              <a:pathLst>
                <a:path w="5552" h="5022" extrusionOk="0">
                  <a:moveTo>
                    <a:pt x="2386" y="1"/>
                  </a:moveTo>
                  <a:cubicBezTo>
                    <a:pt x="2386" y="7"/>
                    <a:pt x="1" y="2159"/>
                    <a:pt x="1342" y="4353"/>
                  </a:cubicBezTo>
                  <a:cubicBezTo>
                    <a:pt x="1342" y="4353"/>
                    <a:pt x="2052" y="5021"/>
                    <a:pt x="3210" y="5021"/>
                  </a:cubicBezTo>
                  <a:cubicBezTo>
                    <a:pt x="3863" y="5021"/>
                    <a:pt x="4659" y="4809"/>
                    <a:pt x="5551" y="4144"/>
                  </a:cubicBezTo>
                  <a:cubicBezTo>
                    <a:pt x="5551" y="4144"/>
                    <a:pt x="3280" y="3125"/>
                    <a:pt x="238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1" name="Google Shape;151;p22"/>
            <p:cNvSpPr/>
            <p:nvPr/>
          </p:nvSpPr>
          <p:spPr>
            <a:xfrm>
              <a:off x="7511392" y="307000"/>
              <a:ext cx="787164" cy="882356"/>
            </a:xfrm>
            <a:custGeom>
              <a:avLst/>
              <a:gdLst/>
              <a:ahLst/>
              <a:cxnLst/>
              <a:rect l="l" t="t" r="r" b="b"/>
              <a:pathLst>
                <a:path w="9766" h="10947" extrusionOk="0">
                  <a:moveTo>
                    <a:pt x="7989" y="0"/>
                  </a:moveTo>
                  <a:cubicBezTo>
                    <a:pt x="7989" y="0"/>
                    <a:pt x="0" y="3476"/>
                    <a:pt x="6504" y="10946"/>
                  </a:cubicBezTo>
                  <a:cubicBezTo>
                    <a:pt x="6504" y="10946"/>
                    <a:pt x="5473" y="8436"/>
                    <a:pt x="9766" y="6141"/>
                  </a:cubicBezTo>
                  <a:cubicBezTo>
                    <a:pt x="9766" y="6141"/>
                    <a:pt x="7917" y="2880"/>
                    <a:pt x="798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  <p:transition spd="med">
    <p:pull dir="r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hree columns 1" userDrawn="1">
  <p:cSld name="BLANK_1_1_1_2_1"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23"/>
          <p:cNvSpPr/>
          <p:nvPr/>
        </p:nvSpPr>
        <p:spPr>
          <a:xfrm>
            <a:off x="0" y="4608500"/>
            <a:ext cx="9144000" cy="6081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61" name="Google Shape;161;p23"/>
          <p:cNvGrpSpPr/>
          <p:nvPr/>
        </p:nvGrpSpPr>
        <p:grpSpPr>
          <a:xfrm>
            <a:off x="8006140" y="76679"/>
            <a:ext cx="845522" cy="1570477"/>
            <a:chOff x="8006140" y="76679"/>
            <a:chExt cx="845522" cy="1570477"/>
          </a:xfrm>
        </p:grpSpPr>
        <p:grpSp>
          <p:nvGrpSpPr>
            <p:cNvPr id="162" name="Google Shape;162;p23"/>
            <p:cNvGrpSpPr/>
            <p:nvPr/>
          </p:nvGrpSpPr>
          <p:grpSpPr>
            <a:xfrm flipH="1">
              <a:off x="8006140" y="76679"/>
              <a:ext cx="845522" cy="916625"/>
              <a:chOff x="7511392" y="307000"/>
              <a:chExt cx="863570" cy="936192"/>
            </a:xfrm>
          </p:grpSpPr>
          <p:sp>
            <p:nvSpPr>
              <p:cNvPr id="163" name="Google Shape;163;p23"/>
              <p:cNvSpPr/>
              <p:nvPr/>
            </p:nvSpPr>
            <p:spPr>
              <a:xfrm>
                <a:off x="7927457" y="838406"/>
                <a:ext cx="447505" cy="404786"/>
              </a:xfrm>
              <a:custGeom>
                <a:avLst/>
                <a:gdLst/>
                <a:ahLst/>
                <a:cxnLst/>
                <a:rect l="l" t="t" r="r" b="b"/>
                <a:pathLst>
                  <a:path w="5552" h="5022" extrusionOk="0">
                    <a:moveTo>
                      <a:pt x="2386" y="1"/>
                    </a:moveTo>
                    <a:cubicBezTo>
                      <a:pt x="2386" y="7"/>
                      <a:pt x="1" y="2159"/>
                      <a:pt x="1342" y="4353"/>
                    </a:cubicBezTo>
                    <a:cubicBezTo>
                      <a:pt x="1342" y="4353"/>
                      <a:pt x="2052" y="5021"/>
                      <a:pt x="3210" y="5021"/>
                    </a:cubicBezTo>
                    <a:cubicBezTo>
                      <a:pt x="3863" y="5021"/>
                      <a:pt x="4659" y="4809"/>
                      <a:pt x="5551" y="4144"/>
                    </a:cubicBezTo>
                    <a:cubicBezTo>
                      <a:pt x="5551" y="4144"/>
                      <a:pt x="3280" y="3125"/>
                      <a:pt x="2386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4" name="Google Shape;164;p23"/>
              <p:cNvSpPr/>
              <p:nvPr/>
            </p:nvSpPr>
            <p:spPr>
              <a:xfrm>
                <a:off x="7511392" y="307000"/>
                <a:ext cx="787164" cy="882356"/>
              </a:xfrm>
              <a:custGeom>
                <a:avLst/>
                <a:gdLst/>
                <a:ahLst/>
                <a:cxnLst/>
                <a:rect l="l" t="t" r="r" b="b"/>
                <a:pathLst>
                  <a:path w="9766" h="10947" extrusionOk="0">
                    <a:moveTo>
                      <a:pt x="7989" y="0"/>
                    </a:moveTo>
                    <a:cubicBezTo>
                      <a:pt x="7989" y="0"/>
                      <a:pt x="0" y="3476"/>
                      <a:pt x="6504" y="10946"/>
                    </a:cubicBezTo>
                    <a:cubicBezTo>
                      <a:pt x="6504" y="10946"/>
                      <a:pt x="5473" y="8436"/>
                      <a:pt x="9766" y="6141"/>
                    </a:cubicBezTo>
                    <a:cubicBezTo>
                      <a:pt x="9766" y="6141"/>
                      <a:pt x="7917" y="2880"/>
                      <a:pt x="7989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65" name="Google Shape;165;p23"/>
            <p:cNvGrpSpPr/>
            <p:nvPr/>
          </p:nvGrpSpPr>
          <p:grpSpPr>
            <a:xfrm rot="-4814457">
              <a:off x="8230739" y="1116990"/>
              <a:ext cx="396310" cy="572684"/>
              <a:chOff x="1943179" y="1609600"/>
              <a:chExt cx="396322" cy="572701"/>
            </a:xfrm>
          </p:grpSpPr>
          <p:sp>
            <p:nvSpPr>
              <p:cNvPr id="166" name="Google Shape;166;p23"/>
              <p:cNvSpPr/>
              <p:nvPr/>
            </p:nvSpPr>
            <p:spPr>
              <a:xfrm>
                <a:off x="1963142" y="1609600"/>
                <a:ext cx="376358" cy="529154"/>
              </a:xfrm>
              <a:custGeom>
                <a:avLst/>
                <a:gdLst/>
                <a:ahLst/>
                <a:cxnLst/>
                <a:rect l="l" t="t" r="r" b="b"/>
                <a:pathLst>
                  <a:path w="6749" h="9489" extrusionOk="0">
                    <a:moveTo>
                      <a:pt x="6312" y="1"/>
                    </a:moveTo>
                    <a:cubicBezTo>
                      <a:pt x="6191" y="1"/>
                      <a:pt x="6072" y="59"/>
                      <a:pt x="5998" y="170"/>
                    </a:cubicBezTo>
                    <a:lnTo>
                      <a:pt x="0" y="9053"/>
                    </a:lnTo>
                    <a:lnTo>
                      <a:pt x="632" y="9488"/>
                    </a:lnTo>
                    <a:lnTo>
                      <a:pt x="6630" y="593"/>
                    </a:lnTo>
                    <a:cubicBezTo>
                      <a:pt x="6749" y="426"/>
                      <a:pt x="6707" y="187"/>
                      <a:pt x="6528" y="68"/>
                    </a:cubicBezTo>
                    <a:cubicBezTo>
                      <a:pt x="6462" y="23"/>
                      <a:pt x="6387" y="1"/>
                      <a:pt x="6312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7" name="Google Shape;167;p23"/>
              <p:cNvSpPr/>
              <p:nvPr/>
            </p:nvSpPr>
            <p:spPr>
              <a:xfrm>
                <a:off x="1943179" y="2114379"/>
                <a:ext cx="55263" cy="67922"/>
              </a:xfrm>
              <a:custGeom>
                <a:avLst/>
                <a:gdLst/>
                <a:ahLst/>
                <a:cxnLst/>
                <a:rect l="l" t="t" r="r" b="b"/>
                <a:pathLst>
                  <a:path w="991" h="1218" extrusionOk="0">
                    <a:moveTo>
                      <a:pt x="358" y="1"/>
                    </a:moveTo>
                    <a:lnTo>
                      <a:pt x="0" y="1217"/>
                    </a:lnTo>
                    <a:lnTo>
                      <a:pt x="0" y="1217"/>
                    </a:lnTo>
                    <a:lnTo>
                      <a:pt x="990" y="436"/>
                    </a:lnTo>
                    <a:lnTo>
                      <a:pt x="358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" name="Google Shape;168;p23"/>
              <p:cNvSpPr/>
              <p:nvPr/>
            </p:nvSpPr>
            <p:spPr>
              <a:xfrm>
                <a:off x="2270962" y="1642278"/>
                <a:ext cx="46620" cy="40653"/>
              </a:xfrm>
              <a:custGeom>
                <a:avLst/>
                <a:gdLst/>
                <a:ahLst/>
                <a:cxnLst/>
                <a:rect l="l" t="t" r="r" b="b"/>
                <a:pathLst>
                  <a:path w="836" h="729" extrusionOk="0">
                    <a:moveTo>
                      <a:pt x="198" y="1"/>
                    </a:moveTo>
                    <a:lnTo>
                      <a:pt x="1" y="293"/>
                    </a:lnTo>
                    <a:lnTo>
                      <a:pt x="633" y="728"/>
                    </a:lnTo>
                    <a:lnTo>
                      <a:pt x="835" y="430"/>
                    </a:lnTo>
                    <a:lnTo>
                      <a:pt x="198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9" name="Google Shape;169;p23"/>
              <p:cNvSpPr/>
              <p:nvPr/>
            </p:nvSpPr>
            <p:spPr>
              <a:xfrm>
                <a:off x="2074504" y="1933201"/>
                <a:ext cx="46564" cy="40262"/>
              </a:xfrm>
              <a:custGeom>
                <a:avLst/>
                <a:gdLst/>
                <a:ahLst/>
                <a:cxnLst/>
                <a:rect l="l" t="t" r="r" b="b"/>
                <a:pathLst>
                  <a:path w="835" h="722" extrusionOk="0">
                    <a:moveTo>
                      <a:pt x="203" y="1"/>
                    </a:moveTo>
                    <a:lnTo>
                      <a:pt x="0" y="293"/>
                    </a:lnTo>
                    <a:lnTo>
                      <a:pt x="638" y="722"/>
                    </a:lnTo>
                    <a:lnTo>
                      <a:pt x="835" y="430"/>
                    </a:lnTo>
                    <a:lnTo>
                      <a:pt x="203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0" name="Google Shape;170;p23"/>
              <p:cNvSpPr/>
              <p:nvPr/>
            </p:nvSpPr>
            <p:spPr>
              <a:xfrm>
                <a:off x="2068481" y="1953833"/>
                <a:ext cx="38645" cy="28607"/>
              </a:xfrm>
              <a:custGeom>
                <a:avLst/>
                <a:gdLst/>
                <a:ahLst/>
                <a:cxnLst/>
                <a:rect l="l" t="t" r="r" b="b"/>
                <a:pathLst>
                  <a:path w="693" h="513" extrusionOk="0">
                    <a:moveTo>
                      <a:pt x="55" y="0"/>
                    </a:moveTo>
                    <a:lnTo>
                      <a:pt x="1" y="84"/>
                    </a:lnTo>
                    <a:lnTo>
                      <a:pt x="639" y="513"/>
                    </a:lnTo>
                    <a:lnTo>
                      <a:pt x="693" y="429"/>
                    </a:lnTo>
                    <a:lnTo>
                      <a:pt x="55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1" name="Google Shape;171;p23"/>
              <p:cNvSpPr/>
              <p:nvPr/>
            </p:nvSpPr>
            <p:spPr>
              <a:xfrm>
                <a:off x="2088780" y="1923888"/>
                <a:ext cx="38645" cy="28663"/>
              </a:xfrm>
              <a:custGeom>
                <a:avLst/>
                <a:gdLst/>
                <a:ahLst/>
                <a:cxnLst/>
                <a:rect l="l" t="t" r="r" b="b"/>
                <a:pathLst>
                  <a:path w="693" h="514" extrusionOk="0">
                    <a:moveTo>
                      <a:pt x="54" y="1"/>
                    </a:moveTo>
                    <a:lnTo>
                      <a:pt x="1" y="84"/>
                    </a:lnTo>
                    <a:lnTo>
                      <a:pt x="639" y="513"/>
                    </a:lnTo>
                    <a:lnTo>
                      <a:pt x="692" y="430"/>
                    </a:lnTo>
                    <a:lnTo>
                      <a:pt x="54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2" name="Google Shape;172;p23"/>
              <p:cNvSpPr/>
              <p:nvPr/>
            </p:nvSpPr>
            <p:spPr>
              <a:xfrm>
                <a:off x="2302246" y="1663580"/>
                <a:ext cx="28273" cy="25931"/>
              </a:xfrm>
              <a:custGeom>
                <a:avLst/>
                <a:gdLst/>
                <a:ahLst/>
                <a:cxnLst/>
                <a:rect l="l" t="t" r="r" b="b"/>
                <a:pathLst>
                  <a:path w="507" h="465" extrusionOk="0">
                    <a:moveTo>
                      <a:pt x="197" y="0"/>
                    </a:moveTo>
                    <a:lnTo>
                      <a:pt x="0" y="298"/>
                    </a:lnTo>
                    <a:lnTo>
                      <a:pt x="197" y="430"/>
                    </a:lnTo>
                    <a:cubicBezTo>
                      <a:pt x="230" y="453"/>
                      <a:pt x="267" y="464"/>
                      <a:pt x="303" y="464"/>
                    </a:cubicBezTo>
                    <a:cubicBezTo>
                      <a:pt x="360" y="464"/>
                      <a:pt x="415" y="436"/>
                      <a:pt x="447" y="382"/>
                    </a:cubicBezTo>
                    <a:cubicBezTo>
                      <a:pt x="507" y="298"/>
                      <a:pt x="483" y="185"/>
                      <a:pt x="400" y="132"/>
                    </a:cubicBezTo>
                    <a:lnTo>
                      <a:pt x="197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3" name="Google Shape;173;p23"/>
              <p:cNvSpPr/>
              <p:nvPr/>
            </p:nvSpPr>
            <p:spPr>
              <a:xfrm>
                <a:off x="2201814" y="1676852"/>
                <a:ext cx="124412" cy="181961"/>
              </a:xfrm>
              <a:custGeom>
                <a:avLst/>
                <a:gdLst/>
                <a:ahLst/>
                <a:cxnLst/>
                <a:rect l="l" t="t" r="r" b="b"/>
                <a:pathLst>
                  <a:path w="2231" h="3263" extrusionOk="0">
                    <a:moveTo>
                      <a:pt x="2129" y="1"/>
                    </a:moveTo>
                    <a:lnTo>
                      <a:pt x="42" y="3095"/>
                    </a:lnTo>
                    <a:cubicBezTo>
                      <a:pt x="1" y="3143"/>
                      <a:pt x="19" y="3226"/>
                      <a:pt x="78" y="3262"/>
                    </a:cubicBezTo>
                    <a:lnTo>
                      <a:pt x="2230" y="66"/>
                    </a:lnTo>
                    <a:lnTo>
                      <a:pt x="2129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74" name="Google Shape;174;p23"/>
              <p:cNvSpPr/>
              <p:nvPr/>
            </p:nvSpPr>
            <p:spPr>
              <a:xfrm>
                <a:off x="2208115" y="1754643"/>
                <a:ext cx="68591" cy="96641"/>
              </a:xfrm>
              <a:custGeom>
                <a:avLst/>
                <a:gdLst/>
                <a:ahLst/>
                <a:cxnLst/>
                <a:rect l="l" t="t" r="r" b="b"/>
                <a:pathLst>
                  <a:path w="1230" h="1733" extrusionOk="0">
                    <a:moveTo>
                      <a:pt x="1158" y="1"/>
                    </a:moveTo>
                    <a:lnTo>
                      <a:pt x="1" y="1712"/>
                    </a:lnTo>
                    <a:cubicBezTo>
                      <a:pt x="24" y="1726"/>
                      <a:pt x="50" y="1732"/>
                      <a:pt x="76" y="1732"/>
                    </a:cubicBezTo>
                    <a:cubicBezTo>
                      <a:pt x="118" y="1732"/>
                      <a:pt x="158" y="1715"/>
                      <a:pt x="180" y="1682"/>
                    </a:cubicBezTo>
                    <a:lnTo>
                      <a:pt x="1193" y="186"/>
                    </a:lnTo>
                    <a:cubicBezTo>
                      <a:pt x="1229" y="120"/>
                      <a:pt x="1217" y="37"/>
                      <a:pt x="1158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</p:spTree>
  </p:cSld>
  <p:clrMapOvr>
    <a:masterClrMapping/>
  </p:clrMapOvr>
  <p:transition spd="med">
    <p:pull dir="r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5100" y="445025"/>
            <a:ext cx="77139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DM Sans"/>
              <a:buNone/>
              <a:defRPr sz="3000" b="1">
                <a:solidFill>
                  <a:schemeClr val="dk1"/>
                </a:solidFill>
                <a:latin typeface="DM Sans"/>
                <a:ea typeface="DM Sans"/>
                <a:cs typeface="DM Sans"/>
                <a:sym typeface="DM Sans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ebas Neue"/>
              <a:buNone/>
              <a:defRPr sz="3500">
                <a:solidFill>
                  <a:schemeClr val="dk1"/>
                </a:solidFill>
                <a:latin typeface="Bebas Neue"/>
                <a:ea typeface="Bebas Neue"/>
                <a:cs typeface="Bebas Neue"/>
                <a:sym typeface="Bebas Neue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ebas Neue"/>
              <a:buNone/>
              <a:defRPr sz="3500">
                <a:solidFill>
                  <a:schemeClr val="dk1"/>
                </a:solidFill>
                <a:latin typeface="Bebas Neue"/>
                <a:ea typeface="Bebas Neue"/>
                <a:cs typeface="Bebas Neue"/>
                <a:sym typeface="Bebas Neue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ebas Neue"/>
              <a:buNone/>
              <a:defRPr sz="3500">
                <a:solidFill>
                  <a:schemeClr val="dk1"/>
                </a:solidFill>
                <a:latin typeface="Bebas Neue"/>
                <a:ea typeface="Bebas Neue"/>
                <a:cs typeface="Bebas Neue"/>
                <a:sym typeface="Bebas Neue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ebas Neue"/>
              <a:buNone/>
              <a:defRPr sz="3500">
                <a:solidFill>
                  <a:schemeClr val="dk1"/>
                </a:solidFill>
                <a:latin typeface="Bebas Neue"/>
                <a:ea typeface="Bebas Neue"/>
                <a:cs typeface="Bebas Neue"/>
                <a:sym typeface="Bebas Neue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ebas Neue"/>
              <a:buNone/>
              <a:defRPr sz="3500">
                <a:solidFill>
                  <a:schemeClr val="dk1"/>
                </a:solidFill>
                <a:latin typeface="Bebas Neue"/>
                <a:ea typeface="Bebas Neue"/>
                <a:cs typeface="Bebas Neue"/>
                <a:sym typeface="Bebas Neue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ebas Neue"/>
              <a:buNone/>
              <a:defRPr sz="3500">
                <a:solidFill>
                  <a:schemeClr val="dk1"/>
                </a:solidFill>
                <a:latin typeface="Bebas Neue"/>
                <a:ea typeface="Bebas Neue"/>
                <a:cs typeface="Bebas Neue"/>
                <a:sym typeface="Bebas Neue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ebas Neue"/>
              <a:buNone/>
              <a:defRPr sz="3500">
                <a:solidFill>
                  <a:schemeClr val="dk1"/>
                </a:solidFill>
                <a:latin typeface="Bebas Neue"/>
                <a:ea typeface="Bebas Neue"/>
                <a:cs typeface="Bebas Neue"/>
                <a:sym typeface="Bebas Neue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ebas Neue"/>
              <a:buNone/>
              <a:defRPr sz="3500">
                <a:solidFill>
                  <a:schemeClr val="dk1"/>
                </a:solidFill>
                <a:latin typeface="Bebas Neue"/>
                <a:ea typeface="Bebas Neue"/>
                <a:cs typeface="Bebas Neue"/>
                <a:sym typeface="Bebas Neue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715100" y="1152475"/>
            <a:ext cx="7713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chivo"/>
              <a:buChar char="●"/>
              <a:defRPr>
                <a:solidFill>
                  <a:schemeClr val="dk1"/>
                </a:solidFill>
                <a:latin typeface="Archivo"/>
                <a:ea typeface="Archivo"/>
                <a:cs typeface="Archivo"/>
                <a:sym typeface="Archivo"/>
              </a:defRPr>
            </a:lvl1pPr>
            <a:lvl2pPr marL="914400" lvl="1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chivo"/>
              <a:buChar char="○"/>
              <a:defRPr>
                <a:solidFill>
                  <a:schemeClr val="dk1"/>
                </a:solidFill>
                <a:latin typeface="Archivo"/>
                <a:ea typeface="Archivo"/>
                <a:cs typeface="Archivo"/>
                <a:sym typeface="Archivo"/>
              </a:defRPr>
            </a:lvl2pPr>
            <a:lvl3pPr marL="1371600" lvl="2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chivo"/>
              <a:buChar char="■"/>
              <a:defRPr>
                <a:solidFill>
                  <a:schemeClr val="dk1"/>
                </a:solidFill>
                <a:latin typeface="Archivo"/>
                <a:ea typeface="Archivo"/>
                <a:cs typeface="Archivo"/>
                <a:sym typeface="Archivo"/>
              </a:defRPr>
            </a:lvl3pPr>
            <a:lvl4pPr marL="1828800" lvl="3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chivo"/>
              <a:buChar char="●"/>
              <a:defRPr>
                <a:solidFill>
                  <a:schemeClr val="dk1"/>
                </a:solidFill>
                <a:latin typeface="Archivo"/>
                <a:ea typeface="Archivo"/>
                <a:cs typeface="Archivo"/>
                <a:sym typeface="Archivo"/>
              </a:defRPr>
            </a:lvl4pPr>
            <a:lvl5pPr marL="2286000" lvl="4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chivo"/>
              <a:buChar char="○"/>
              <a:defRPr>
                <a:solidFill>
                  <a:schemeClr val="dk1"/>
                </a:solidFill>
                <a:latin typeface="Archivo"/>
                <a:ea typeface="Archivo"/>
                <a:cs typeface="Archivo"/>
                <a:sym typeface="Archivo"/>
              </a:defRPr>
            </a:lvl5pPr>
            <a:lvl6pPr marL="2743200" lvl="5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chivo"/>
              <a:buChar char="■"/>
              <a:defRPr>
                <a:solidFill>
                  <a:schemeClr val="dk1"/>
                </a:solidFill>
                <a:latin typeface="Archivo"/>
                <a:ea typeface="Archivo"/>
                <a:cs typeface="Archivo"/>
                <a:sym typeface="Archivo"/>
              </a:defRPr>
            </a:lvl6pPr>
            <a:lvl7pPr marL="3200400" lvl="6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chivo"/>
              <a:buChar char="●"/>
              <a:defRPr>
                <a:solidFill>
                  <a:schemeClr val="dk1"/>
                </a:solidFill>
                <a:latin typeface="Archivo"/>
                <a:ea typeface="Archivo"/>
                <a:cs typeface="Archivo"/>
                <a:sym typeface="Archivo"/>
              </a:defRPr>
            </a:lvl7pPr>
            <a:lvl8pPr marL="3657600" lvl="7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chivo"/>
              <a:buChar char="○"/>
              <a:defRPr>
                <a:solidFill>
                  <a:schemeClr val="dk1"/>
                </a:solidFill>
                <a:latin typeface="Archivo"/>
                <a:ea typeface="Archivo"/>
                <a:cs typeface="Archivo"/>
                <a:sym typeface="Archivo"/>
              </a:defRPr>
            </a:lvl8pPr>
            <a:lvl9pPr marL="4114800" lvl="8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chivo"/>
              <a:buChar char="■"/>
              <a:defRPr>
                <a:solidFill>
                  <a:schemeClr val="dk1"/>
                </a:solidFill>
                <a:latin typeface="Archivo"/>
                <a:ea typeface="Archivo"/>
                <a:cs typeface="Archivo"/>
                <a:sym typeface="Archivo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1" r:id="rId3"/>
    <p:sldLayoutId id="2147483654" r:id="rId4"/>
    <p:sldLayoutId id="2147483658" r:id="rId5"/>
    <p:sldLayoutId id="2147483659" r:id="rId6"/>
    <p:sldLayoutId id="2147483661" r:id="rId7"/>
    <p:sldLayoutId id="2147483668" r:id="rId8"/>
    <p:sldLayoutId id="2147483669" r:id="rId9"/>
    <p:sldLayoutId id="2147483670" r:id="rId10"/>
    <p:sldLayoutId id="2147483671" r:id="rId11"/>
    <p:sldLayoutId id="2147483673" r:id="rId12"/>
    <p:sldLayoutId id="2147483674" r:id="rId13"/>
    <p:sldLayoutId id="2147483675" r:id="rId14"/>
  </p:sldLayoutIdLst>
  <p:transition spd="med">
    <p:pull dir="r"/>
  </p:transition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0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9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3" name="Google Shape;283;p33"/>
          <p:cNvGrpSpPr/>
          <p:nvPr/>
        </p:nvGrpSpPr>
        <p:grpSpPr>
          <a:xfrm>
            <a:off x="256356" y="73572"/>
            <a:ext cx="4904223" cy="4732563"/>
            <a:chOff x="524550" y="611191"/>
            <a:chExt cx="3980294" cy="4166809"/>
          </a:xfrm>
        </p:grpSpPr>
        <p:grpSp>
          <p:nvGrpSpPr>
            <p:cNvPr id="284" name="Google Shape;284;p33"/>
            <p:cNvGrpSpPr/>
            <p:nvPr/>
          </p:nvGrpSpPr>
          <p:grpSpPr>
            <a:xfrm flipH="1">
              <a:off x="3840211" y="2972930"/>
              <a:ext cx="664633" cy="664286"/>
              <a:chOff x="6212418" y="1482331"/>
              <a:chExt cx="627249" cy="626921"/>
            </a:xfrm>
          </p:grpSpPr>
          <p:sp>
            <p:nvSpPr>
              <p:cNvPr id="285" name="Google Shape;285;p33"/>
              <p:cNvSpPr/>
              <p:nvPr/>
            </p:nvSpPr>
            <p:spPr>
              <a:xfrm>
                <a:off x="6212418" y="1482331"/>
                <a:ext cx="627249" cy="620800"/>
              </a:xfrm>
              <a:custGeom>
                <a:avLst/>
                <a:gdLst/>
                <a:ahLst/>
                <a:cxnLst/>
                <a:rect l="l" t="t" r="r" b="b"/>
                <a:pathLst>
                  <a:path w="7782" h="7702" extrusionOk="0">
                    <a:moveTo>
                      <a:pt x="6112" y="1623"/>
                    </a:moveTo>
                    <a:cubicBezTo>
                      <a:pt x="6112" y="1623"/>
                      <a:pt x="6112" y="1623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12" y="1623"/>
                      <a:pt x="6112" y="1623"/>
                    </a:cubicBezTo>
                    <a:close/>
                    <a:moveTo>
                      <a:pt x="1032" y="1"/>
                    </a:moveTo>
                    <a:cubicBezTo>
                      <a:pt x="1032" y="1"/>
                      <a:pt x="1" y="4037"/>
                      <a:pt x="1909" y="6207"/>
                    </a:cubicBezTo>
                    <a:cubicBezTo>
                      <a:pt x="1909" y="6207"/>
                      <a:pt x="3569" y="7701"/>
                      <a:pt x="5835" y="7701"/>
                    </a:cubicBezTo>
                    <a:cubicBezTo>
                      <a:pt x="6447" y="7701"/>
                      <a:pt x="7102" y="7592"/>
                      <a:pt x="7781" y="7316"/>
                    </a:cubicBezTo>
                    <a:cubicBezTo>
                      <a:pt x="7781" y="7316"/>
                      <a:pt x="5635" y="6499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09" y="1623"/>
                      <a:pt x="6104" y="1623"/>
                    </a:cubicBezTo>
                    <a:cubicBezTo>
                      <a:pt x="5980" y="1623"/>
                      <a:pt x="4400" y="1465"/>
                      <a:pt x="1032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86" name="Google Shape;286;p33"/>
              <p:cNvSpPr/>
              <p:nvPr/>
            </p:nvSpPr>
            <p:spPr>
              <a:xfrm>
                <a:off x="6365722" y="1881228"/>
                <a:ext cx="473459" cy="228024"/>
              </a:xfrm>
              <a:custGeom>
                <a:avLst/>
                <a:gdLst/>
                <a:ahLst/>
                <a:cxnLst/>
                <a:rect l="l" t="t" r="r" b="b"/>
                <a:pathLst>
                  <a:path w="5874" h="2829" extrusionOk="0">
                    <a:moveTo>
                      <a:pt x="5873" y="2367"/>
                    </a:moveTo>
                    <a:cubicBezTo>
                      <a:pt x="5872" y="2368"/>
                      <a:pt x="5870" y="2368"/>
                      <a:pt x="5869" y="2369"/>
                    </a:cubicBezTo>
                    <a:lnTo>
                      <a:pt x="5869" y="2369"/>
                    </a:lnTo>
                    <a:cubicBezTo>
                      <a:pt x="5872" y="2368"/>
                      <a:pt x="5874" y="2368"/>
                      <a:pt x="5873" y="2367"/>
                    </a:cubicBezTo>
                    <a:close/>
                    <a:moveTo>
                      <a:pt x="2141" y="0"/>
                    </a:moveTo>
                    <a:cubicBezTo>
                      <a:pt x="2141" y="0"/>
                      <a:pt x="1496" y="1415"/>
                      <a:pt x="546" y="1415"/>
                    </a:cubicBezTo>
                    <a:cubicBezTo>
                      <a:pt x="373" y="1415"/>
                      <a:pt x="191" y="1368"/>
                      <a:pt x="1" y="1258"/>
                    </a:cubicBezTo>
                    <a:lnTo>
                      <a:pt x="1" y="1258"/>
                    </a:lnTo>
                    <a:cubicBezTo>
                      <a:pt x="1" y="1258"/>
                      <a:pt x="1394" y="2828"/>
                      <a:pt x="3689" y="2828"/>
                    </a:cubicBezTo>
                    <a:cubicBezTo>
                      <a:pt x="4346" y="2828"/>
                      <a:pt x="5076" y="2700"/>
                      <a:pt x="5869" y="2369"/>
                    </a:cubicBezTo>
                    <a:lnTo>
                      <a:pt x="5869" y="2369"/>
                    </a:lnTo>
                    <a:cubicBezTo>
                      <a:pt x="5850" y="2374"/>
                      <a:pt x="5766" y="2386"/>
                      <a:pt x="5633" y="2386"/>
                    </a:cubicBezTo>
                    <a:cubicBezTo>
                      <a:pt x="5034" y="2386"/>
                      <a:pt x="3434" y="2150"/>
                      <a:pt x="2141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87" name="Google Shape;287;p33"/>
            <p:cNvGrpSpPr/>
            <p:nvPr/>
          </p:nvGrpSpPr>
          <p:grpSpPr>
            <a:xfrm flipH="1">
              <a:off x="998552" y="611191"/>
              <a:ext cx="845522" cy="916625"/>
              <a:chOff x="7511392" y="307000"/>
              <a:chExt cx="863570" cy="936192"/>
            </a:xfrm>
          </p:grpSpPr>
          <p:sp>
            <p:nvSpPr>
              <p:cNvPr id="288" name="Google Shape;288;p33"/>
              <p:cNvSpPr/>
              <p:nvPr/>
            </p:nvSpPr>
            <p:spPr>
              <a:xfrm>
                <a:off x="7927457" y="838406"/>
                <a:ext cx="447505" cy="404786"/>
              </a:xfrm>
              <a:custGeom>
                <a:avLst/>
                <a:gdLst/>
                <a:ahLst/>
                <a:cxnLst/>
                <a:rect l="l" t="t" r="r" b="b"/>
                <a:pathLst>
                  <a:path w="5552" h="5022" extrusionOk="0">
                    <a:moveTo>
                      <a:pt x="2386" y="1"/>
                    </a:moveTo>
                    <a:cubicBezTo>
                      <a:pt x="2386" y="7"/>
                      <a:pt x="1" y="2159"/>
                      <a:pt x="1342" y="4353"/>
                    </a:cubicBezTo>
                    <a:cubicBezTo>
                      <a:pt x="1342" y="4353"/>
                      <a:pt x="2052" y="5021"/>
                      <a:pt x="3210" y="5021"/>
                    </a:cubicBezTo>
                    <a:cubicBezTo>
                      <a:pt x="3863" y="5021"/>
                      <a:pt x="4659" y="4809"/>
                      <a:pt x="5551" y="4144"/>
                    </a:cubicBezTo>
                    <a:cubicBezTo>
                      <a:pt x="5551" y="4144"/>
                      <a:pt x="3280" y="3125"/>
                      <a:pt x="2386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89" name="Google Shape;289;p33"/>
              <p:cNvSpPr/>
              <p:nvPr/>
            </p:nvSpPr>
            <p:spPr>
              <a:xfrm>
                <a:off x="7511392" y="307000"/>
                <a:ext cx="787164" cy="882356"/>
              </a:xfrm>
              <a:custGeom>
                <a:avLst/>
                <a:gdLst/>
                <a:ahLst/>
                <a:cxnLst/>
                <a:rect l="l" t="t" r="r" b="b"/>
                <a:pathLst>
                  <a:path w="9766" h="10947" extrusionOk="0">
                    <a:moveTo>
                      <a:pt x="7989" y="0"/>
                    </a:moveTo>
                    <a:cubicBezTo>
                      <a:pt x="7989" y="0"/>
                      <a:pt x="0" y="3476"/>
                      <a:pt x="6504" y="10946"/>
                    </a:cubicBezTo>
                    <a:cubicBezTo>
                      <a:pt x="6504" y="10946"/>
                      <a:pt x="5473" y="8436"/>
                      <a:pt x="9766" y="6141"/>
                    </a:cubicBezTo>
                    <a:cubicBezTo>
                      <a:pt x="9766" y="6141"/>
                      <a:pt x="7917" y="2880"/>
                      <a:pt x="7989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290" name="Google Shape;290;p33"/>
            <p:cNvSpPr/>
            <p:nvPr/>
          </p:nvSpPr>
          <p:spPr>
            <a:xfrm>
              <a:off x="524550" y="4609128"/>
              <a:ext cx="3273253" cy="168873"/>
            </a:xfrm>
            <a:custGeom>
              <a:avLst/>
              <a:gdLst/>
              <a:ahLst/>
              <a:cxnLst/>
              <a:rect l="l" t="t" r="r" b="b"/>
              <a:pathLst>
                <a:path w="17929" h="925" extrusionOk="0">
                  <a:moveTo>
                    <a:pt x="8961" y="1"/>
                  </a:moveTo>
                  <a:cubicBezTo>
                    <a:pt x="4013" y="1"/>
                    <a:pt x="1" y="209"/>
                    <a:pt x="1" y="466"/>
                  </a:cubicBezTo>
                  <a:cubicBezTo>
                    <a:pt x="1" y="722"/>
                    <a:pt x="4013" y="925"/>
                    <a:pt x="8961" y="925"/>
                  </a:cubicBezTo>
                  <a:cubicBezTo>
                    <a:pt x="13916" y="925"/>
                    <a:pt x="17928" y="722"/>
                    <a:pt x="17928" y="466"/>
                  </a:cubicBezTo>
                  <a:cubicBezTo>
                    <a:pt x="17928" y="209"/>
                    <a:pt x="13916" y="1"/>
                    <a:pt x="8961" y="1"/>
                  </a:cubicBez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291" name="Google Shape;291;p33"/>
            <p:cNvGrpSpPr/>
            <p:nvPr/>
          </p:nvGrpSpPr>
          <p:grpSpPr>
            <a:xfrm>
              <a:off x="813848" y="4145244"/>
              <a:ext cx="2655916" cy="566303"/>
              <a:chOff x="6098010" y="4127346"/>
              <a:chExt cx="2020169" cy="430747"/>
            </a:xfrm>
          </p:grpSpPr>
          <p:sp>
            <p:nvSpPr>
              <p:cNvPr id="292" name="Google Shape;292;p33"/>
              <p:cNvSpPr/>
              <p:nvPr/>
            </p:nvSpPr>
            <p:spPr>
              <a:xfrm>
                <a:off x="6098010" y="4127346"/>
                <a:ext cx="1162557" cy="430744"/>
              </a:xfrm>
              <a:custGeom>
                <a:avLst/>
                <a:gdLst/>
                <a:ahLst/>
                <a:cxnLst/>
                <a:rect l="l" t="t" r="r" b="b"/>
                <a:pathLst>
                  <a:path w="8372" h="3102" extrusionOk="0">
                    <a:moveTo>
                      <a:pt x="358" y="1"/>
                    </a:moveTo>
                    <a:cubicBezTo>
                      <a:pt x="1" y="1038"/>
                      <a:pt x="1" y="2064"/>
                      <a:pt x="358" y="3101"/>
                    </a:cubicBezTo>
                    <a:lnTo>
                      <a:pt x="8371" y="3101"/>
                    </a:lnTo>
                    <a:lnTo>
                      <a:pt x="8371" y="1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93" name="Google Shape;293;p33"/>
              <p:cNvSpPr/>
              <p:nvPr/>
            </p:nvSpPr>
            <p:spPr>
              <a:xfrm>
                <a:off x="6098010" y="4127346"/>
                <a:ext cx="114423" cy="430744"/>
              </a:xfrm>
              <a:custGeom>
                <a:avLst/>
                <a:gdLst/>
                <a:ahLst/>
                <a:cxnLst/>
                <a:rect l="l" t="t" r="r" b="b"/>
                <a:pathLst>
                  <a:path w="824" h="3102" extrusionOk="0">
                    <a:moveTo>
                      <a:pt x="358" y="1"/>
                    </a:moveTo>
                    <a:cubicBezTo>
                      <a:pt x="1" y="1038"/>
                      <a:pt x="1" y="2064"/>
                      <a:pt x="358" y="3101"/>
                    </a:cubicBezTo>
                    <a:lnTo>
                      <a:pt x="794" y="3101"/>
                    </a:lnTo>
                    <a:cubicBezTo>
                      <a:pt x="472" y="2064"/>
                      <a:pt x="484" y="1038"/>
                      <a:pt x="823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94" name="Google Shape;294;p33"/>
              <p:cNvSpPr/>
              <p:nvPr/>
            </p:nvSpPr>
            <p:spPr>
              <a:xfrm>
                <a:off x="6190770" y="4127346"/>
                <a:ext cx="67209" cy="430744"/>
              </a:xfrm>
              <a:custGeom>
                <a:avLst/>
                <a:gdLst/>
                <a:ahLst/>
                <a:cxnLst/>
                <a:rect l="l" t="t" r="r" b="b"/>
                <a:pathLst>
                  <a:path w="484" h="3102" extrusionOk="0">
                    <a:moveTo>
                      <a:pt x="364" y="1"/>
                    </a:moveTo>
                    <a:cubicBezTo>
                      <a:pt x="0" y="1038"/>
                      <a:pt x="0" y="2064"/>
                      <a:pt x="364" y="3101"/>
                    </a:cubicBezTo>
                    <a:lnTo>
                      <a:pt x="483" y="3101"/>
                    </a:lnTo>
                    <a:cubicBezTo>
                      <a:pt x="131" y="2064"/>
                      <a:pt x="131" y="1038"/>
                      <a:pt x="471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95" name="Google Shape;295;p33"/>
              <p:cNvSpPr/>
              <p:nvPr/>
            </p:nvSpPr>
            <p:spPr>
              <a:xfrm>
                <a:off x="7027692" y="4127346"/>
                <a:ext cx="66376" cy="430744"/>
              </a:xfrm>
              <a:custGeom>
                <a:avLst/>
                <a:gdLst/>
                <a:ahLst/>
                <a:cxnLst/>
                <a:rect l="l" t="t" r="r" b="b"/>
                <a:pathLst>
                  <a:path w="478" h="3102" extrusionOk="0">
                    <a:moveTo>
                      <a:pt x="359" y="1"/>
                    </a:moveTo>
                    <a:cubicBezTo>
                      <a:pt x="1" y="1038"/>
                      <a:pt x="1" y="2064"/>
                      <a:pt x="359" y="3101"/>
                    </a:cubicBezTo>
                    <a:lnTo>
                      <a:pt x="478" y="3101"/>
                    </a:lnTo>
                    <a:cubicBezTo>
                      <a:pt x="126" y="2064"/>
                      <a:pt x="126" y="1038"/>
                      <a:pt x="466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96" name="Google Shape;296;p33"/>
              <p:cNvSpPr/>
              <p:nvPr/>
            </p:nvSpPr>
            <p:spPr>
              <a:xfrm>
                <a:off x="7185856" y="4127346"/>
                <a:ext cx="932323" cy="46518"/>
              </a:xfrm>
              <a:custGeom>
                <a:avLst/>
                <a:gdLst/>
                <a:ahLst/>
                <a:cxnLst/>
                <a:rect l="l" t="t" r="r" b="b"/>
                <a:pathLst>
                  <a:path w="6714" h="335" extrusionOk="0">
                    <a:moveTo>
                      <a:pt x="1" y="1"/>
                    </a:moveTo>
                    <a:lnTo>
                      <a:pt x="1" y="335"/>
                    </a:lnTo>
                    <a:lnTo>
                      <a:pt x="6714" y="335"/>
                    </a:lnTo>
                    <a:lnTo>
                      <a:pt x="6714" y="1"/>
                    </a:lnTo>
                    <a:close/>
                  </a:path>
                </a:pathLst>
              </a:custGeom>
              <a:solidFill>
                <a:srgbClr val="C4BDAB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97" name="Google Shape;297;p33"/>
              <p:cNvSpPr/>
              <p:nvPr/>
            </p:nvSpPr>
            <p:spPr>
              <a:xfrm>
                <a:off x="7185856" y="4511575"/>
                <a:ext cx="932323" cy="46518"/>
              </a:xfrm>
              <a:custGeom>
                <a:avLst/>
                <a:gdLst/>
                <a:ahLst/>
                <a:cxnLst/>
                <a:rect l="l" t="t" r="r" b="b"/>
                <a:pathLst>
                  <a:path w="6714" h="335" extrusionOk="0">
                    <a:moveTo>
                      <a:pt x="1" y="0"/>
                    </a:moveTo>
                    <a:lnTo>
                      <a:pt x="1" y="334"/>
                    </a:lnTo>
                    <a:lnTo>
                      <a:pt x="6714" y="334"/>
                    </a:lnTo>
                    <a:lnTo>
                      <a:pt x="6714" y="0"/>
                    </a:lnTo>
                    <a:close/>
                  </a:path>
                </a:pathLst>
              </a:custGeom>
              <a:solidFill>
                <a:srgbClr val="C4BDAB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98" name="Google Shape;298;p33"/>
              <p:cNvSpPr/>
              <p:nvPr/>
            </p:nvSpPr>
            <p:spPr>
              <a:xfrm>
                <a:off x="7199881" y="4175392"/>
                <a:ext cx="887748" cy="336319"/>
              </a:xfrm>
              <a:custGeom>
                <a:avLst/>
                <a:gdLst/>
                <a:ahLst/>
                <a:cxnLst/>
                <a:rect l="l" t="t" r="r" b="b"/>
                <a:pathLst>
                  <a:path w="6393" h="2422" extrusionOk="0">
                    <a:moveTo>
                      <a:pt x="281" y="1"/>
                    </a:moveTo>
                    <a:cubicBezTo>
                      <a:pt x="1" y="806"/>
                      <a:pt x="1" y="1616"/>
                      <a:pt x="281" y="2421"/>
                    </a:cubicBezTo>
                    <a:lnTo>
                      <a:pt x="6392" y="2421"/>
                    </a:lnTo>
                    <a:cubicBezTo>
                      <a:pt x="6344" y="2296"/>
                      <a:pt x="6303" y="2159"/>
                      <a:pt x="6273" y="2034"/>
                    </a:cubicBezTo>
                    <a:cubicBezTo>
                      <a:pt x="6261" y="2016"/>
                      <a:pt x="6261" y="2004"/>
                      <a:pt x="6261" y="1992"/>
                    </a:cubicBezTo>
                    <a:cubicBezTo>
                      <a:pt x="6231" y="1873"/>
                      <a:pt x="6213" y="1754"/>
                      <a:pt x="6195" y="1634"/>
                    </a:cubicBezTo>
                    <a:cubicBezTo>
                      <a:pt x="6189" y="1622"/>
                      <a:pt x="6189" y="1605"/>
                      <a:pt x="6189" y="1593"/>
                    </a:cubicBezTo>
                    <a:cubicBezTo>
                      <a:pt x="6171" y="1473"/>
                      <a:pt x="6166" y="1354"/>
                      <a:pt x="6166" y="1235"/>
                    </a:cubicBezTo>
                    <a:lnTo>
                      <a:pt x="6166" y="1187"/>
                    </a:lnTo>
                    <a:cubicBezTo>
                      <a:pt x="6166" y="1068"/>
                      <a:pt x="6171" y="949"/>
                      <a:pt x="6189" y="829"/>
                    </a:cubicBezTo>
                    <a:cubicBezTo>
                      <a:pt x="6195" y="818"/>
                      <a:pt x="6195" y="806"/>
                      <a:pt x="6195" y="788"/>
                    </a:cubicBezTo>
                    <a:cubicBezTo>
                      <a:pt x="6213" y="669"/>
                      <a:pt x="6231" y="549"/>
                      <a:pt x="6261" y="430"/>
                    </a:cubicBezTo>
                    <a:cubicBezTo>
                      <a:pt x="6261" y="418"/>
                      <a:pt x="6273" y="400"/>
                      <a:pt x="6273" y="388"/>
                    </a:cubicBezTo>
                    <a:cubicBezTo>
                      <a:pt x="6303" y="257"/>
                      <a:pt x="6344" y="126"/>
                      <a:pt x="6392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99" name="Google Shape;299;p33"/>
              <p:cNvSpPr/>
              <p:nvPr/>
            </p:nvSpPr>
            <p:spPr>
              <a:xfrm>
                <a:off x="7308332" y="4227604"/>
                <a:ext cx="762633" cy="6804"/>
              </a:xfrm>
              <a:custGeom>
                <a:avLst/>
                <a:gdLst/>
                <a:ahLst/>
                <a:cxnLst/>
                <a:rect l="l" t="t" r="r" b="b"/>
                <a:pathLst>
                  <a:path w="5492" h="49" extrusionOk="0">
                    <a:moveTo>
                      <a:pt x="25" y="0"/>
                    </a:moveTo>
                    <a:cubicBezTo>
                      <a:pt x="13" y="0"/>
                      <a:pt x="1" y="12"/>
                      <a:pt x="1" y="24"/>
                    </a:cubicBezTo>
                    <a:cubicBezTo>
                      <a:pt x="1" y="42"/>
                      <a:pt x="13" y="48"/>
                      <a:pt x="25" y="48"/>
                    </a:cubicBezTo>
                    <a:lnTo>
                      <a:pt x="5480" y="48"/>
                    </a:lnTo>
                    <a:cubicBezTo>
                      <a:pt x="5480" y="30"/>
                      <a:pt x="5492" y="18"/>
                      <a:pt x="5492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00" name="Google Shape;300;p33"/>
              <p:cNvSpPr/>
              <p:nvPr/>
            </p:nvSpPr>
            <p:spPr>
              <a:xfrm>
                <a:off x="7363877" y="4283843"/>
                <a:ext cx="695562" cy="5971"/>
              </a:xfrm>
              <a:custGeom>
                <a:avLst/>
                <a:gdLst/>
                <a:ahLst/>
                <a:cxnLst/>
                <a:rect l="l" t="t" r="r" b="b"/>
                <a:pathLst>
                  <a:path w="5009" h="43" extrusionOk="0">
                    <a:moveTo>
                      <a:pt x="24" y="1"/>
                    </a:moveTo>
                    <a:cubicBezTo>
                      <a:pt x="6" y="1"/>
                      <a:pt x="0" y="7"/>
                      <a:pt x="0" y="25"/>
                    </a:cubicBezTo>
                    <a:cubicBezTo>
                      <a:pt x="0" y="37"/>
                      <a:pt x="6" y="43"/>
                      <a:pt x="24" y="43"/>
                    </a:cubicBezTo>
                    <a:lnTo>
                      <a:pt x="4996" y="43"/>
                    </a:lnTo>
                    <a:cubicBezTo>
                      <a:pt x="5008" y="31"/>
                      <a:pt x="5008" y="13"/>
                      <a:pt x="5008" y="1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01" name="Google Shape;301;p33"/>
              <p:cNvSpPr/>
              <p:nvPr/>
            </p:nvSpPr>
            <p:spPr>
              <a:xfrm>
                <a:off x="7288475" y="4339387"/>
                <a:ext cx="767632" cy="6665"/>
              </a:xfrm>
              <a:custGeom>
                <a:avLst/>
                <a:gdLst/>
                <a:ahLst/>
                <a:cxnLst/>
                <a:rect l="l" t="t" r="r" b="b"/>
                <a:pathLst>
                  <a:path w="5528" h="48" extrusionOk="0">
                    <a:moveTo>
                      <a:pt x="19" y="0"/>
                    </a:moveTo>
                    <a:cubicBezTo>
                      <a:pt x="7" y="0"/>
                      <a:pt x="1" y="12"/>
                      <a:pt x="1" y="24"/>
                    </a:cubicBezTo>
                    <a:cubicBezTo>
                      <a:pt x="1" y="42"/>
                      <a:pt x="7" y="48"/>
                      <a:pt x="19" y="48"/>
                    </a:cubicBezTo>
                    <a:lnTo>
                      <a:pt x="5528" y="48"/>
                    </a:lnTo>
                    <a:lnTo>
                      <a:pt x="5528" y="0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02" name="Google Shape;302;p33"/>
              <p:cNvSpPr/>
              <p:nvPr/>
            </p:nvSpPr>
            <p:spPr>
              <a:xfrm>
                <a:off x="7344020" y="4395626"/>
                <a:ext cx="715420" cy="5971"/>
              </a:xfrm>
              <a:custGeom>
                <a:avLst/>
                <a:gdLst/>
                <a:ahLst/>
                <a:cxnLst/>
                <a:rect l="l" t="t" r="r" b="b"/>
                <a:pathLst>
                  <a:path w="5152" h="43" extrusionOk="0">
                    <a:moveTo>
                      <a:pt x="24" y="1"/>
                    </a:moveTo>
                    <a:cubicBezTo>
                      <a:pt x="6" y="1"/>
                      <a:pt x="0" y="7"/>
                      <a:pt x="0" y="25"/>
                    </a:cubicBezTo>
                    <a:cubicBezTo>
                      <a:pt x="0" y="36"/>
                      <a:pt x="6" y="42"/>
                      <a:pt x="24" y="42"/>
                    </a:cubicBezTo>
                    <a:lnTo>
                      <a:pt x="5151" y="42"/>
                    </a:lnTo>
                    <a:lnTo>
                      <a:pt x="5151" y="1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03" name="Google Shape;303;p33"/>
              <p:cNvSpPr/>
              <p:nvPr/>
            </p:nvSpPr>
            <p:spPr>
              <a:xfrm>
                <a:off x="7308332" y="4451170"/>
                <a:ext cx="762633" cy="6665"/>
              </a:xfrm>
              <a:custGeom>
                <a:avLst/>
                <a:gdLst/>
                <a:ahLst/>
                <a:cxnLst/>
                <a:rect l="l" t="t" r="r" b="b"/>
                <a:pathLst>
                  <a:path w="5492" h="48" extrusionOk="0">
                    <a:moveTo>
                      <a:pt x="25" y="0"/>
                    </a:moveTo>
                    <a:cubicBezTo>
                      <a:pt x="13" y="0"/>
                      <a:pt x="1" y="12"/>
                      <a:pt x="1" y="24"/>
                    </a:cubicBezTo>
                    <a:cubicBezTo>
                      <a:pt x="1" y="42"/>
                      <a:pt x="13" y="48"/>
                      <a:pt x="25" y="48"/>
                    </a:cubicBezTo>
                    <a:lnTo>
                      <a:pt x="5492" y="48"/>
                    </a:lnTo>
                    <a:cubicBezTo>
                      <a:pt x="5480" y="30"/>
                      <a:pt x="5480" y="18"/>
                      <a:pt x="5480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04" name="Google Shape;304;p33"/>
              <p:cNvSpPr/>
              <p:nvPr/>
            </p:nvSpPr>
            <p:spPr>
              <a:xfrm>
                <a:off x="7237235" y="4175392"/>
                <a:ext cx="850394" cy="336319"/>
              </a:xfrm>
              <a:custGeom>
                <a:avLst/>
                <a:gdLst/>
                <a:ahLst/>
                <a:cxnLst/>
                <a:rect l="l" t="t" r="r" b="b"/>
                <a:pathLst>
                  <a:path w="6124" h="2422" extrusionOk="0">
                    <a:moveTo>
                      <a:pt x="0" y="1"/>
                    </a:moveTo>
                    <a:cubicBezTo>
                      <a:pt x="0" y="1"/>
                      <a:pt x="3440" y="806"/>
                      <a:pt x="5169" y="2421"/>
                    </a:cubicBezTo>
                    <a:lnTo>
                      <a:pt x="6123" y="2421"/>
                    </a:lnTo>
                    <a:cubicBezTo>
                      <a:pt x="6075" y="2296"/>
                      <a:pt x="6034" y="2159"/>
                      <a:pt x="6004" y="2034"/>
                    </a:cubicBezTo>
                    <a:cubicBezTo>
                      <a:pt x="5992" y="2016"/>
                      <a:pt x="5992" y="2004"/>
                      <a:pt x="5986" y="1992"/>
                    </a:cubicBezTo>
                    <a:cubicBezTo>
                      <a:pt x="5956" y="1873"/>
                      <a:pt x="5932" y="1754"/>
                      <a:pt x="5920" y="1634"/>
                    </a:cubicBezTo>
                    <a:cubicBezTo>
                      <a:pt x="5908" y="1622"/>
                      <a:pt x="5908" y="1605"/>
                      <a:pt x="5908" y="1593"/>
                    </a:cubicBezTo>
                    <a:cubicBezTo>
                      <a:pt x="5897" y="1473"/>
                      <a:pt x="5891" y="1354"/>
                      <a:pt x="5891" y="1235"/>
                    </a:cubicBezTo>
                    <a:lnTo>
                      <a:pt x="5891" y="1187"/>
                    </a:lnTo>
                    <a:cubicBezTo>
                      <a:pt x="5891" y="1068"/>
                      <a:pt x="5897" y="949"/>
                      <a:pt x="5908" y="829"/>
                    </a:cubicBezTo>
                    <a:cubicBezTo>
                      <a:pt x="5920" y="818"/>
                      <a:pt x="5920" y="806"/>
                      <a:pt x="5920" y="788"/>
                    </a:cubicBezTo>
                    <a:cubicBezTo>
                      <a:pt x="5932" y="669"/>
                      <a:pt x="5956" y="549"/>
                      <a:pt x="5986" y="430"/>
                    </a:cubicBezTo>
                    <a:cubicBezTo>
                      <a:pt x="5986" y="418"/>
                      <a:pt x="5992" y="400"/>
                      <a:pt x="5992" y="388"/>
                    </a:cubicBezTo>
                    <a:cubicBezTo>
                      <a:pt x="6022" y="257"/>
                      <a:pt x="6069" y="126"/>
                      <a:pt x="6111" y="1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05" name="Google Shape;305;p33"/>
              <p:cNvSpPr/>
              <p:nvPr/>
            </p:nvSpPr>
            <p:spPr>
              <a:xfrm>
                <a:off x="7129617" y="4127346"/>
                <a:ext cx="987729" cy="430744"/>
              </a:xfrm>
              <a:custGeom>
                <a:avLst/>
                <a:gdLst/>
                <a:ahLst/>
                <a:cxnLst/>
                <a:rect l="l" t="t" r="r" b="b"/>
                <a:pathLst>
                  <a:path w="7113" h="3102" extrusionOk="0">
                    <a:moveTo>
                      <a:pt x="471" y="1"/>
                    </a:moveTo>
                    <a:cubicBezTo>
                      <a:pt x="471" y="1"/>
                      <a:pt x="60" y="561"/>
                      <a:pt x="30" y="1509"/>
                    </a:cubicBezTo>
                    <a:cubicBezTo>
                      <a:pt x="0" y="2451"/>
                      <a:pt x="268" y="3101"/>
                      <a:pt x="268" y="3101"/>
                    </a:cubicBezTo>
                    <a:lnTo>
                      <a:pt x="7113" y="3101"/>
                    </a:lnTo>
                    <a:lnTo>
                      <a:pt x="7113" y="2767"/>
                    </a:lnTo>
                    <a:lnTo>
                      <a:pt x="775" y="2767"/>
                    </a:lnTo>
                    <a:cubicBezTo>
                      <a:pt x="775" y="2767"/>
                      <a:pt x="549" y="2058"/>
                      <a:pt x="567" y="1497"/>
                    </a:cubicBezTo>
                    <a:cubicBezTo>
                      <a:pt x="590" y="943"/>
                      <a:pt x="698" y="454"/>
                      <a:pt x="775" y="335"/>
                    </a:cubicBezTo>
                    <a:lnTo>
                      <a:pt x="7113" y="335"/>
                    </a:lnTo>
                    <a:lnTo>
                      <a:pt x="7113" y="1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06" name="Google Shape;306;p33"/>
              <p:cNvSpPr/>
              <p:nvPr/>
            </p:nvSpPr>
            <p:spPr>
              <a:xfrm>
                <a:off x="7080737" y="4127346"/>
                <a:ext cx="114423" cy="430744"/>
              </a:xfrm>
              <a:custGeom>
                <a:avLst/>
                <a:gdLst/>
                <a:ahLst/>
                <a:cxnLst/>
                <a:rect l="l" t="t" r="r" b="b"/>
                <a:pathLst>
                  <a:path w="824" h="3102" extrusionOk="0">
                    <a:moveTo>
                      <a:pt x="364" y="1"/>
                    </a:moveTo>
                    <a:cubicBezTo>
                      <a:pt x="0" y="1038"/>
                      <a:pt x="0" y="2064"/>
                      <a:pt x="364" y="3101"/>
                    </a:cubicBezTo>
                    <a:lnTo>
                      <a:pt x="793" y="3101"/>
                    </a:lnTo>
                    <a:cubicBezTo>
                      <a:pt x="471" y="2064"/>
                      <a:pt x="489" y="1038"/>
                      <a:pt x="823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307" name="Google Shape;307;p33"/>
            <p:cNvGrpSpPr/>
            <p:nvPr/>
          </p:nvGrpSpPr>
          <p:grpSpPr>
            <a:xfrm>
              <a:off x="1139576" y="1451653"/>
              <a:ext cx="2741920" cy="2134502"/>
              <a:chOff x="6328726" y="268400"/>
              <a:chExt cx="1863097" cy="1450168"/>
            </a:xfrm>
          </p:grpSpPr>
          <p:sp>
            <p:nvSpPr>
              <p:cNvPr id="308" name="Google Shape;308;p33"/>
              <p:cNvSpPr/>
              <p:nvPr/>
            </p:nvSpPr>
            <p:spPr>
              <a:xfrm>
                <a:off x="7246326" y="450597"/>
                <a:ext cx="869827" cy="133412"/>
              </a:xfrm>
              <a:custGeom>
                <a:avLst/>
                <a:gdLst/>
                <a:ahLst/>
                <a:cxnLst/>
                <a:rect l="l" t="t" r="r" b="b"/>
                <a:pathLst>
                  <a:path w="11162" h="1712" extrusionOk="0">
                    <a:moveTo>
                      <a:pt x="3126" y="1"/>
                    </a:moveTo>
                    <a:cubicBezTo>
                      <a:pt x="2077" y="1"/>
                      <a:pt x="1062" y="103"/>
                      <a:pt x="0" y="262"/>
                    </a:cubicBezTo>
                    <a:lnTo>
                      <a:pt x="167" y="1711"/>
                    </a:lnTo>
                    <a:cubicBezTo>
                      <a:pt x="167" y="1711"/>
                      <a:pt x="1049" y="1086"/>
                      <a:pt x="3184" y="1086"/>
                    </a:cubicBezTo>
                    <a:cubicBezTo>
                      <a:pt x="3507" y="1086"/>
                      <a:pt x="3858" y="1100"/>
                      <a:pt x="4239" y="1133"/>
                    </a:cubicBezTo>
                    <a:cubicBezTo>
                      <a:pt x="5184" y="1217"/>
                      <a:pt x="6318" y="1285"/>
                      <a:pt x="7379" y="1285"/>
                    </a:cubicBezTo>
                    <a:cubicBezTo>
                      <a:pt x="9403" y="1285"/>
                      <a:pt x="11162" y="1038"/>
                      <a:pt x="10833" y="185"/>
                    </a:cubicBezTo>
                    <a:cubicBezTo>
                      <a:pt x="10809" y="124"/>
                      <a:pt x="10754" y="90"/>
                      <a:pt x="10698" y="90"/>
                    </a:cubicBezTo>
                    <a:cubicBezTo>
                      <a:pt x="10655" y="90"/>
                      <a:pt x="10611" y="111"/>
                      <a:pt x="10583" y="155"/>
                    </a:cubicBezTo>
                    <a:cubicBezTo>
                      <a:pt x="10404" y="425"/>
                      <a:pt x="9965" y="857"/>
                      <a:pt x="8984" y="857"/>
                    </a:cubicBezTo>
                    <a:cubicBezTo>
                      <a:pt x="8622" y="857"/>
                      <a:pt x="8186" y="798"/>
                      <a:pt x="7661" y="650"/>
                    </a:cubicBezTo>
                    <a:cubicBezTo>
                      <a:pt x="5966" y="181"/>
                      <a:pt x="4516" y="1"/>
                      <a:pt x="3126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09" name="Google Shape;309;p33"/>
              <p:cNvSpPr/>
              <p:nvPr/>
            </p:nvSpPr>
            <p:spPr>
              <a:xfrm>
                <a:off x="6414836" y="471014"/>
                <a:ext cx="844578" cy="222093"/>
              </a:xfrm>
              <a:custGeom>
                <a:avLst/>
                <a:gdLst/>
                <a:ahLst/>
                <a:cxnLst/>
                <a:rect l="l" t="t" r="r" b="b"/>
                <a:pathLst>
                  <a:path w="10838" h="2850" extrusionOk="0">
                    <a:moveTo>
                      <a:pt x="10688" y="0"/>
                    </a:moveTo>
                    <a:cubicBezTo>
                      <a:pt x="8196" y="149"/>
                      <a:pt x="6014" y="537"/>
                      <a:pt x="3277" y="1968"/>
                    </a:cubicBezTo>
                    <a:cubicBezTo>
                      <a:pt x="2509" y="2368"/>
                      <a:pt x="1914" y="2505"/>
                      <a:pt x="1459" y="2505"/>
                    </a:cubicBezTo>
                    <a:cubicBezTo>
                      <a:pt x="859" y="2505"/>
                      <a:pt x="503" y="2267"/>
                      <a:pt x="320" y="2087"/>
                    </a:cubicBezTo>
                    <a:cubicBezTo>
                      <a:pt x="292" y="2059"/>
                      <a:pt x="257" y="2046"/>
                      <a:pt x="223" y="2046"/>
                    </a:cubicBezTo>
                    <a:cubicBezTo>
                      <a:pt x="155" y="2046"/>
                      <a:pt x="90" y="2095"/>
                      <a:pt x="82" y="2170"/>
                    </a:cubicBezTo>
                    <a:cubicBezTo>
                      <a:pt x="1" y="2663"/>
                      <a:pt x="490" y="2850"/>
                      <a:pt x="1272" y="2850"/>
                    </a:cubicBezTo>
                    <a:cubicBezTo>
                      <a:pt x="2678" y="2850"/>
                      <a:pt x="5032" y="2246"/>
                      <a:pt x="6729" y="1729"/>
                    </a:cubicBezTo>
                    <a:cubicBezTo>
                      <a:pt x="7925" y="1367"/>
                      <a:pt x="8850" y="1264"/>
                      <a:pt x="9516" y="1264"/>
                    </a:cubicBezTo>
                    <a:cubicBezTo>
                      <a:pt x="10407" y="1264"/>
                      <a:pt x="10837" y="1449"/>
                      <a:pt x="10837" y="1449"/>
                    </a:cubicBezTo>
                    <a:lnTo>
                      <a:pt x="10688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0" name="Google Shape;310;p33"/>
              <p:cNvSpPr/>
              <p:nvPr/>
            </p:nvSpPr>
            <p:spPr>
              <a:xfrm>
                <a:off x="7204011" y="473741"/>
                <a:ext cx="17300" cy="99513"/>
              </a:xfrm>
              <a:custGeom>
                <a:avLst/>
                <a:gdLst/>
                <a:ahLst/>
                <a:cxnLst/>
                <a:rect l="l" t="t" r="r" b="b"/>
                <a:pathLst>
                  <a:path w="222" h="1277" extrusionOk="0">
                    <a:moveTo>
                      <a:pt x="62" y="0"/>
                    </a:moveTo>
                    <a:cubicBezTo>
                      <a:pt x="53" y="0"/>
                      <a:pt x="45" y="2"/>
                      <a:pt x="36" y="7"/>
                    </a:cubicBezTo>
                    <a:lnTo>
                      <a:pt x="1" y="1259"/>
                    </a:lnTo>
                    <a:lnTo>
                      <a:pt x="173" y="1277"/>
                    </a:lnTo>
                    <a:lnTo>
                      <a:pt x="221" y="174"/>
                    </a:lnTo>
                    <a:cubicBezTo>
                      <a:pt x="221" y="174"/>
                      <a:pt x="139" y="0"/>
                      <a:pt x="62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1" name="Google Shape;311;p33"/>
              <p:cNvSpPr/>
              <p:nvPr/>
            </p:nvSpPr>
            <p:spPr>
              <a:xfrm>
                <a:off x="7286303" y="462909"/>
                <a:ext cx="26028" cy="102942"/>
              </a:xfrm>
              <a:custGeom>
                <a:avLst/>
                <a:gdLst/>
                <a:ahLst/>
                <a:cxnLst/>
                <a:rect l="l" t="t" r="r" b="b"/>
                <a:pathLst>
                  <a:path w="334" h="1321" extrusionOk="0">
                    <a:moveTo>
                      <a:pt x="192" y="0"/>
                    </a:moveTo>
                    <a:cubicBezTo>
                      <a:pt x="105" y="0"/>
                      <a:pt x="0" y="212"/>
                      <a:pt x="6" y="218"/>
                    </a:cubicBezTo>
                    <a:lnTo>
                      <a:pt x="143" y="1321"/>
                    </a:lnTo>
                    <a:lnTo>
                      <a:pt x="334" y="1255"/>
                    </a:lnTo>
                    <a:lnTo>
                      <a:pt x="209" y="3"/>
                    </a:lnTo>
                    <a:cubicBezTo>
                      <a:pt x="203" y="1"/>
                      <a:pt x="198" y="0"/>
                      <a:pt x="192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2" name="Google Shape;312;p33"/>
              <p:cNvSpPr/>
              <p:nvPr/>
            </p:nvSpPr>
            <p:spPr>
              <a:xfrm>
                <a:off x="7168710" y="436180"/>
                <a:ext cx="167778" cy="1184342"/>
              </a:xfrm>
              <a:custGeom>
                <a:avLst/>
                <a:gdLst/>
                <a:ahLst/>
                <a:cxnLst/>
                <a:rect l="l" t="t" r="r" b="b"/>
                <a:pathLst>
                  <a:path w="2153" h="15198" extrusionOk="0">
                    <a:moveTo>
                      <a:pt x="1139" y="0"/>
                    </a:moveTo>
                    <a:cubicBezTo>
                      <a:pt x="877" y="0"/>
                      <a:pt x="668" y="203"/>
                      <a:pt x="650" y="465"/>
                    </a:cubicBezTo>
                    <a:lnTo>
                      <a:pt x="644" y="644"/>
                    </a:lnTo>
                    <a:lnTo>
                      <a:pt x="638" y="871"/>
                    </a:lnTo>
                    <a:lnTo>
                      <a:pt x="591" y="1926"/>
                    </a:lnTo>
                    <a:lnTo>
                      <a:pt x="203" y="10392"/>
                    </a:lnTo>
                    <a:lnTo>
                      <a:pt x="197" y="10499"/>
                    </a:lnTo>
                    <a:lnTo>
                      <a:pt x="191" y="10666"/>
                    </a:lnTo>
                    <a:lnTo>
                      <a:pt x="179" y="10982"/>
                    </a:lnTo>
                    <a:lnTo>
                      <a:pt x="167" y="11143"/>
                    </a:lnTo>
                    <a:lnTo>
                      <a:pt x="161" y="11256"/>
                    </a:lnTo>
                    <a:lnTo>
                      <a:pt x="30" y="14094"/>
                    </a:lnTo>
                    <a:cubicBezTo>
                      <a:pt x="0" y="14696"/>
                      <a:pt x="477" y="15197"/>
                      <a:pt x="1080" y="15197"/>
                    </a:cubicBezTo>
                    <a:cubicBezTo>
                      <a:pt x="1676" y="15197"/>
                      <a:pt x="2153" y="14696"/>
                      <a:pt x="2141" y="14100"/>
                    </a:cubicBezTo>
                    <a:lnTo>
                      <a:pt x="2039" y="11244"/>
                    </a:lnTo>
                    <a:lnTo>
                      <a:pt x="2033" y="11137"/>
                    </a:lnTo>
                    <a:lnTo>
                      <a:pt x="2022" y="10970"/>
                    </a:lnTo>
                    <a:lnTo>
                      <a:pt x="2010" y="10660"/>
                    </a:lnTo>
                    <a:lnTo>
                      <a:pt x="2004" y="10493"/>
                    </a:lnTo>
                    <a:lnTo>
                      <a:pt x="1992" y="10380"/>
                    </a:lnTo>
                    <a:lnTo>
                      <a:pt x="1676" y="1908"/>
                    </a:lnTo>
                    <a:lnTo>
                      <a:pt x="1634" y="841"/>
                    </a:lnTo>
                    <a:lnTo>
                      <a:pt x="1628" y="632"/>
                    </a:lnTo>
                    <a:lnTo>
                      <a:pt x="1622" y="465"/>
                    </a:lnTo>
                    <a:cubicBezTo>
                      <a:pt x="1616" y="334"/>
                      <a:pt x="1562" y="215"/>
                      <a:pt x="1473" y="137"/>
                    </a:cubicBezTo>
                    <a:cubicBezTo>
                      <a:pt x="1384" y="54"/>
                      <a:pt x="1270" y="0"/>
                      <a:pt x="1139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3" name="Google Shape;313;p33"/>
              <p:cNvSpPr/>
              <p:nvPr/>
            </p:nvSpPr>
            <p:spPr>
              <a:xfrm>
                <a:off x="7191932" y="268400"/>
                <a:ext cx="129671" cy="118138"/>
              </a:xfrm>
              <a:custGeom>
                <a:avLst/>
                <a:gdLst/>
                <a:ahLst/>
                <a:cxnLst/>
                <a:rect l="l" t="t" r="r" b="b"/>
                <a:pathLst>
                  <a:path w="1664" h="1516" extrusionOk="0">
                    <a:moveTo>
                      <a:pt x="829" y="1"/>
                    </a:moveTo>
                    <a:cubicBezTo>
                      <a:pt x="829" y="1"/>
                      <a:pt x="1" y="1515"/>
                      <a:pt x="829" y="1515"/>
                    </a:cubicBezTo>
                    <a:cubicBezTo>
                      <a:pt x="1664" y="1515"/>
                      <a:pt x="829" y="1"/>
                      <a:pt x="829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4" name="Google Shape;314;p33"/>
              <p:cNvSpPr/>
              <p:nvPr/>
            </p:nvSpPr>
            <p:spPr>
              <a:xfrm>
                <a:off x="7214220" y="297701"/>
                <a:ext cx="85097" cy="76759"/>
              </a:xfrm>
              <a:custGeom>
                <a:avLst/>
                <a:gdLst/>
                <a:ahLst/>
                <a:cxnLst/>
                <a:rect l="l" t="t" r="r" b="b"/>
                <a:pathLst>
                  <a:path w="1092" h="985" extrusionOk="0">
                    <a:moveTo>
                      <a:pt x="543" y="1"/>
                    </a:moveTo>
                    <a:cubicBezTo>
                      <a:pt x="543" y="1"/>
                      <a:pt x="1" y="984"/>
                      <a:pt x="543" y="984"/>
                    </a:cubicBezTo>
                    <a:cubicBezTo>
                      <a:pt x="1092" y="984"/>
                      <a:pt x="543" y="1"/>
                      <a:pt x="543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5" name="Google Shape;315;p33"/>
              <p:cNvSpPr/>
              <p:nvPr/>
            </p:nvSpPr>
            <p:spPr>
              <a:xfrm>
                <a:off x="7217493" y="436647"/>
                <a:ext cx="78161" cy="79954"/>
              </a:xfrm>
              <a:custGeom>
                <a:avLst/>
                <a:gdLst/>
                <a:ahLst/>
                <a:cxnLst/>
                <a:rect l="l" t="t" r="r" b="b"/>
                <a:pathLst>
                  <a:path w="1003" h="1026" extrusionOk="0">
                    <a:moveTo>
                      <a:pt x="507" y="0"/>
                    </a:moveTo>
                    <a:cubicBezTo>
                      <a:pt x="245" y="0"/>
                      <a:pt x="36" y="203"/>
                      <a:pt x="18" y="465"/>
                    </a:cubicBezTo>
                    <a:lnTo>
                      <a:pt x="0" y="877"/>
                    </a:lnTo>
                    <a:cubicBezTo>
                      <a:pt x="138" y="972"/>
                      <a:pt x="305" y="1026"/>
                      <a:pt x="483" y="1026"/>
                    </a:cubicBezTo>
                    <a:cubicBezTo>
                      <a:pt x="686" y="1026"/>
                      <a:pt x="865" y="960"/>
                      <a:pt x="1002" y="847"/>
                    </a:cubicBezTo>
                    <a:lnTo>
                      <a:pt x="990" y="465"/>
                    </a:lnTo>
                    <a:cubicBezTo>
                      <a:pt x="984" y="340"/>
                      <a:pt x="931" y="221"/>
                      <a:pt x="841" y="137"/>
                    </a:cubicBezTo>
                    <a:cubicBezTo>
                      <a:pt x="752" y="54"/>
                      <a:pt x="638" y="0"/>
                      <a:pt x="507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6" name="Google Shape;316;p33"/>
              <p:cNvSpPr/>
              <p:nvPr/>
            </p:nvSpPr>
            <p:spPr>
              <a:xfrm>
                <a:off x="7182815" y="370175"/>
                <a:ext cx="144244" cy="132165"/>
              </a:xfrm>
              <a:custGeom>
                <a:avLst/>
                <a:gdLst/>
                <a:ahLst/>
                <a:cxnLst/>
                <a:rect l="l" t="t" r="r" b="b"/>
                <a:pathLst>
                  <a:path w="1851" h="1696" extrusionOk="0">
                    <a:moveTo>
                      <a:pt x="923" y="1"/>
                    </a:moveTo>
                    <a:cubicBezTo>
                      <a:pt x="413" y="1"/>
                      <a:pt x="1" y="460"/>
                      <a:pt x="94" y="990"/>
                    </a:cubicBezTo>
                    <a:cubicBezTo>
                      <a:pt x="153" y="1342"/>
                      <a:pt x="434" y="1622"/>
                      <a:pt x="785" y="1682"/>
                    </a:cubicBezTo>
                    <a:cubicBezTo>
                      <a:pt x="836" y="1691"/>
                      <a:pt x="886" y="1695"/>
                      <a:pt x="935" y="1695"/>
                    </a:cubicBezTo>
                    <a:cubicBezTo>
                      <a:pt x="1441" y="1695"/>
                      <a:pt x="1850" y="1237"/>
                      <a:pt x="1763" y="710"/>
                    </a:cubicBezTo>
                    <a:cubicBezTo>
                      <a:pt x="1709" y="358"/>
                      <a:pt x="1429" y="72"/>
                      <a:pt x="1066" y="13"/>
                    </a:cubicBezTo>
                    <a:cubicBezTo>
                      <a:pt x="1018" y="5"/>
                      <a:pt x="970" y="1"/>
                      <a:pt x="923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7" name="Google Shape;317;p33"/>
              <p:cNvSpPr/>
              <p:nvPr/>
            </p:nvSpPr>
            <p:spPr>
              <a:xfrm>
                <a:off x="7217025" y="398541"/>
                <a:ext cx="75823" cy="75823"/>
              </a:xfrm>
              <a:custGeom>
                <a:avLst/>
                <a:gdLst/>
                <a:ahLst/>
                <a:cxnLst/>
                <a:rect l="l" t="t" r="r" b="b"/>
                <a:pathLst>
                  <a:path w="973" h="973" extrusionOk="0">
                    <a:moveTo>
                      <a:pt x="489" y="0"/>
                    </a:moveTo>
                    <a:cubicBezTo>
                      <a:pt x="221" y="0"/>
                      <a:pt x="1" y="215"/>
                      <a:pt x="1" y="483"/>
                    </a:cubicBezTo>
                    <a:cubicBezTo>
                      <a:pt x="1" y="751"/>
                      <a:pt x="221" y="972"/>
                      <a:pt x="489" y="972"/>
                    </a:cubicBezTo>
                    <a:cubicBezTo>
                      <a:pt x="758" y="972"/>
                      <a:pt x="972" y="751"/>
                      <a:pt x="972" y="483"/>
                    </a:cubicBezTo>
                    <a:cubicBezTo>
                      <a:pt x="972" y="215"/>
                      <a:pt x="758" y="0"/>
                      <a:pt x="489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8" name="Google Shape;318;p33"/>
              <p:cNvSpPr/>
              <p:nvPr/>
            </p:nvSpPr>
            <p:spPr>
              <a:xfrm>
                <a:off x="7919934" y="538344"/>
                <a:ext cx="66550" cy="66550"/>
              </a:xfrm>
              <a:custGeom>
                <a:avLst/>
                <a:gdLst/>
                <a:ahLst/>
                <a:cxnLst/>
                <a:rect l="l" t="t" r="r" b="b"/>
                <a:pathLst>
                  <a:path w="854" h="854" extrusionOk="0">
                    <a:moveTo>
                      <a:pt x="424" y="102"/>
                    </a:moveTo>
                    <a:cubicBezTo>
                      <a:pt x="603" y="102"/>
                      <a:pt x="752" y="251"/>
                      <a:pt x="752" y="430"/>
                    </a:cubicBezTo>
                    <a:cubicBezTo>
                      <a:pt x="752" y="603"/>
                      <a:pt x="603" y="752"/>
                      <a:pt x="424" y="752"/>
                    </a:cubicBezTo>
                    <a:cubicBezTo>
                      <a:pt x="245" y="752"/>
                      <a:pt x="96" y="603"/>
                      <a:pt x="96" y="430"/>
                    </a:cubicBezTo>
                    <a:cubicBezTo>
                      <a:pt x="96" y="251"/>
                      <a:pt x="245" y="102"/>
                      <a:pt x="424" y="102"/>
                    </a:cubicBezTo>
                    <a:close/>
                    <a:moveTo>
                      <a:pt x="424" y="1"/>
                    </a:moveTo>
                    <a:cubicBezTo>
                      <a:pt x="186" y="1"/>
                      <a:pt x="1" y="198"/>
                      <a:pt x="1" y="430"/>
                    </a:cubicBezTo>
                    <a:cubicBezTo>
                      <a:pt x="1" y="669"/>
                      <a:pt x="198" y="853"/>
                      <a:pt x="424" y="853"/>
                    </a:cubicBezTo>
                    <a:cubicBezTo>
                      <a:pt x="657" y="853"/>
                      <a:pt x="853" y="669"/>
                      <a:pt x="847" y="430"/>
                    </a:cubicBezTo>
                    <a:cubicBezTo>
                      <a:pt x="847" y="186"/>
                      <a:pt x="657" y="1"/>
                      <a:pt x="424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19" name="Google Shape;319;p33"/>
              <p:cNvSpPr/>
              <p:nvPr/>
            </p:nvSpPr>
            <p:spPr>
              <a:xfrm>
                <a:off x="7758780" y="593517"/>
                <a:ext cx="183597" cy="563805"/>
              </a:xfrm>
              <a:custGeom>
                <a:avLst/>
                <a:gdLst/>
                <a:ahLst/>
                <a:cxnLst/>
                <a:rect l="l" t="t" r="r" b="b"/>
                <a:pathLst>
                  <a:path w="2356" h="7235" extrusionOk="0">
                    <a:moveTo>
                      <a:pt x="2303" y="1"/>
                    </a:moveTo>
                    <a:cubicBezTo>
                      <a:pt x="2286" y="1"/>
                      <a:pt x="2264" y="12"/>
                      <a:pt x="2254" y="32"/>
                    </a:cubicBezTo>
                    <a:lnTo>
                      <a:pt x="6" y="7175"/>
                    </a:lnTo>
                    <a:cubicBezTo>
                      <a:pt x="0" y="7192"/>
                      <a:pt x="12" y="7222"/>
                      <a:pt x="36" y="7234"/>
                    </a:cubicBezTo>
                    <a:lnTo>
                      <a:pt x="48" y="7234"/>
                    </a:lnTo>
                    <a:cubicBezTo>
                      <a:pt x="72" y="7234"/>
                      <a:pt x="90" y="7216"/>
                      <a:pt x="96" y="7204"/>
                    </a:cubicBezTo>
                    <a:lnTo>
                      <a:pt x="2343" y="62"/>
                    </a:lnTo>
                    <a:cubicBezTo>
                      <a:pt x="2355" y="38"/>
                      <a:pt x="2337" y="8"/>
                      <a:pt x="2313" y="2"/>
                    </a:cubicBezTo>
                    <a:cubicBezTo>
                      <a:pt x="2310" y="1"/>
                      <a:pt x="2307" y="1"/>
                      <a:pt x="2303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0" name="Google Shape;320;p33"/>
              <p:cNvSpPr/>
              <p:nvPr/>
            </p:nvSpPr>
            <p:spPr>
              <a:xfrm>
                <a:off x="7961782" y="595388"/>
                <a:ext cx="183597" cy="563338"/>
              </a:xfrm>
              <a:custGeom>
                <a:avLst/>
                <a:gdLst/>
                <a:ahLst/>
                <a:cxnLst/>
                <a:rect l="l" t="t" r="r" b="b"/>
                <a:pathLst>
                  <a:path w="2356" h="7229" extrusionOk="0">
                    <a:moveTo>
                      <a:pt x="49" y="1"/>
                    </a:moveTo>
                    <a:cubicBezTo>
                      <a:pt x="45" y="1"/>
                      <a:pt x="40" y="1"/>
                      <a:pt x="36" y="2"/>
                    </a:cubicBezTo>
                    <a:cubicBezTo>
                      <a:pt x="18" y="8"/>
                      <a:pt x="0" y="38"/>
                      <a:pt x="6" y="62"/>
                    </a:cubicBezTo>
                    <a:lnTo>
                      <a:pt x="2260" y="7198"/>
                    </a:lnTo>
                    <a:cubicBezTo>
                      <a:pt x="2266" y="7216"/>
                      <a:pt x="2278" y="7228"/>
                      <a:pt x="2302" y="7228"/>
                    </a:cubicBezTo>
                    <a:lnTo>
                      <a:pt x="2320" y="7228"/>
                    </a:lnTo>
                    <a:cubicBezTo>
                      <a:pt x="2344" y="7222"/>
                      <a:pt x="2355" y="7192"/>
                      <a:pt x="2349" y="7168"/>
                    </a:cubicBezTo>
                    <a:lnTo>
                      <a:pt x="96" y="32"/>
                    </a:lnTo>
                    <a:cubicBezTo>
                      <a:pt x="91" y="12"/>
                      <a:pt x="70" y="1"/>
                      <a:pt x="49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1" name="Google Shape;321;p33"/>
              <p:cNvSpPr/>
              <p:nvPr/>
            </p:nvSpPr>
            <p:spPr>
              <a:xfrm>
                <a:off x="7949703" y="597803"/>
                <a:ext cx="7013" cy="559519"/>
              </a:xfrm>
              <a:custGeom>
                <a:avLst/>
                <a:gdLst/>
                <a:ahLst/>
                <a:cxnLst/>
                <a:rect l="l" t="t" r="r" b="b"/>
                <a:pathLst>
                  <a:path w="90" h="7180" extrusionOk="0">
                    <a:moveTo>
                      <a:pt x="42" y="1"/>
                    </a:moveTo>
                    <a:cubicBezTo>
                      <a:pt x="24" y="1"/>
                      <a:pt x="0" y="25"/>
                      <a:pt x="0" y="43"/>
                    </a:cubicBezTo>
                    <a:lnTo>
                      <a:pt x="0" y="7131"/>
                    </a:lnTo>
                    <a:cubicBezTo>
                      <a:pt x="0" y="7155"/>
                      <a:pt x="18" y="7179"/>
                      <a:pt x="42" y="7179"/>
                    </a:cubicBezTo>
                    <a:cubicBezTo>
                      <a:pt x="66" y="7179"/>
                      <a:pt x="90" y="7155"/>
                      <a:pt x="90" y="7131"/>
                    </a:cubicBezTo>
                    <a:lnTo>
                      <a:pt x="90" y="43"/>
                    </a:lnTo>
                    <a:cubicBezTo>
                      <a:pt x="90" y="19"/>
                      <a:pt x="66" y="1"/>
                      <a:pt x="42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2" name="Google Shape;322;p33"/>
              <p:cNvSpPr/>
              <p:nvPr/>
            </p:nvSpPr>
            <p:spPr>
              <a:xfrm>
                <a:off x="7714595" y="1132626"/>
                <a:ext cx="477228" cy="196144"/>
              </a:xfrm>
              <a:custGeom>
                <a:avLst/>
                <a:gdLst/>
                <a:ahLst/>
                <a:cxnLst/>
                <a:rect l="l" t="t" r="r" b="b"/>
                <a:pathLst>
                  <a:path w="6124" h="2517" extrusionOk="0">
                    <a:moveTo>
                      <a:pt x="1" y="0"/>
                    </a:moveTo>
                    <a:cubicBezTo>
                      <a:pt x="281" y="1437"/>
                      <a:pt x="1539" y="2516"/>
                      <a:pt x="3059" y="2516"/>
                    </a:cubicBezTo>
                    <a:cubicBezTo>
                      <a:pt x="4579" y="2516"/>
                      <a:pt x="5849" y="1437"/>
                      <a:pt x="612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3" name="Google Shape;323;p33"/>
              <p:cNvSpPr/>
              <p:nvPr/>
            </p:nvSpPr>
            <p:spPr>
              <a:xfrm>
                <a:off x="7714595" y="1132626"/>
                <a:ext cx="477228" cy="196144"/>
              </a:xfrm>
              <a:custGeom>
                <a:avLst/>
                <a:gdLst/>
                <a:ahLst/>
                <a:cxnLst/>
                <a:rect l="l" t="t" r="r" b="b"/>
                <a:pathLst>
                  <a:path w="6124" h="2517" extrusionOk="0">
                    <a:moveTo>
                      <a:pt x="5295" y="0"/>
                    </a:moveTo>
                    <a:cubicBezTo>
                      <a:pt x="4484" y="823"/>
                      <a:pt x="3626" y="1097"/>
                      <a:pt x="2841" y="1097"/>
                    </a:cubicBezTo>
                    <a:cubicBezTo>
                      <a:pt x="1273" y="1097"/>
                      <a:pt x="1" y="0"/>
                      <a:pt x="1" y="0"/>
                    </a:cubicBezTo>
                    <a:lnTo>
                      <a:pt x="1" y="0"/>
                    </a:lnTo>
                    <a:cubicBezTo>
                      <a:pt x="281" y="1437"/>
                      <a:pt x="1539" y="2516"/>
                      <a:pt x="3059" y="2516"/>
                    </a:cubicBezTo>
                    <a:cubicBezTo>
                      <a:pt x="4579" y="2516"/>
                      <a:pt x="5849" y="1437"/>
                      <a:pt x="6124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4" name="Google Shape;324;p33"/>
              <p:cNvSpPr/>
              <p:nvPr/>
            </p:nvSpPr>
            <p:spPr>
              <a:xfrm>
                <a:off x="6534533" y="678225"/>
                <a:ext cx="66083" cy="66472"/>
              </a:xfrm>
              <a:custGeom>
                <a:avLst/>
                <a:gdLst/>
                <a:ahLst/>
                <a:cxnLst/>
                <a:rect l="l" t="t" r="r" b="b"/>
                <a:pathLst>
                  <a:path w="848" h="853" extrusionOk="0">
                    <a:moveTo>
                      <a:pt x="424" y="96"/>
                    </a:moveTo>
                    <a:cubicBezTo>
                      <a:pt x="603" y="96"/>
                      <a:pt x="752" y="245"/>
                      <a:pt x="752" y="424"/>
                    </a:cubicBezTo>
                    <a:cubicBezTo>
                      <a:pt x="752" y="597"/>
                      <a:pt x="603" y="746"/>
                      <a:pt x="424" y="746"/>
                    </a:cubicBezTo>
                    <a:cubicBezTo>
                      <a:pt x="245" y="746"/>
                      <a:pt x="96" y="597"/>
                      <a:pt x="96" y="424"/>
                    </a:cubicBezTo>
                    <a:cubicBezTo>
                      <a:pt x="96" y="245"/>
                      <a:pt x="245" y="96"/>
                      <a:pt x="424" y="96"/>
                    </a:cubicBezTo>
                    <a:close/>
                    <a:moveTo>
                      <a:pt x="424" y="0"/>
                    </a:moveTo>
                    <a:cubicBezTo>
                      <a:pt x="185" y="0"/>
                      <a:pt x="0" y="197"/>
                      <a:pt x="0" y="430"/>
                    </a:cubicBezTo>
                    <a:cubicBezTo>
                      <a:pt x="0" y="668"/>
                      <a:pt x="191" y="853"/>
                      <a:pt x="424" y="853"/>
                    </a:cubicBezTo>
                    <a:cubicBezTo>
                      <a:pt x="656" y="853"/>
                      <a:pt x="847" y="662"/>
                      <a:pt x="847" y="430"/>
                    </a:cubicBezTo>
                    <a:cubicBezTo>
                      <a:pt x="847" y="191"/>
                      <a:pt x="656" y="0"/>
                      <a:pt x="424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5" name="Google Shape;325;p33"/>
              <p:cNvSpPr/>
              <p:nvPr/>
            </p:nvSpPr>
            <p:spPr>
              <a:xfrm>
                <a:off x="6372833" y="732931"/>
                <a:ext cx="183597" cy="563728"/>
              </a:xfrm>
              <a:custGeom>
                <a:avLst/>
                <a:gdLst/>
                <a:ahLst/>
                <a:cxnLst/>
                <a:rect l="l" t="t" r="r" b="b"/>
                <a:pathLst>
                  <a:path w="2356" h="7234" extrusionOk="0">
                    <a:moveTo>
                      <a:pt x="2307" y="0"/>
                    </a:moveTo>
                    <a:cubicBezTo>
                      <a:pt x="2287" y="0"/>
                      <a:pt x="2265" y="12"/>
                      <a:pt x="2260" y="32"/>
                    </a:cubicBezTo>
                    <a:lnTo>
                      <a:pt x="7" y="7174"/>
                    </a:lnTo>
                    <a:cubicBezTo>
                      <a:pt x="1" y="7192"/>
                      <a:pt x="13" y="7222"/>
                      <a:pt x="36" y="7234"/>
                    </a:cubicBezTo>
                    <a:lnTo>
                      <a:pt x="54" y="7234"/>
                    </a:lnTo>
                    <a:cubicBezTo>
                      <a:pt x="78" y="7234"/>
                      <a:pt x="90" y="7222"/>
                      <a:pt x="96" y="7204"/>
                    </a:cubicBezTo>
                    <a:lnTo>
                      <a:pt x="2350" y="61"/>
                    </a:lnTo>
                    <a:cubicBezTo>
                      <a:pt x="2356" y="38"/>
                      <a:pt x="2344" y="8"/>
                      <a:pt x="2320" y="2"/>
                    </a:cubicBezTo>
                    <a:cubicBezTo>
                      <a:pt x="2316" y="1"/>
                      <a:pt x="2312" y="0"/>
                      <a:pt x="2307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6" name="Google Shape;326;p33"/>
              <p:cNvSpPr/>
              <p:nvPr/>
            </p:nvSpPr>
            <p:spPr>
              <a:xfrm>
                <a:off x="6576380" y="735269"/>
                <a:ext cx="183519" cy="563728"/>
              </a:xfrm>
              <a:custGeom>
                <a:avLst/>
                <a:gdLst/>
                <a:ahLst/>
                <a:cxnLst/>
                <a:rect l="l" t="t" r="r" b="b"/>
                <a:pathLst>
                  <a:path w="2355" h="7234" extrusionOk="0">
                    <a:moveTo>
                      <a:pt x="48" y="0"/>
                    </a:moveTo>
                    <a:cubicBezTo>
                      <a:pt x="44" y="0"/>
                      <a:pt x="40" y="1"/>
                      <a:pt x="36" y="2"/>
                    </a:cubicBezTo>
                    <a:cubicBezTo>
                      <a:pt x="12" y="8"/>
                      <a:pt x="0" y="37"/>
                      <a:pt x="6" y="61"/>
                    </a:cubicBezTo>
                    <a:lnTo>
                      <a:pt x="2254" y="7204"/>
                    </a:lnTo>
                    <a:cubicBezTo>
                      <a:pt x="2266" y="7216"/>
                      <a:pt x="2277" y="7234"/>
                      <a:pt x="2301" y="7234"/>
                    </a:cubicBezTo>
                    <a:lnTo>
                      <a:pt x="2313" y="7234"/>
                    </a:lnTo>
                    <a:cubicBezTo>
                      <a:pt x="2337" y="7222"/>
                      <a:pt x="2355" y="7192"/>
                      <a:pt x="2343" y="7174"/>
                    </a:cubicBezTo>
                    <a:lnTo>
                      <a:pt x="95" y="31"/>
                    </a:lnTo>
                    <a:cubicBezTo>
                      <a:pt x="90" y="12"/>
                      <a:pt x="69" y="0"/>
                      <a:pt x="48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7" name="Google Shape;327;p33"/>
              <p:cNvSpPr/>
              <p:nvPr/>
            </p:nvSpPr>
            <p:spPr>
              <a:xfrm>
                <a:off x="6563834" y="737217"/>
                <a:ext cx="7013" cy="559442"/>
              </a:xfrm>
              <a:custGeom>
                <a:avLst/>
                <a:gdLst/>
                <a:ahLst/>
                <a:cxnLst/>
                <a:rect l="l" t="t" r="r" b="b"/>
                <a:pathLst>
                  <a:path w="90" h="7179" extrusionOk="0">
                    <a:moveTo>
                      <a:pt x="48" y="1"/>
                    </a:moveTo>
                    <a:cubicBezTo>
                      <a:pt x="24" y="1"/>
                      <a:pt x="0" y="24"/>
                      <a:pt x="0" y="42"/>
                    </a:cubicBezTo>
                    <a:lnTo>
                      <a:pt x="0" y="7131"/>
                    </a:lnTo>
                    <a:cubicBezTo>
                      <a:pt x="0" y="7155"/>
                      <a:pt x="24" y="7179"/>
                      <a:pt x="48" y="7179"/>
                    </a:cubicBezTo>
                    <a:cubicBezTo>
                      <a:pt x="72" y="7179"/>
                      <a:pt x="89" y="7161"/>
                      <a:pt x="89" y="7131"/>
                    </a:cubicBezTo>
                    <a:lnTo>
                      <a:pt x="89" y="42"/>
                    </a:lnTo>
                    <a:cubicBezTo>
                      <a:pt x="89" y="18"/>
                      <a:pt x="66" y="1"/>
                      <a:pt x="48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8" name="Google Shape;328;p33"/>
              <p:cNvSpPr/>
              <p:nvPr/>
            </p:nvSpPr>
            <p:spPr>
              <a:xfrm>
                <a:off x="6328726" y="1272429"/>
                <a:ext cx="477696" cy="196611"/>
              </a:xfrm>
              <a:custGeom>
                <a:avLst/>
                <a:gdLst/>
                <a:ahLst/>
                <a:cxnLst/>
                <a:rect l="l" t="t" r="r" b="b"/>
                <a:pathLst>
                  <a:path w="6130" h="2523" extrusionOk="0">
                    <a:moveTo>
                      <a:pt x="0" y="1"/>
                    </a:moveTo>
                    <a:cubicBezTo>
                      <a:pt x="281" y="1443"/>
                      <a:pt x="1544" y="2523"/>
                      <a:pt x="3065" y="2523"/>
                    </a:cubicBezTo>
                    <a:cubicBezTo>
                      <a:pt x="4585" y="2523"/>
                      <a:pt x="5849" y="1443"/>
                      <a:pt x="6129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29" name="Google Shape;329;p33"/>
              <p:cNvSpPr/>
              <p:nvPr/>
            </p:nvSpPr>
            <p:spPr>
              <a:xfrm>
                <a:off x="6328726" y="1272429"/>
                <a:ext cx="477696" cy="196611"/>
              </a:xfrm>
              <a:custGeom>
                <a:avLst/>
                <a:gdLst/>
                <a:ahLst/>
                <a:cxnLst/>
                <a:rect l="l" t="t" r="r" b="b"/>
                <a:pathLst>
                  <a:path w="6130" h="2523" extrusionOk="0">
                    <a:moveTo>
                      <a:pt x="5300" y="1"/>
                    </a:moveTo>
                    <a:cubicBezTo>
                      <a:pt x="4488" y="823"/>
                      <a:pt x="3628" y="1098"/>
                      <a:pt x="2843" y="1098"/>
                    </a:cubicBezTo>
                    <a:cubicBezTo>
                      <a:pt x="1272" y="1098"/>
                      <a:pt x="1" y="1"/>
                      <a:pt x="0" y="1"/>
                    </a:cubicBezTo>
                    <a:lnTo>
                      <a:pt x="0" y="1"/>
                    </a:lnTo>
                    <a:cubicBezTo>
                      <a:pt x="281" y="1443"/>
                      <a:pt x="1544" y="2523"/>
                      <a:pt x="3065" y="2523"/>
                    </a:cubicBezTo>
                    <a:cubicBezTo>
                      <a:pt x="4585" y="2523"/>
                      <a:pt x="5849" y="1443"/>
                      <a:pt x="6129" y="1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30" name="Google Shape;330;p33"/>
              <p:cNvSpPr/>
              <p:nvPr/>
            </p:nvSpPr>
            <p:spPr>
              <a:xfrm>
                <a:off x="7181256" y="1267364"/>
                <a:ext cx="144088" cy="24703"/>
              </a:xfrm>
              <a:custGeom>
                <a:avLst/>
                <a:gdLst/>
                <a:ahLst/>
                <a:cxnLst/>
                <a:rect l="l" t="t" r="r" b="b"/>
                <a:pathLst>
                  <a:path w="1849" h="317" extrusionOk="0">
                    <a:moveTo>
                      <a:pt x="18" y="0"/>
                    </a:moveTo>
                    <a:lnTo>
                      <a:pt x="0" y="316"/>
                    </a:lnTo>
                    <a:lnTo>
                      <a:pt x="1849" y="316"/>
                    </a:lnTo>
                    <a:lnTo>
                      <a:pt x="1843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31" name="Google Shape;331;p33"/>
              <p:cNvSpPr/>
              <p:nvPr/>
            </p:nvSpPr>
            <p:spPr>
              <a:xfrm>
                <a:off x="7183127" y="1245933"/>
                <a:ext cx="141283" cy="8962"/>
              </a:xfrm>
              <a:custGeom>
                <a:avLst/>
                <a:gdLst/>
                <a:ahLst/>
                <a:cxnLst/>
                <a:rect l="l" t="t" r="r" b="b"/>
                <a:pathLst>
                  <a:path w="1813" h="115" extrusionOk="0">
                    <a:moveTo>
                      <a:pt x="6" y="1"/>
                    </a:moveTo>
                    <a:lnTo>
                      <a:pt x="0" y="114"/>
                    </a:lnTo>
                    <a:lnTo>
                      <a:pt x="1813" y="114"/>
                    </a:lnTo>
                    <a:lnTo>
                      <a:pt x="1801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32" name="Google Shape;332;p33"/>
              <p:cNvSpPr/>
              <p:nvPr/>
            </p:nvSpPr>
            <p:spPr>
              <a:xfrm>
                <a:off x="7180789" y="1304536"/>
                <a:ext cx="145491" cy="8416"/>
              </a:xfrm>
              <a:custGeom>
                <a:avLst/>
                <a:gdLst/>
                <a:ahLst/>
                <a:cxnLst/>
                <a:rect l="l" t="t" r="r" b="b"/>
                <a:pathLst>
                  <a:path w="1867" h="108" extrusionOk="0">
                    <a:moveTo>
                      <a:pt x="0" y="0"/>
                    </a:moveTo>
                    <a:lnTo>
                      <a:pt x="0" y="107"/>
                    </a:lnTo>
                    <a:lnTo>
                      <a:pt x="1867" y="107"/>
                    </a:lnTo>
                    <a:lnTo>
                      <a:pt x="1861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33" name="Google Shape;333;p33"/>
              <p:cNvSpPr/>
              <p:nvPr/>
            </p:nvSpPr>
            <p:spPr>
              <a:xfrm>
                <a:off x="6751952" y="1534035"/>
                <a:ext cx="1009161" cy="127334"/>
              </a:xfrm>
              <a:custGeom>
                <a:avLst/>
                <a:gdLst/>
                <a:ahLst/>
                <a:cxnLst/>
                <a:rect l="l" t="t" r="r" b="b"/>
                <a:pathLst>
                  <a:path w="12950" h="1634" extrusionOk="0">
                    <a:moveTo>
                      <a:pt x="1634" y="0"/>
                    </a:moveTo>
                    <a:cubicBezTo>
                      <a:pt x="1181" y="0"/>
                      <a:pt x="776" y="179"/>
                      <a:pt x="478" y="477"/>
                    </a:cubicBezTo>
                    <a:cubicBezTo>
                      <a:pt x="239" y="716"/>
                      <a:pt x="78" y="1020"/>
                      <a:pt x="24" y="1371"/>
                    </a:cubicBezTo>
                    <a:cubicBezTo>
                      <a:pt x="13" y="1461"/>
                      <a:pt x="1" y="1538"/>
                      <a:pt x="1" y="1634"/>
                    </a:cubicBezTo>
                    <a:lnTo>
                      <a:pt x="12950" y="1634"/>
                    </a:lnTo>
                    <a:cubicBezTo>
                      <a:pt x="12950" y="1544"/>
                      <a:pt x="12938" y="1455"/>
                      <a:pt x="12932" y="1371"/>
                    </a:cubicBezTo>
                    <a:cubicBezTo>
                      <a:pt x="12813" y="596"/>
                      <a:pt x="12133" y="0"/>
                      <a:pt x="11322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34" name="Google Shape;334;p33"/>
              <p:cNvSpPr/>
              <p:nvPr/>
            </p:nvSpPr>
            <p:spPr>
              <a:xfrm>
                <a:off x="6700364" y="1660356"/>
                <a:ext cx="1110467" cy="58212"/>
              </a:xfrm>
              <a:custGeom>
                <a:avLst/>
                <a:gdLst/>
                <a:ahLst/>
                <a:cxnLst/>
                <a:rect l="l" t="t" r="r" b="b"/>
                <a:pathLst>
                  <a:path w="14250" h="747" extrusionOk="0">
                    <a:moveTo>
                      <a:pt x="376" y="1"/>
                    </a:moveTo>
                    <a:cubicBezTo>
                      <a:pt x="168" y="1"/>
                      <a:pt x="1" y="168"/>
                      <a:pt x="1" y="376"/>
                    </a:cubicBezTo>
                    <a:cubicBezTo>
                      <a:pt x="1" y="585"/>
                      <a:pt x="168" y="746"/>
                      <a:pt x="376" y="746"/>
                    </a:cubicBezTo>
                    <a:lnTo>
                      <a:pt x="13880" y="746"/>
                    </a:lnTo>
                    <a:cubicBezTo>
                      <a:pt x="14089" y="746"/>
                      <a:pt x="14250" y="585"/>
                      <a:pt x="14250" y="376"/>
                    </a:cubicBezTo>
                    <a:cubicBezTo>
                      <a:pt x="14250" y="168"/>
                      <a:pt x="14089" y="1"/>
                      <a:pt x="13880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35" name="Google Shape;335;p33"/>
              <p:cNvSpPr/>
              <p:nvPr/>
            </p:nvSpPr>
            <p:spPr>
              <a:xfrm>
                <a:off x="6752887" y="1640874"/>
                <a:ext cx="1008694" cy="20495"/>
              </a:xfrm>
              <a:custGeom>
                <a:avLst/>
                <a:gdLst/>
                <a:ahLst/>
                <a:cxnLst/>
                <a:rect l="l" t="t" r="r" b="b"/>
                <a:pathLst>
                  <a:path w="12944" h="263" extrusionOk="0">
                    <a:moveTo>
                      <a:pt x="12" y="0"/>
                    </a:moveTo>
                    <a:lnTo>
                      <a:pt x="1" y="263"/>
                    </a:lnTo>
                    <a:lnTo>
                      <a:pt x="12944" y="263"/>
                    </a:lnTo>
                    <a:cubicBezTo>
                      <a:pt x="12944" y="167"/>
                      <a:pt x="12932" y="84"/>
                      <a:pt x="12920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336" name="Google Shape;336;p33"/>
            <p:cNvGrpSpPr/>
            <p:nvPr/>
          </p:nvGrpSpPr>
          <p:grpSpPr>
            <a:xfrm>
              <a:off x="1079546" y="3579305"/>
              <a:ext cx="2655916" cy="567212"/>
              <a:chOff x="6348934" y="3696877"/>
              <a:chExt cx="2020169" cy="431438"/>
            </a:xfrm>
          </p:grpSpPr>
          <p:sp>
            <p:nvSpPr>
              <p:cNvPr id="337" name="Google Shape;337;p33"/>
              <p:cNvSpPr/>
              <p:nvPr/>
            </p:nvSpPr>
            <p:spPr>
              <a:xfrm>
                <a:off x="6348934" y="3696877"/>
                <a:ext cx="1161585" cy="430605"/>
              </a:xfrm>
              <a:custGeom>
                <a:avLst/>
                <a:gdLst/>
                <a:ahLst/>
                <a:cxnLst/>
                <a:rect l="l" t="t" r="r" b="b"/>
                <a:pathLst>
                  <a:path w="8365" h="3101" extrusionOk="0">
                    <a:moveTo>
                      <a:pt x="358" y="1"/>
                    </a:moveTo>
                    <a:cubicBezTo>
                      <a:pt x="0" y="1038"/>
                      <a:pt x="0" y="2064"/>
                      <a:pt x="358" y="3101"/>
                    </a:cubicBezTo>
                    <a:lnTo>
                      <a:pt x="8365" y="3101"/>
                    </a:lnTo>
                    <a:lnTo>
                      <a:pt x="8365" y="1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38" name="Google Shape;338;p33"/>
              <p:cNvSpPr/>
              <p:nvPr/>
            </p:nvSpPr>
            <p:spPr>
              <a:xfrm>
                <a:off x="6348934" y="3697710"/>
                <a:ext cx="113451" cy="430605"/>
              </a:xfrm>
              <a:custGeom>
                <a:avLst/>
                <a:gdLst/>
                <a:ahLst/>
                <a:cxnLst/>
                <a:rect l="l" t="t" r="r" b="b"/>
                <a:pathLst>
                  <a:path w="817" h="3101" extrusionOk="0">
                    <a:moveTo>
                      <a:pt x="358" y="1"/>
                    </a:moveTo>
                    <a:cubicBezTo>
                      <a:pt x="0" y="1038"/>
                      <a:pt x="0" y="2070"/>
                      <a:pt x="358" y="3101"/>
                    </a:cubicBezTo>
                    <a:lnTo>
                      <a:pt x="787" y="3101"/>
                    </a:lnTo>
                    <a:cubicBezTo>
                      <a:pt x="465" y="2070"/>
                      <a:pt x="483" y="1032"/>
                      <a:pt x="817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39" name="Google Shape;339;p33"/>
              <p:cNvSpPr/>
              <p:nvPr/>
            </p:nvSpPr>
            <p:spPr>
              <a:xfrm>
                <a:off x="7435947" y="3697710"/>
                <a:ext cx="933156" cy="46518"/>
              </a:xfrm>
              <a:custGeom>
                <a:avLst/>
                <a:gdLst/>
                <a:ahLst/>
                <a:cxnLst/>
                <a:rect l="l" t="t" r="r" b="b"/>
                <a:pathLst>
                  <a:path w="6720" h="335" extrusionOk="0">
                    <a:moveTo>
                      <a:pt x="0" y="1"/>
                    </a:moveTo>
                    <a:lnTo>
                      <a:pt x="0" y="335"/>
                    </a:lnTo>
                    <a:lnTo>
                      <a:pt x="6719" y="335"/>
                    </a:lnTo>
                    <a:lnTo>
                      <a:pt x="6719" y="1"/>
                    </a:lnTo>
                    <a:close/>
                  </a:path>
                </a:pathLst>
              </a:custGeom>
              <a:solidFill>
                <a:srgbClr val="999998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0" name="Google Shape;340;p33"/>
              <p:cNvSpPr/>
              <p:nvPr/>
            </p:nvSpPr>
            <p:spPr>
              <a:xfrm>
                <a:off x="7435947" y="4081105"/>
                <a:ext cx="933156" cy="46379"/>
              </a:xfrm>
              <a:custGeom>
                <a:avLst/>
                <a:gdLst/>
                <a:ahLst/>
                <a:cxnLst/>
                <a:rect l="l" t="t" r="r" b="b"/>
                <a:pathLst>
                  <a:path w="6720" h="334" extrusionOk="0">
                    <a:moveTo>
                      <a:pt x="0" y="0"/>
                    </a:moveTo>
                    <a:lnTo>
                      <a:pt x="0" y="334"/>
                    </a:lnTo>
                    <a:lnTo>
                      <a:pt x="6719" y="334"/>
                    </a:lnTo>
                    <a:lnTo>
                      <a:pt x="6719" y="0"/>
                    </a:lnTo>
                    <a:close/>
                  </a:path>
                </a:pathLst>
              </a:custGeom>
              <a:solidFill>
                <a:srgbClr val="999998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1" name="Google Shape;341;p33"/>
              <p:cNvSpPr/>
              <p:nvPr/>
            </p:nvSpPr>
            <p:spPr>
              <a:xfrm>
                <a:off x="7450805" y="3744923"/>
                <a:ext cx="886776" cy="336319"/>
              </a:xfrm>
              <a:custGeom>
                <a:avLst/>
                <a:gdLst/>
                <a:ahLst/>
                <a:cxnLst/>
                <a:rect l="l" t="t" r="r" b="b"/>
                <a:pathLst>
                  <a:path w="6386" h="2422" extrusionOk="0">
                    <a:moveTo>
                      <a:pt x="275" y="1"/>
                    </a:moveTo>
                    <a:cubicBezTo>
                      <a:pt x="0" y="805"/>
                      <a:pt x="0" y="1616"/>
                      <a:pt x="275" y="2421"/>
                    </a:cubicBezTo>
                    <a:lnTo>
                      <a:pt x="6386" y="2421"/>
                    </a:lnTo>
                    <a:cubicBezTo>
                      <a:pt x="6344" y="2296"/>
                      <a:pt x="6296" y="2159"/>
                      <a:pt x="6266" y="2034"/>
                    </a:cubicBezTo>
                    <a:cubicBezTo>
                      <a:pt x="6260" y="2016"/>
                      <a:pt x="6260" y="2010"/>
                      <a:pt x="6260" y="1992"/>
                    </a:cubicBezTo>
                    <a:cubicBezTo>
                      <a:pt x="6231" y="1873"/>
                      <a:pt x="6207" y="1753"/>
                      <a:pt x="6195" y="1634"/>
                    </a:cubicBezTo>
                    <a:cubicBezTo>
                      <a:pt x="6183" y="1622"/>
                      <a:pt x="6183" y="1604"/>
                      <a:pt x="6183" y="1592"/>
                    </a:cubicBezTo>
                    <a:cubicBezTo>
                      <a:pt x="6171" y="1473"/>
                      <a:pt x="6159" y="1354"/>
                      <a:pt x="6159" y="1235"/>
                    </a:cubicBezTo>
                    <a:lnTo>
                      <a:pt x="6159" y="1187"/>
                    </a:lnTo>
                    <a:cubicBezTo>
                      <a:pt x="6159" y="1074"/>
                      <a:pt x="6171" y="949"/>
                      <a:pt x="6183" y="835"/>
                    </a:cubicBezTo>
                    <a:cubicBezTo>
                      <a:pt x="6195" y="817"/>
                      <a:pt x="6195" y="805"/>
                      <a:pt x="6195" y="788"/>
                    </a:cubicBezTo>
                    <a:cubicBezTo>
                      <a:pt x="6207" y="668"/>
                      <a:pt x="6231" y="549"/>
                      <a:pt x="6260" y="430"/>
                    </a:cubicBezTo>
                    <a:cubicBezTo>
                      <a:pt x="6260" y="418"/>
                      <a:pt x="6266" y="400"/>
                      <a:pt x="6266" y="388"/>
                    </a:cubicBezTo>
                    <a:cubicBezTo>
                      <a:pt x="6296" y="257"/>
                      <a:pt x="6344" y="126"/>
                      <a:pt x="6386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2" name="Google Shape;342;p33"/>
              <p:cNvSpPr/>
              <p:nvPr/>
            </p:nvSpPr>
            <p:spPr>
              <a:xfrm>
                <a:off x="7559256" y="3798801"/>
                <a:ext cx="761800" cy="5832"/>
              </a:xfrm>
              <a:custGeom>
                <a:avLst/>
                <a:gdLst/>
                <a:ahLst/>
                <a:cxnLst/>
                <a:rect l="l" t="t" r="r" b="b"/>
                <a:pathLst>
                  <a:path w="5486" h="42" extrusionOk="0">
                    <a:moveTo>
                      <a:pt x="24" y="0"/>
                    </a:moveTo>
                    <a:cubicBezTo>
                      <a:pt x="6" y="0"/>
                      <a:pt x="0" y="6"/>
                      <a:pt x="0" y="18"/>
                    </a:cubicBezTo>
                    <a:cubicBezTo>
                      <a:pt x="0" y="36"/>
                      <a:pt x="6" y="42"/>
                      <a:pt x="24" y="42"/>
                    </a:cubicBezTo>
                    <a:lnTo>
                      <a:pt x="5479" y="42"/>
                    </a:lnTo>
                    <a:cubicBezTo>
                      <a:pt x="5479" y="30"/>
                      <a:pt x="5485" y="12"/>
                      <a:pt x="5485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3" name="Google Shape;343;p33"/>
              <p:cNvSpPr/>
              <p:nvPr/>
            </p:nvSpPr>
            <p:spPr>
              <a:xfrm>
                <a:off x="7613829" y="3854206"/>
                <a:ext cx="695562" cy="6804"/>
              </a:xfrm>
              <a:custGeom>
                <a:avLst/>
                <a:gdLst/>
                <a:ahLst/>
                <a:cxnLst/>
                <a:rect l="l" t="t" r="r" b="b"/>
                <a:pathLst>
                  <a:path w="5009" h="49" extrusionOk="0">
                    <a:moveTo>
                      <a:pt x="25" y="1"/>
                    </a:moveTo>
                    <a:cubicBezTo>
                      <a:pt x="13" y="1"/>
                      <a:pt x="1" y="7"/>
                      <a:pt x="1" y="24"/>
                    </a:cubicBezTo>
                    <a:cubicBezTo>
                      <a:pt x="1" y="36"/>
                      <a:pt x="13" y="48"/>
                      <a:pt x="25" y="48"/>
                    </a:cubicBezTo>
                    <a:lnTo>
                      <a:pt x="5003" y="48"/>
                    </a:lnTo>
                    <a:cubicBezTo>
                      <a:pt x="5009" y="30"/>
                      <a:pt x="5009" y="18"/>
                      <a:pt x="5009" y="1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4" name="Google Shape;344;p33"/>
              <p:cNvSpPr/>
              <p:nvPr/>
            </p:nvSpPr>
            <p:spPr>
              <a:xfrm>
                <a:off x="7538566" y="3910445"/>
                <a:ext cx="768326" cy="5971"/>
              </a:xfrm>
              <a:custGeom>
                <a:avLst/>
                <a:gdLst/>
                <a:ahLst/>
                <a:cxnLst/>
                <a:rect l="l" t="t" r="r" b="b"/>
                <a:pathLst>
                  <a:path w="5533" h="43" extrusionOk="0">
                    <a:moveTo>
                      <a:pt x="24" y="1"/>
                    </a:moveTo>
                    <a:cubicBezTo>
                      <a:pt x="6" y="1"/>
                      <a:pt x="0" y="7"/>
                      <a:pt x="0" y="19"/>
                    </a:cubicBezTo>
                    <a:cubicBezTo>
                      <a:pt x="0" y="37"/>
                      <a:pt x="6" y="43"/>
                      <a:pt x="24" y="43"/>
                    </a:cubicBezTo>
                    <a:lnTo>
                      <a:pt x="5533" y="43"/>
                    </a:lnTo>
                    <a:lnTo>
                      <a:pt x="5533" y="1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5" name="Google Shape;345;p33"/>
              <p:cNvSpPr/>
              <p:nvPr/>
            </p:nvSpPr>
            <p:spPr>
              <a:xfrm>
                <a:off x="7594805" y="3965156"/>
                <a:ext cx="714586" cy="5971"/>
              </a:xfrm>
              <a:custGeom>
                <a:avLst/>
                <a:gdLst/>
                <a:ahLst/>
                <a:cxnLst/>
                <a:rect l="l" t="t" r="r" b="b"/>
                <a:pathLst>
                  <a:path w="5146" h="43" extrusionOk="0">
                    <a:moveTo>
                      <a:pt x="19" y="0"/>
                    </a:moveTo>
                    <a:cubicBezTo>
                      <a:pt x="7" y="0"/>
                      <a:pt x="1" y="6"/>
                      <a:pt x="1" y="24"/>
                    </a:cubicBezTo>
                    <a:cubicBezTo>
                      <a:pt x="1" y="36"/>
                      <a:pt x="7" y="42"/>
                      <a:pt x="19" y="42"/>
                    </a:cubicBezTo>
                    <a:lnTo>
                      <a:pt x="5146" y="42"/>
                    </a:lnTo>
                    <a:lnTo>
                      <a:pt x="5146" y="0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6" name="Google Shape;346;p33"/>
              <p:cNvSpPr/>
              <p:nvPr/>
            </p:nvSpPr>
            <p:spPr>
              <a:xfrm>
                <a:off x="7559256" y="4020562"/>
                <a:ext cx="761800" cy="6804"/>
              </a:xfrm>
              <a:custGeom>
                <a:avLst/>
                <a:gdLst/>
                <a:ahLst/>
                <a:cxnLst/>
                <a:rect l="l" t="t" r="r" b="b"/>
                <a:pathLst>
                  <a:path w="5486" h="49" extrusionOk="0">
                    <a:moveTo>
                      <a:pt x="24" y="1"/>
                    </a:moveTo>
                    <a:cubicBezTo>
                      <a:pt x="6" y="1"/>
                      <a:pt x="0" y="13"/>
                      <a:pt x="0" y="25"/>
                    </a:cubicBezTo>
                    <a:cubicBezTo>
                      <a:pt x="0" y="43"/>
                      <a:pt x="6" y="49"/>
                      <a:pt x="24" y="49"/>
                    </a:cubicBezTo>
                    <a:lnTo>
                      <a:pt x="5485" y="49"/>
                    </a:lnTo>
                    <a:cubicBezTo>
                      <a:pt x="5479" y="31"/>
                      <a:pt x="5479" y="25"/>
                      <a:pt x="5473" y="1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7" name="Google Shape;347;p33"/>
              <p:cNvSpPr/>
              <p:nvPr/>
            </p:nvSpPr>
            <p:spPr>
              <a:xfrm>
                <a:off x="7488020" y="3744923"/>
                <a:ext cx="849561" cy="336319"/>
              </a:xfrm>
              <a:custGeom>
                <a:avLst/>
                <a:gdLst/>
                <a:ahLst/>
                <a:cxnLst/>
                <a:rect l="l" t="t" r="r" b="b"/>
                <a:pathLst>
                  <a:path w="6118" h="2422" extrusionOk="0">
                    <a:moveTo>
                      <a:pt x="1" y="1"/>
                    </a:moveTo>
                    <a:cubicBezTo>
                      <a:pt x="1" y="1"/>
                      <a:pt x="3435" y="805"/>
                      <a:pt x="5164" y="2421"/>
                    </a:cubicBezTo>
                    <a:lnTo>
                      <a:pt x="6118" y="2421"/>
                    </a:lnTo>
                    <a:cubicBezTo>
                      <a:pt x="6076" y="2296"/>
                      <a:pt x="6028" y="2159"/>
                      <a:pt x="5998" y="2034"/>
                    </a:cubicBezTo>
                    <a:cubicBezTo>
                      <a:pt x="5992" y="2016"/>
                      <a:pt x="5992" y="2010"/>
                      <a:pt x="5980" y="1992"/>
                    </a:cubicBezTo>
                    <a:cubicBezTo>
                      <a:pt x="5957" y="1873"/>
                      <a:pt x="5933" y="1753"/>
                      <a:pt x="5915" y="1634"/>
                    </a:cubicBezTo>
                    <a:cubicBezTo>
                      <a:pt x="5909" y="1622"/>
                      <a:pt x="5909" y="1604"/>
                      <a:pt x="5909" y="1592"/>
                    </a:cubicBezTo>
                    <a:cubicBezTo>
                      <a:pt x="5891" y="1473"/>
                      <a:pt x="5885" y="1354"/>
                      <a:pt x="5885" y="1235"/>
                    </a:cubicBezTo>
                    <a:lnTo>
                      <a:pt x="5885" y="1187"/>
                    </a:lnTo>
                    <a:cubicBezTo>
                      <a:pt x="5885" y="1074"/>
                      <a:pt x="5891" y="949"/>
                      <a:pt x="5909" y="835"/>
                    </a:cubicBezTo>
                    <a:cubicBezTo>
                      <a:pt x="5915" y="817"/>
                      <a:pt x="5915" y="805"/>
                      <a:pt x="5915" y="788"/>
                    </a:cubicBezTo>
                    <a:cubicBezTo>
                      <a:pt x="5933" y="668"/>
                      <a:pt x="5957" y="549"/>
                      <a:pt x="5980" y="430"/>
                    </a:cubicBezTo>
                    <a:cubicBezTo>
                      <a:pt x="5980" y="418"/>
                      <a:pt x="5992" y="400"/>
                      <a:pt x="5992" y="388"/>
                    </a:cubicBezTo>
                    <a:cubicBezTo>
                      <a:pt x="6022" y="257"/>
                      <a:pt x="6064" y="126"/>
                      <a:pt x="6112" y="1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8" name="Google Shape;348;p33"/>
              <p:cNvSpPr/>
              <p:nvPr/>
            </p:nvSpPr>
            <p:spPr>
              <a:xfrm>
                <a:off x="7331522" y="3697710"/>
                <a:ext cx="114423" cy="430605"/>
              </a:xfrm>
              <a:custGeom>
                <a:avLst/>
                <a:gdLst/>
                <a:ahLst/>
                <a:cxnLst/>
                <a:rect l="l" t="t" r="r" b="b"/>
                <a:pathLst>
                  <a:path w="824" h="3101" extrusionOk="0">
                    <a:moveTo>
                      <a:pt x="359" y="1"/>
                    </a:moveTo>
                    <a:cubicBezTo>
                      <a:pt x="1" y="1038"/>
                      <a:pt x="1" y="2070"/>
                      <a:pt x="359" y="3101"/>
                    </a:cubicBezTo>
                    <a:lnTo>
                      <a:pt x="794" y="3101"/>
                    </a:lnTo>
                    <a:cubicBezTo>
                      <a:pt x="472" y="2070"/>
                      <a:pt x="484" y="1032"/>
                      <a:pt x="824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9" name="Google Shape;349;p33"/>
              <p:cNvSpPr/>
              <p:nvPr/>
            </p:nvSpPr>
            <p:spPr>
              <a:xfrm>
                <a:off x="7380402" y="3697710"/>
                <a:ext cx="987035" cy="430605"/>
              </a:xfrm>
              <a:custGeom>
                <a:avLst/>
                <a:gdLst/>
                <a:ahLst/>
                <a:cxnLst/>
                <a:rect l="l" t="t" r="r" b="b"/>
                <a:pathLst>
                  <a:path w="7108" h="3101" extrusionOk="0">
                    <a:moveTo>
                      <a:pt x="472" y="1"/>
                    </a:moveTo>
                    <a:cubicBezTo>
                      <a:pt x="472" y="1"/>
                      <a:pt x="60" y="561"/>
                      <a:pt x="30" y="1509"/>
                    </a:cubicBezTo>
                    <a:cubicBezTo>
                      <a:pt x="1" y="2457"/>
                      <a:pt x="269" y="3101"/>
                      <a:pt x="269" y="3101"/>
                    </a:cubicBezTo>
                    <a:lnTo>
                      <a:pt x="7107" y="3101"/>
                    </a:lnTo>
                    <a:lnTo>
                      <a:pt x="7107" y="2767"/>
                    </a:lnTo>
                    <a:lnTo>
                      <a:pt x="776" y="2767"/>
                    </a:lnTo>
                    <a:cubicBezTo>
                      <a:pt x="776" y="2767"/>
                      <a:pt x="543" y="2058"/>
                      <a:pt x="567" y="1503"/>
                    </a:cubicBezTo>
                    <a:cubicBezTo>
                      <a:pt x="591" y="943"/>
                      <a:pt x="692" y="460"/>
                      <a:pt x="776" y="341"/>
                    </a:cubicBezTo>
                    <a:lnTo>
                      <a:pt x="7107" y="341"/>
                    </a:lnTo>
                    <a:lnTo>
                      <a:pt x="7107" y="1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4" name="TextBox 3">
            <a:extLst>
              <a:ext uri="{FF2B5EF4-FFF2-40B4-BE49-F238E27FC236}">
                <a16:creationId xmlns:a16="http://schemas.microsoft.com/office/drawing/2014/main" id="{87C4F9EA-A00A-81D0-45C4-6C4F75306B31}"/>
              </a:ext>
            </a:extLst>
          </p:cNvPr>
          <p:cNvSpPr txBox="1"/>
          <p:nvPr/>
        </p:nvSpPr>
        <p:spPr>
          <a:xfrm>
            <a:off x="4730162" y="767421"/>
            <a:ext cx="4211392" cy="461665"/>
          </a:xfrm>
          <a:prstGeom prst="rect">
            <a:avLst/>
          </a:prstGeom>
          <a:effectLst/>
        </p:spPr>
        <p:txBody>
          <a:bodyPr wrap="square">
            <a:spAutoFit/>
          </a:bodyPr>
          <a:lstStyle>
            <a:defPPr>
              <a:defRPr lang="en-US"/>
            </a:defPPr>
            <a:lvl1pPr>
              <a:defRPr sz="5400">
                <a:solidFill>
                  <a:srgbClr val="535761"/>
                </a:solidFill>
                <a:latin typeface="Comfortaa" panose="00000500000000000000" pitchFamily="2" charset="0"/>
                <a:ea typeface="Karla" pitchFamily="2" charset="0"/>
                <a:cs typeface="Heebo" panose="00000500000000000000" pitchFamily="2" charset="-79"/>
              </a:defRPr>
            </a:lvl1pPr>
          </a:lstStyle>
          <a:p>
            <a:pPr algn="ctr" rtl="1"/>
            <a:r>
              <a:rPr lang="fa-IR" sz="2400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قالب پاورپوینت</a:t>
            </a:r>
            <a:endParaRPr lang="en-EG" sz="24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7D809AC-3FAF-7270-418F-F94E6EFDB63B}"/>
              </a:ext>
            </a:extLst>
          </p:cNvPr>
          <p:cNvSpPr/>
          <p:nvPr/>
        </p:nvSpPr>
        <p:spPr>
          <a:xfrm>
            <a:off x="4883759" y="1460684"/>
            <a:ext cx="390419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/>
            <a:r>
              <a:rPr lang="fa-IR" sz="3600" b="1" dirty="0">
                <a:solidFill>
                  <a:srgbClr val="434343"/>
                </a:solidFill>
                <a:latin typeface="Shabnam" panose="020B0603030804020204" pitchFamily="34" charset="-78"/>
                <a:ea typeface="Open Sans" panose="020B0606030504020204" pitchFamily="34" charset="0"/>
                <a:cs typeface="Shabnam" panose="020B0603030804020204" pitchFamily="34" charset="-78"/>
              </a:rPr>
              <a:t>قانـــون اســــــاسی</a:t>
            </a:r>
            <a:endParaRPr lang="en-US" sz="3600" b="1" dirty="0">
              <a:solidFill>
                <a:srgbClr val="434343"/>
              </a:solidFill>
              <a:latin typeface="Shabnam" panose="020B0603030804020204" pitchFamily="34" charset="-78"/>
              <a:ea typeface="Open Sans" panose="020B0606030504020204" pitchFamily="34" charset="0"/>
              <a:cs typeface="Shabnam" panose="020B0603030804020204" pitchFamily="34" charset="-78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8930440-1199-3131-06FD-E0E2E05B260A}"/>
              </a:ext>
            </a:extLst>
          </p:cNvPr>
          <p:cNvSpPr/>
          <p:nvPr/>
        </p:nvSpPr>
        <p:spPr>
          <a:xfrm>
            <a:off x="5555831" y="2260012"/>
            <a:ext cx="2560054" cy="9002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ea typeface="Open Sans" panose="020B0606030504020204" pitchFamily="34" charset="0"/>
                <a:cs typeface="Shabnam" panose="020B0603030804020204" pitchFamily="34" charset="-78"/>
              </a:rPr>
              <a:t>نام و نام خانوادگی استاد:</a:t>
            </a:r>
          </a:p>
          <a:p>
            <a:pPr algn="ctr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ea typeface="Open Sans" panose="020B0606030504020204" pitchFamily="34" charset="0"/>
                <a:cs typeface="Shabnam" panose="020B0603030804020204" pitchFamily="34" charset="-78"/>
              </a:rPr>
              <a:t> دکتر علیرضا عزیزی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ea typeface="Open Sans" panose="020B0606030504020204" pitchFamily="34" charset="0"/>
              <a:cs typeface="Shabnam" panose="020B0603030804020204" pitchFamily="34" charset="-78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A1CF585-138F-54DB-E17C-BDC279029185}"/>
              </a:ext>
            </a:extLst>
          </p:cNvPr>
          <p:cNvSpPr/>
          <p:nvPr/>
        </p:nvSpPr>
        <p:spPr>
          <a:xfrm>
            <a:off x="5555831" y="3184204"/>
            <a:ext cx="2560054" cy="9002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ea typeface="Open Sans" panose="020B0606030504020204" pitchFamily="34" charset="0"/>
                <a:cs typeface="Shabnam" panose="020B0603030804020204" pitchFamily="34" charset="-78"/>
              </a:rPr>
              <a:t>پژوهشگر:</a:t>
            </a:r>
          </a:p>
          <a:p>
            <a:pPr algn="ctr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ea typeface="Open Sans" panose="020B0606030504020204" pitchFamily="34" charset="0"/>
                <a:cs typeface="Shabnam" panose="020B0603030804020204" pitchFamily="34" charset="-78"/>
              </a:rPr>
              <a:t> محمد جواد عزیزی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ea typeface="Open Sans" panose="020B0606030504020204" pitchFamily="34" charset="0"/>
              <a:cs typeface="Shabnam" panose="020B0603030804020204" pitchFamily="34" charset="-78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/>
    </mc:Choice>
    <mc:Fallback>
      <p:transition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88" name="Google Shape;1188;p53"/>
          <p:cNvGrpSpPr/>
          <p:nvPr/>
        </p:nvGrpSpPr>
        <p:grpSpPr>
          <a:xfrm>
            <a:off x="565050" y="1239850"/>
            <a:ext cx="1496052" cy="5143475"/>
            <a:chOff x="715100" y="1239850"/>
            <a:chExt cx="1496052" cy="5143475"/>
          </a:xfrm>
        </p:grpSpPr>
        <p:sp>
          <p:nvSpPr>
            <p:cNvPr id="1189" name="Google Shape;1189;p53"/>
            <p:cNvSpPr/>
            <p:nvPr/>
          </p:nvSpPr>
          <p:spPr>
            <a:xfrm>
              <a:off x="1167977" y="2247155"/>
              <a:ext cx="471550" cy="989927"/>
            </a:xfrm>
            <a:custGeom>
              <a:avLst/>
              <a:gdLst/>
              <a:ahLst/>
              <a:cxnLst/>
              <a:rect l="l" t="t" r="r" b="b"/>
              <a:pathLst>
                <a:path w="5730" h="12029" extrusionOk="0">
                  <a:moveTo>
                    <a:pt x="3585" y="1"/>
                  </a:moveTo>
                  <a:cubicBezTo>
                    <a:pt x="2289" y="1"/>
                    <a:pt x="1066" y="170"/>
                    <a:pt x="0" y="403"/>
                  </a:cubicBezTo>
                  <a:cubicBezTo>
                    <a:pt x="584" y="3521"/>
                    <a:pt x="4340" y="12029"/>
                    <a:pt x="4340" y="12029"/>
                  </a:cubicBezTo>
                  <a:cubicBezTo>
                    <a:pt x="5676" y="7379"/>
                    <a:pt x="5712" y="1518"/>
                    <a:pt x="5729" y="165"/>
                  </a:cubicBezTo>
                  <a:cubicBezTo>
                    <a:pt x="5002" y="50"/>
                    <a:pt x="4283" y="1"/>
                    <a:pt x="3585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0" name="Google Shape;1190;p53"/>
            <p:cNvSpPr/>
            <p:nvPr/>
          </p:nvSpPr>
          <p:spPr>
            <a:xfrm>
              <a:off x="1218507" y="2364180"/>
              <a:ext cx="133482" cy="113403"/>
            </a:xfrm>
            <a:custGeom>
              <a:avLst/>
              <a:gdLst/>
              <a:ahLst/>
              <a:cxnLst/>
              <a:rect l="l" t="t" r="r" b="b"/>
              <a:pathLst>
                <a:path w="1622" h="1378" extrusionOk="0">
                  <a:moveTo>
                    <a:pt x="0" y="0"/>
                  </a:moveTo>
                  <a:cubicBezTo>
                    <a:pt x="0" y="0"/>
                    <a:pt x="0" y="0"/>
                    <a:pt x="0" y="1"/>
                  </a:cubicBezTo>
                  <a:lnTo>
                    <a:pt x="119" y="418"/>
                  </a:lnTo>
                  <a:cubicBezTo>
                    <a:pt x="644" y="1175"/>
                    <a:pt x="1622" y="1378"/>
                    <a:pt x="1622" y="1378"/>
                  </a:cubicBezTo>
                  <a:cubicBezTo>
                    <a:pt x="497" y="863"/>
                    <a:pt x="7" y="0"/>
                    <a:pt x="0" y="0"/>
                  </a:cubicBez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1" name="Google Shape;1191;p53"/>
            <p:cNvSpPr/>
            <p:nvPr/>
          </p:nvSpPr>
          <p:spPr>
            <a:xfrm>
              <a:off x="1538394" y="2334718"/>
              <a:ext cx="76617" cy="121303"/>
            </a:xfrm>
            <a:custGeom>
              <a:avLst/>
              <a:gdLst/>
              <a:ahLst/>
              <a:cxnLst/>
              <a:rect l="l" t="t" r="r" b="b"/>
              <a:pathLst>
                <a:path w="931" h="1474" extrusionOk="0">
                  <a:moveTo>
                    <a:pt x="924" y="1"/>
                  </a:moveTo>
                  <a:lnTo>
                    <a:pt x="0" y="1473"/>
                  </a:lnTo>
                  <a:cubicBezTo>
                    <a:pt x="0" y="1473"/>
                    <a:pt x="763" y="770"/>
                    <a:pt x="930" y="144"/>
                  </a:cubicBezTo>
                  <a:lnTo>
                    <a:pt x="924" y="1"/>
                  </a:ln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2" name="Google Shape;1192;p53"/>
            <p:cNvSpPr/>
            <p:nvPr/>
          </p:nvSpPr>
          <p:spPr>
            <a:xfrm>
              <a:off x="821016" y="3850367"/>
              <a:ext cx="1115344" cy="2532958"/>
            </a:xfrm>
            <a:custGeom>
              <a:avLst/>
              <a:gdLst/>
              <a:ahLst/>
              <a:cxnLst/>
              <a:rect l="l" t="t" r="r" b="b"/>
              <a:pathLst>
                <a:path w="13553" h="30779" extrusionOk="0">
                  <a:moveTo>
                    <a:pt x="13385" y="0"/>
                  </a:moveTo>
                  <a:lnTo>
                    <a:pt x="13385" y="6"/>
                  </a:lnTo>
                  <a:lnTo>
                    <a:pt x="2553" y="6"/>
                  </a:lnTo>
                  <a:lnTo>
                    <a:pt x="1" y="30275"/>
                  </a:lnTo>
                  <a:cubicBezTo>
                    <a:pt x="936" y="30618"/>
                    <a:pt x="1759" y="30726"/>
                    <a:pt x="2425" y="30726"/>
                  </a:cubicBezTo>
                  <a:cubicBezTo>
                    <a:pt x="3549" y="30726"/>
                    <a:pt x="4222" y="30418"/>
                    <a:pt x="4222" y="30418"/>
                  </a:cubicBezTo>
                  <a:lnTo>
                    <a:pt x="8020" y="3953"/>
                  </a:lnTo>
                  <a:lnTo>
                    <a:pt x="8956" y="30424"/>
                  </a:lnTo>
                  <a:cubicBezTo>
                    <a:pt x="9587" y="30685"/>
                    <a:pt x="10228" y="30779"/>
                    <a:pt x="10823" y="30779"/>
                  </a:cubicBezTo>
                  <a:cubicBezTo>
                    <a:pt x="12336" y="30779"/>
                    <a:pt x="13552" y="30174"/>
                    <a:pt x="13552" y="30174"/>
                  </a:cubicBezTo>
                  <a:lnTo>
                    <a:pt x="133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3" name="Google Shape;1193;p53"/>
            <p:cNvSpPr/>
            <p:nvPr/>
          </p:nvSpPr>
          <p:spPr>
            <a:xfrm>
              <a:off x="996718" y="4020638"/>
              <a:ext cx="927382" cy="249272"/>
            </a:xfrm>
            <a:custGeom>
              <a:avLst/>
              <a:gdLst/>
              <a:ahLst/>
              <a:cxnLst/>
              <a:rect l="l" t="t" r="r" b="b"/>
              <a:pathLst>
                <a:path w="11269" h="3029" extrusionOk="0">
                  <a:moveTo>
                    <a:pt x="298" y="0"/>
                  </a:moveTo>
                  <a:lnTo>
                    <a:pt x="0" y="3029"/>
                  </a:lnTo>
                  <a:cubicBezTo>
                    <a:pt x="5289" y="2498"/>
                    <a:pt x="11268" y="149"/>
                    <a:pt x="11268" y="149"/>
                  </a:cubicBezTo>
                  <a:lnTo>
                    <a:pt x="298" y="0"/>
                  </a:ln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4" name="Google Shape;1194;p53"/>
            <p:cNvSpPr/>
            <p:nvPr/>
          </p:nvSpPr>
          <p:spPr>
            <a:xfrm>
              <a:off x="848009" y="2249871"/>
              <a:ext cx="1122175" cy="1840857"/>
            </a:xfrm>
            <a:custGeom>
              <a:avLst/>
              <a:gdLst/>
              <a:ahLst/>
              <a:cxnLst/>
              <a:rect l="l" t="t" r="r" b="b"/>
              <a:pathLst>
                <a:path w="13636" h="22369" extrusionOk="0">
                  <a:moveTo>
                    <a:pt x="9296" y="0"/>
                  </a:moveTo>
                  <a:lnTo>
                    <a:pt x="9296" y="0"/>
                  </a:lnTo>
                  <a:cubicBezTo>
                    <a:pt x="9284" y="1276"/>
                    <a:pt x="9528" y="6648"/>
                    <a:pt x="8437" y="11167"/>
                  </a:cubicBezTo>
                  <a:cubicBezTo>
                    <a:pt x="8371" y="11441"/>
                    <a:pt x="8300" y="11716"/>
                    <a:pt x="8222" y="11996"/>
                  </a:cubicBezTo>
                  <a:cubicBezTo>
                    <a:pt x="8222" y="11996"/>
                    <a:pt x="8020" y="11477"/>
                    <a:pt x="7710" y="10654"/>
                  </a:cubicBezTo>
                  <a:cubicBezTo>
                    <a:pt x="6726" y="8079"/>
                    <a:pt x="4651" y="2493"/>
                    <a:pt x="4198" y="120"/>
                  </a:cubicBezTo>
                  <a:cubicBezTo>
                    <a:pt x="1897" y="626"/>
                    <a:pt x="1" y="1658"/>
                    <a:pt x="1" y="1658"/>
                  </a:cubicBezTo>
                  <a:cubicBezTo>
                    <a:pt x="19" y="1783"/>
                    <a:pt x="43" y="1920"/>
                    <a:pt x="55" y="2057"/>
                  </a:cubicBezTo>
                  <a:cubicBezTo>
                    <a:pt x="382" y="4508"/>
                    <a:pt x="1008" y="7775"/>
                    <a:pt x="1008" y="7775"/>
                  </a:cubicBezTo>
                  <a:cubicBezTo>
                    <a:pt x="1450" y="9540"/>
                    <a:pt x="1545" y="12544"/>
                    <a:pt x="1521" y="15317"/>
                  </a:cubicBezTo>
                  <a:cubicBezTo>
                    <a:pt x="1491" y="18733"/>
                    <a:pt x="1277" y="21791"/>
                    <a:pt x="1277" y="21791"/>
                  </a:cubicBezTo>
                  <a:cubicBezTo>
                    <a:pt x="3521" y="22218"/>
                    <a:pt x="5512" y="22368"/>
                    <a:pt x="7202" y="22368"/>
                  </a:cubicBezTo>
                  <a:cubicBezTo>
                    <a:pt x="11172" y="22368"/>
                    <a:pt x="13475" y="21541"/>
                    <a:pt x="13475" y="21541"/>
                  </a:cubicBezTo>
                  <a:cubicBezTo>
                    <a:pt x="13588" y="18888"/>
                    <a:pt x="13636" y="16509"/>
                    <a:pt x="13636" y="14393"/>
                  </a:cubicBezTo>
                  <a:cubicBezTo>
                    <a:pt x="13624" y="6815"/>
                    <a:pt x="13010" y="2618"/>
                    <a:pt x="12777" y="1300"/>
                  </a:cubicBezTo>
                  <a:cubicBezTo>
                    <a:pt x="12724" y="984"/>
                    <a:pt x="12688" y="835"/>
                    <a:pt x="12688" y="835"/>
                  </a:cubicBezTo>
                  <a:cubicBezTo>
                    <a:pt x="11645" y="352"/>
                    <a:pt x="10339" y="167"/>
                    <a:pt x="929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5" name="Google Shape;1195;p53"/>
            <p:cNvSpPr/>
            <p:nvPr/>
          </p:nvSpPr>
          <p:spPr>
            <a:xfrm>
              <a:off x="852947" y="2352906"/>
              <a:ext cx="1117731" cy="1161759"/>
            </a:xfrm>
            <a:custGeom>
              <a:avLst/>
              <a:gdLst/>
              <a:ahLst/>
              <a:cxnLst/>
              <a:rect l="l" t="t" r="r" b="b"/>
              <a:pathLst>
                <a:path w="13582" h="14117" extrusionOk="0">
                  <a:moveTo>
                    <a:pt x="12634" y="0"/>
                  </a:moveTo>
                  <a:lnTo>
                    <a:pt x="12306" y="4371"/>
                  </a:lnTo>
                  <a:lnTo>
                    <a:pt x="12360" y="9802"/>
                  </a:lnTo>
                  <a:lnTo>
                    <a:pt x="8615" y="10303"/>
                  </a:lnTo>
                  <a:cubicBezTo>
                    <a:pt x="8544" y="10166"/>
                    <a:pt x="8466" y="10040"/>
                    <a:pt x="8389" y="9921"/>
                  </a:cubicBezTo>
                  <a:cubicBezTo>
                    <a:pt x="8222" y="9677"/>
                    <a:pt x="8067" y="9480"/>
                    <a:pt x="7942" y="9355"/>
                  </a:cubicBezTo>
                  <a:lnTo>
                    <a:pt x="7656" y="9408"/>
                  </a:lnTo>
                  <a:lnTo>
                    <a:pt x="2922" y="10237"/>
                  </a:lnTo>
                  <a:cubicBezTo>
                    <a:pt x="2922" y="10237"/>
                    <a:pt x="1561" y="816"/>
                    <a:pt x="28" y="816"/>
                  </a:cubicBezTo>
                  <a:cubicBezTo>
                    <a:pt x="19" y="816"/>
                    <a:pt x="10" y="817"/>
                    <a:pt x="1" y="817"/>
                  </a:cubicBezTo>
                  <a:cubicBezTo>
                    <a:pt x="322" y="3250"/>
                    <a:pt x="948" y="6523"/>
                    <a:pt x="948" y="6523"/>
                  </a:cubicBezTo>
                  <a:cubicBezTo>
                    <a:pt x="1390" y="8288"/>
                    <a:pt x="1485" y="11292"/>
                    <a:pt x="1461" y="14065"/>
                  </a:cubicBezTo>
                  <a:cubicBezTo>
                    <a:pt x="1627" y="14088"/>
                    <a:pt x="1902" y="14117"/>
                    <a:pt x="2280" y="14117"/>
                  </a:cubicBezTo>
                  <a:cubicBezTo>
                    <a:pt x="3420" y="14117"/>
                    <a:pt x="5500" y="13860"/>
                    <a:pt x="8371" y="12449"/>
                  </a:cubicBezTo>
                  <a:cubicBezTo>
                    <a:pt x="10066" y="13016"/>
                    <a:pt x="11486" y="13193"/>
                    <a:pt x="12609" y="13193"/>
                  </a:cubicBezTo>
                  <a:cubicBezTo>
                    <a:pt x="12963" y="13193"/>
                    <a:pt x="13287" y="13175"/>
                    <a:pt x="13582" y="13146"/>
                  </a:cubicBezTo>
                  <a:cubicBezTo>
                    <a:pt x="13576" y="5569"/>
                    <a:pt x="12956" y="1372"/>
                    <a:pt x="12723" y="54"/>
                  </a:cubicBezTo>
                  <a:cubicBezTo>
                    <a:pt x="12664" y="18"/>
                    <a:pt x="12634" y="0"/>
                    <a:pt x="12634" y="0"/>
                  </a:cubicBez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6" name="Google Shape;1196;p53"/>
            <p:cNvSpPr/>
            <p:nvPr/>
          </p:nvSpPr>
          <p:spPr>
            <a:xfrm>
              <a:off x="1355860" y="2332332"/>
              <a:ext cx="270915" cy="983261"/>
            </a:xfrm>
            <a:custGeom>
              <a:avLst/>
              <a:gdLst/>
              <a:ahLst/>
              <a:cxnLst/>
              <a:rect l="l" t="t" r="r" b="b"/>
              <a:pathLst>
                <a:path w="3292" h="11948" extrusionOk="0">
                  <a:moveTo>
                    <a:pt x="925" y="0"/>
                  </a:moveTo>
                  <a:lnTo>
                    <a:pt x="0" y="1341"/>
                  </a:lnTo>
                  <a:lnTo>
                    <a:pt x="650" y="2379"/>
                  </a:lnTo>
                  <a:lnTo>
                    <a:pt x="776" y="10791"/>
                  </a:lnTo>
                  <a:lnTo>
                    <a:pt x="2051" y="11948"/>
                  </a:lnTo>
                  <a:lnTo>
                    <a:pt x="3291" y="10350"/>
                  </a:lnTo>
                  <a:lnTo>
                    <a:pt x="1473" y="2313"/>
                  </a:lnTo>
                  <a:lnTo>
                    <a:pt x="2218" y="1008"/>
                  </a:lnTo>
                  <a:lnTo>
                    <a:pt x="92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7" name="Google Shape;1197;p53"/>
            <p:cNvSpPr/>
            <p:nvPr/>
          </p:nvSpPr>
          <p:spPr>
            <a:xfrm>
              <a:off x="1252331" y="1966278"/>
              <a:ext cx="284165" cy="387692"/>
            </a:xfrm>
            <a:custGeom>
              <a:avLst/>
              <a:gdLst/>
              <a:ahLst/>
              <a:cxnLst/>
              <a:rect l="l" t="t" r="r" b="b"/>
              <a:pathLst>
                <a:path w="3453" h="4711" extrusionOk="0">
                  <a:moveTo>
                    <a:pt x="3327" y="0"/>
                  </a:moveTo>
                  <a:lnTo>
                    <a:pt x="1" y="90"/>
                  </a:lnTo>
                  <a:lnTo>
                    <a:pt x="54" y="2099"/>
                  </a:lnTo>
                  <a:lnTo>
                    <a:pt x="126" y="4710"/>
                  </a:lnTo>
                  <a:lnTo>
                    <a:pt x="3452" y="4609"/>
                  </a:lnTo>
                  <a:lnTo>
                    <a:pt x="3393" y="2606"/>
                  </a:lnTo>
                  <a:lnTo>
                    <a:pt x="3327" y="0"/>
                  </a:lnTo>
                  <a:close/>
                </a:path>
              </a:pathLst>
            </a:custGeom>
            <a:solidFill>
              <a:srgbClr val="69412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8" name="Google Shape;1198;p53"/>
            <p:cNvSpPr/>
            <p:nvPr/>
          </p:nvSpPr>
          <p:spPr>
            <a:xfrm>
              <a:off x="1175795" y="2194897"/>
              <a:ext cx="462251" cy="283177"/>
            </a:xfrm>
            <a:custGeom>
              <a:avLst/>
              <a:gdLst/>
              <a:ahLst/>
              <a:cxnLst/>
              <a:rect l="l" t="t" r="r" b="b"/>
              <a:pathLst>
                <a:path w="5617" h="3441" extrusionOk="0">
                  <a:moveTo>
                    <a:pt x="1008" y="1"/>
                  </a:moveTo>
                  <a:lnTo>
                    <a:pt x="0" y="1020"/>
                  </a:lnTo>
                  <a:cubicBezTo>
                    <a:pt x="0" y="1020"/>
                    <a:pt x="609" y="2868"/>
                    <a:pt x="2147" y="3441"/>
                  </a:cubicBezTo>
                  <a:lnTo>
                    <a:pt x="3107" y="1980"/>
                  </a:lnTo>
                  <a:lnTo>
                    <a:pt x="4412" y="3190"/>
                  </a:lnTo>
                  <a:cubicBezTo>
                    <a:pt x="4412" y="3190"/>
                    <a:pt x="5617" y="1748"/>
                    <a:pt x="5515" y="806"/>
                  </a:cubicBezTo>
                  <a:lnTo>
                    <a:pt x="4329" y="42"/>
                  </a:lnTo>
                  <a:cubicBezTo>
                    <a:pt x="4329" y="42"/>
                    <a:pt x="4174" y="1199"/>
                    <a:pt x="3113" y="1676"/>
                  </a:cubicBezTo>
                  <a:cubicBezTo>
                    <a:pt x="3113" y="1676"/>
                    <a:pt x="1145" y="1294"/>
                    <a:pt x="1008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9" name="Google Shape;1199;p53"/>
            <p:cNvSpPr/>
            <p:nvPr/>
          </p:nvSpPr>
          <p:spPr>
            <a:xfrm>
              <a:off x="1094322" y="2249871"/>
              <a:ext cx="686999" cy="1090738"/>
            </a:xfrm>
            <a:custGeom>
              <a:avLst/>
              <a:gdLst/>
              <a:ahLst/>
              <a:cxnLst/>
              <a:rect l="l" t="t" r="r" b="b"/>
              <a:pathLst>
                <a:path w="8348" h="13254" extrusionOk="0">
                  <a:moveTo>
                    <a:pt x="6303" y="0"/>
                  </a:moveTo>
                  <a:cubicBezTo>
                    <a:pt x="6291" y="1360"/>
                    <a:pt x="6565" y="7328"/>
                    <a:pt x="5229" y="11984"/>
                  </a:cubicBezTo>
                  <a:cubicBezTo>
                    <a:pt x="5229" y="11984"/>
                    <a:pt x="1801" y="3244"/>
                    <a:pt x="1205" y="120"/>
                  </a:cubicBezTo>
                  <a:cubicBezTo>
                    <a:pt x="824" y="203"/>
                    <a:pt x="466" y="299"/>
                    <a:pt x="120" y="406"/>
                  </a:cubicBezTo>
                  <a:cubicBezTo>
                    <a:pt x="1" y="2194"/>
                    <a:pt x="96" y="4537"/>
                    <a:pt x="96" y="4537"/>
                  </a:cubicBezTo>
                  <a:lnTo>
                    <a:pt x="1491" y="4746"/>
                  </a:lnTo>
                  <a:lnTo>
                    <a:pt x="603" y="5623"/>
                  </a:lnTo>
                  <a:cubicBezTo>
                    <a:pt x="1616" y="7966"/>
                    <a:pt x="5235" y="13254"/>
                    <a:pt x="5235" y="13254"/>
                  </a:cubicBezTo>
                  <a:cubicBezTo>
                    <a:pt x="6356" y="11048"/>
                    <a:pt x="8264" y="4931"/>
                    <a:pt x="8264" y="4931"/>
                  </a:cubicBezTo>
                  <a:lnTo>
                    <a:pt x="7322" y="4424"/>
                  </a:lnTo>
                  <a:lnTo>
                    <a:pt x="8347" y="3703"/>
                  </a:lnTo>
                  <a:lnTo>
                    <a:pt x="7316" y="167"/>
                  </a:lnTo>
                  <a:cubicBezTo>
                    <a:pt x="6964" y="78"/>
                    <a:pt x="6607" y="48"/>
                    <a:pt x="630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0" name="Google Shape;1200;p53"/>
            <p:cNvSpPr/>
            <p:nvPr/>
          </p:nvSpPr>
          <p:spPr>
            <a:xfrm>
              <a:off x="881421" y="2531982"/>
              <a:ext cx="1090244" cy="743371"/>
            </a:xfrm>
            <a:custGeom>
              <a:avLst/>
              <a:gdLst/>
              <a:ahLst/>
              <a:cxnLst/>
              <a:rect l="l" t="t" r="r" b="b"/>
              <a:pathLst>
                <a:path w="13248" h="9033" extrusionOk="0">
                  <a:moveTo>
                    <a:pt x="12705" y="1"/>
                  </a:moveTo>
                  <a:lnTo>
                    <a:pt x="11966" y="2099"/>
                  </a:lnTo>
                  <a:cubicBezTo>
                    <a:pt x="11966" y="2099"/>
                    <a:pt x="11847" y="5688"/>
                    <a:pt x="11012" y="5927"/>
                  </a:cubicBezTo>
                  <a:cubicBezTo>
                    <a:pt x="10696" y="6016"/>
                    <a:pt x="9480" y="6284"/>
                    <a:pt x="8311" y="6493"/>
                  </a:cubicBezTo>
                  <a:cubicBezTo>
                    <a:pt x="8180" y="7197"/>
                    <a:pt x="8025" y="7888"/>
                    <a:pt x="7834" y="8550"/>
                  </a:cubicBezTo>
                  <a:cubicBezTo>
                    <a:pt x="7834" y="8550"/>
                    <a:pt x="7506" y="7805"/>
                    <a:pt x="7071" y="6666"/>
                  </a:cubicBezTo>
                  <a:cubicBezTo>
                    <a:pt x="6165" y="6757"/>
                    <a:pt x="5219" y="6996"/>
                    <a:pt x="4426" y="6996"/>
                  </a:cubicBezTo>
                  <a:cubicBezTo>
                    <a:pt x="3861" y="6996"/>
                    <a:pt x="3374" y="6875"/>
                    <a:pt x="3035" y="6493"/>
                  </a:cubicBezTo>
                  <a:cubicBezTo>
                    <a:pt x="3035" y="6493"/>
                    <a:pt x="1652" y="3381"/>
                    <a:pt x="1288" y="1264"/>
                  </a:cubicBezTo>
                  <a:lnTo>
                    <a:pt x="0" y="907"/>
                  </a:lnTo>
                  <a:lnTo>
                    <a:pt x="0" y="907"/>
                  </a:lnTo>
                  <a:cubicBezTo>
                    <a:pt x="298" y="2725"/>
                    <a:pt x="608" y="4347"/>
                    <a:pt x="608" y="4347"/>
                  </a:cubicBezTo>
                  <a:cubicBezTo>
                    <a:pt x="907" y="5545"/>
                    <a:pt x="1056" y="7244"/>
                    <a:pt x="1133" y="9033"/>
                  </a:cubicBezTo>
                  <a:lnTo>
                    <a:pt x="1133" y="9021"/>
                  </a:lnTo>
                  <a:lnTo>
                    <a:pt x="13248" y="9021"/>
                  </a:lnTo>
                  <a:cubicBezTo>
                    <a:pt x="13230" y="4532"/>
                    <a:pt x="12902" y="1902"/>
                    <a:pt x="12705" y="1"/>
                  </a:cubicBez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1" name="Google Shape;1201;p53"/>
            <p:cNvSpPr/>
            <p:nvPr/>
          </p:nvSpPr>
          <p:spPr>
            <a:xfrm>
              <a:off x="1350922" y="2318588"/>
              <a:ext cx="860230" cy="1085965"/>
            </a:xfrm>
            <a:custGeom>
              <a:avLst/>
              <a:gdLst/>
              <a:ahLst/>
              <a:cxnLst/>
              <a:rect l="l" t="t" r="r" b="b"/>
              <a:pathLst>
                <a:path w="10453" h="13196" extrusionOk="0">
                  <a:moveTo>
                    <a:pt x="6583" y="0"/>
                  </a:moveTo>
                  <a:lnTo>
                    <a:pt x="6249" y="4364"/>
                  </a:lnTo>
                  <a:lnTo>
                    <a:pt x="6297" y="9796"/>
                  </a:lnTo>
                  <a:lnTo>
                    <a:pt x="681" y="10547"/>
                  </a:lnTo>
                  <a:lnTo>
                    <a:pt x="1" y="11507"/>
                  </a:lnTo>
                  <a:cubicBezTo>
                    <a:pt x="2756" y="12833"/>
                    <a:pt x="4954" y="13196"/>
                    <a:pt x="6553" y="13196"/>
                  </a:cubicBezTo>
                  <a:cubicBezTo>
                    <a:pt x="8290" y="13196"/>
                    <a:pt x="9320" y="12768"/>
                    <a:pt x="9594" y="12681"/>
                  </a:cubicBezTo>
                  <a:cubicBezTo>
                    <a:pt x="10112" y="12508"/>
                    <a:pt x="10452" y="9682"/>
                    <a:pt x="9421" y="5437"/>
                  </a:cubicBezTo>
                  <a:cubicBezTo>
                    <a:pt x="8330" y="906"/>
                    <a:pt x="6583" y="0"/>
                    <a:pt x="6583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2" name="Google Shape;1202;p53"/>
            <p:cNvSpPr/>
            <p:nvPr/>
          </p:nvSpPr>
          <p:spPr>
            <a:xfrm>
              <a:off x="1350428" y="3125173"/>
              <a:ext cx="519199" cy="239972"/>
            </a:xfrm>
            <a:custGeom>
              <a:avLst/>
              <a:gdLst/>
              <a:ahLst/>
              <a:cxnLst/>
              <a:rect l="l" t="t" r="r" b="b"/>
              <a:pathLst>
                <a:path w="6309" h="2916" extrusionOk="0">
                  <a:moveTo>
                    <a:pt x="6309" y="1"/>
                  </a:moveTo>
                  <a:lnTo>
                    <a:pt x="687" y="752"/>
                  </a:lnTo>
                  <a:lnTo>
                    <a:pt x="1" y="1718"/>
                  </a:lnTo>
                  <a:cubicBezTo>
                    <a:pt x="1515" y="2439"/>
                    <a:pt x="2082" y="2654"/>
                    <a:pt x="3155" y="2916"/>
                  </a:cubicBezTo>
                  <a:cubicBezTo>
                    <a:pt x="3989" y="1688"/>
                    <a:pt x="6308" y="1"/>
                    <a:pt x="6309" y="1"/>
                  </a:cubicBez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3" name="Google Shape;1203;p53"/>
            <p:cNvSpPr/>
            <p:nvPr/>
          </p:nvSpPr>
          <p:spPr>
            <a:xfrm>
              <a:off x="1583492" y="3052094"/>
              <a:ext cx="286140" cy="208124"/>
            </a:xfrm>
            <a:custGeom>
              <a:avLst/>
              <a:gdLst/>
              <a:ahLst/>
              <a:cxnLst/>
              <a:rect l="l" t="t" r="r" b="b"/>
              <a:pathLst>
                <a:path w="3477" h="2529" extrusionOk="0">
                  <a:moveTo>
                    <a:pt x="2019" y="1"/>
                  </a:moveTo>
                  <a:cubicBezTo>
                    <a:pt x="1524" y="1"/>
                    <a:pt x="867" y="149"/>
                    <a:pt x="1" y="567"/>
                  </a:cubicBezTo>
                  <a:cubicBezTo>
                    <a:pt x="1" y="567"/>
                    <a:pt x="353" y="1532"/>
                    <a:pt x="901" y="2528"/>
                  </a:cubicBezTo>
                  <a:cubicBezTo>
                    <a:pt x="1706" y="2069"/>
                    <a:pt x="2564" y="1520"/>
                    <a:pt x="3477" y="883"/>
                  </a:cubicBezTo>
                  <a:cubicBezTo>
                    <a:pt x="3477" y="883"/>
                    <a:pt x="3228" y="1"/>
                    <a:pt x="2019" y="1"/>
                  </a:cubicBezTo>
                  <a:close/>
                </a:path>
              </a:pathLst>
            </a:custGeom>
            <a:solidFill>
              <a:srgbClr val="69412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4" name="Google Shape;1204;p53"/>
            <p:cNvSpPr/>
            <p:nvPr/>
          </p:nvSpPr>
          <p:spPr>
            <a:xfrm>
              <a:off x="1507944" y="3087399"/>
              <a:ext cx="149777" cy="211087"/>
            </a:xfrm>
            <a:custGeom>
              <a:avLst/>
              <a:gdLst/>
              <a:ahLst/>
              <a:cxnLst/>
              <a:rect l="l" t="t" r="r" b="b"/>
              <a:pathLst>
                <a:path w="1820" h="2565" extrusionOk="0">
                  <a:moveTo>
                    <a:pt x="817" y="0"/>
                  </a:moveTo>
                  <a:lnTo>
                    <a:pt x="1" y="126"/>
                  </a:lnTo>
                  <a:cubicBezTo>
                    <a:pt x="239" y="668"/>
                    <a:pt x="627" y="1378"/>
                    <a:pt x="996" y="2564"/>
                  </a:cubicBezTo>
                  <a:cubicBezTo>
                    <a:pt x="1265" y="2421"/>
                    <a:pt x="1539" y="2272"/>
                    <a:pt x="1819" y="2105"/>
                  </a:cubicBezTo>
                  <a:cubicBezTo>
                    <a:pt x="1819" y="686"/>
                    <a:pt x="817" y="0"/>
                    <a:pt x="81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5" name="Google Shape;1205;p53"/>
            <p:cNvSpPr/>
            <p:nvPr/>
          </p:nvSpPr>
          <p:spPr>
            <a:xfrm>
              <a:off x="715100" y="2385577"/>
              <a:ext cx="891996" cy="1095264"/>
            </a:xfrm>
            <a:custGeom>
              <a:avLst/>
              <a:gdLst/>
              <a:ahLst/>
              <a:cxnLst/>
              <a:rect l="l" t="t" r="r" b="b"/>
              <a:pathLst>
                <a:path w="10839" h="13309" extrusionOk="0">
                  <a:moveTo>
                    <a:pt x="1695" y="0"/>
                  </a:moveTo>
                  <a:cubicBezTo>
                    <a:pt x="1669" y="0"/>
                    <a:pt x="1642" y="3"/>
                    <a:pt x="1616" y="9"/>
                  </a:cubicBezTo>
                  <a:cubicBezTo>
                    <a:pt x="1616" y="9"/>
                    <a:pt x="0" y="808"/>
                    <a:pt x="543" y="7139"/>
                  </a:cubicBezTo>
                  <a:cubicBezTo>
                    <a:pt x="1049" y="12998"/>
                    <a:pt x="2680" y="13222"/>
                    <a:pt x="2926" y="13222"/>
                  </a:cubicBezTo>
                  <a:cubicBezTo>
                    <a:pt x="2946" y="13222"/>
                    <a:pt x="2957" y="13220"/>
                    <a:pt x="2957" y="13220"/>
                  </a:cubicBezTo>
                  <a:cubicBezTo>
                    <a:pt x="2957" y="13220"/>
                    <a:pt x="3303" y="13308"/>
                    <a:pt x="3966" y="13308"/>
                  </a:cubicBezTo>
                  <a:cubicBezTo>
                    <a:pt x="5198" y="13308"/>
                    <a:pt x="7525" y="13006"/>
                    <a:pt x="10761" y="11277"/>
                  </a:cubicBezTo>
                  <a:cubicBezTo>
                    <a:pt x="10839" y="10114"/>
                    <a:pt x="10022" y="8958"/>
                    <a:pt x="9617" y="8540"/>
                  </a:cubicBezTo>
                  <a:lnTo>
                    <a:pt x="4591" y="9423"/>
                  </a:lnTo>
                  <a:cubicBezTo>
                    <a:pt x="4591" y="9423"/>
                    <a:pt x="3231" y="0"/>
                    <a:pt x="169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6" name="Google Shape;1206;p53"/>
            <p:cNvSpPr/>
            <p:nvPr/>
          </p:nvSpPr>
          <p:spPr>
            <a:xfrm>
              <a:off x="874014" y="2953009"/>
              <a:ext cx="383824" cy="260134"/>
            </a:xfrm>
            <a:custGeom>
              <a:avLst/>
              <a:gdLst/>
              <a:ahLst/>
              <a:cxnLst/>
              <a:rect l="l" t="t" r="r" b="b"/>
              <a:pathLst>
                <a:path w="4664" h="3161" extrusionOk="0">
                  <a:moveTo>
                    <a:pt x="678" y="0"/>
                  </a:moveTo>
                  <a:cubicBezTo>
                    <a:pt x="528" y="0"/>
                    <a:pt x="412" y="49"/>
                    <a:pt x="353" y="173"/>
                  </a:cubicBezTo>
                  <a:cubicBezTo>
                    <a:pt x="156" y="572"/>
                    <a:pt x="1700" y="1079"/>
                    <a:pt x="1783" y="1145"/>
                  </a:cubicBezTo>
                  <a:cubicBezTo>
                    <a:pt x="1783" y="1145"/>
                    <a:pt x="1234" y="1058"/>
                    <a:pt x="752" y="1058"/>
                  </a:cubicBezTo>
                  <a:cubicBezTo>
                    <a:pt x="388" y="1058"/>
                    <a:pt x="63" y="1107"/>
                    <a:pt x="43" y="1282"/>
                  </a:cubicBezTo>
                  <a:cubicBezTo>
                    <a:pt x="1" y="1681"/>
                    <a:pt x="1438" y="1741"/>
                    <a:pt x="1438" y="1741"/>
                  </a:cubicBezTo>
                  <a:cubicBezTo>
                    <a:pt x="1438" y="1741"/>
                    <a:pt x="221" y="1830"/>
                    <a:pt x="281" y="2277"/>
                  </a:cubicBezTo>
                  <a:cubicBezTo>
                    <a:pt x="296" y="2391"/>
                    <a:pt x="443" y="2429"/>
                    <a:pt x="634" y="2429"/>
                  </a:cubicBezTo>
                  <a:cubicBezTo>
                    <a:pt x="1035" y="2429"/>
                    <a:pt x="1634" y="2260"/>
                    <a:pt x="1634" y="2259"/>
                  </a:cubicBezTo>
                  <a:lnTo>
                    <a:pt x="1634" y="2259"/>
                  </a:lnTo>
                  <a:cubicBezTo>
                    <a:pt x="1634" y="2260"/>
                    <a:pt x="651" y="2647"/>
                    <a:pt x="603" y="3040"/>
                  </a:cubicBezTo>
                  <a:cubicBezTo>
                    <a:pt x="594" y="3126"/>
                    <a:pt x="657" y="3160"/>
                    <a:pt x="763" y="3160"/>
                  </a:cubicBezTo>
                  <a:cubicBezTo>
                    <a:pt x="1144" y="3160"/>
                    <a:pt x="2086" y="2719"/>
                    <a:pt x="2272" y="2635"/>
                  </a:cubicBezTo>
                  <a:cubicBezTo>
                    <a:pt x="2547" y="2516"/>
                    <a:pt x="2678" y="2516"/>
                    <a:pt x="2678" y="2516"/>
                  </a:cubicBezTo>
                  <a:lnTo>
                    <a:pt x="4663" y="2182"/>
                  </a:lnTo>
                  <a:cubicBezTo>
                    <a:pt x="4663" y="2182"/>
                    <a:pt x="2845" y="930"/>
                    <a:pt x="2415" y="721"/>
                  </a:cubicBezTo>
                  <a:cubicBezTo>
                    <a:pt x="2057" y="551"/>
                    <a:pt x="1180" y="0"/>
                    <a:pt x="678" y="0"/>
                  </a:cubicBezTo>
                  <a:close/>
                </a:path>
              </a:pathLst>
            </a:custGeom>
            <a:solidFill>
              <a:srgbClr val="69412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7" name="Google Shape;1207;p53"/>
            <p:cNvSpPr/>
            <p:nvPr/>
          </p:nvSpPr>
          <p:spPr>
            <a:xfrm>
              <a:off x="1365160" y="2357350"/>
              <a:ext cx="157101" cy="100153"/>
            </a:xfrm>
            <a:custGeom>
              <a:avLst/>
              <a:gdLst/>
              <a:ahLst/>
              <a:cxnLst/>
              <a:rect l="l" t="t" r="r" b="b"/>
              <a:pathLst>
                <a:path w="1909" h="1217" extrusionOk="0">
                  <a:moveTo>
                    <a:pt x="800" y="0"/>
                  </a:moveTo>
                  <a:lnTo>
                    <a:pt x="1" y="1216"/>
                  </a:lnTo>
                  <a:lnTo>
                    <a:pt x="812" y="155"/>
                  </a:lnTo>
                  <a:lnTo>
                    <a:pt x="1909" y="1032"/>
                  </a:lnTo>
                  <a:lnTo>
                    <a:pt x="800" y="0"/>
                  </a:ln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8" name="Google Shape;1208;p53"/>
            <p:cNvSpPr/>
            <p:nvPr/>
          </p:nvSpPr>
          <p:spPr>
            <a:xfrm>
              <a:off x="1253812" y="2047752"/>
              <a:ext cx="275771" cy="144757"/>
            </a:xfrm>
            <a:custGeom>
              <a:avLst/>
              <a:gdLst/>
              <a:ahLst/>
              <a:cxnLst/>
              <a:rect l="l" t="t" r="r" b="b"/>
              <a:pathLst>
                <a:path w="3351" h="1759" extrusionOk="0">
                  <a:moveTo>
                    <a:pt x="0" y="0"/>
                  </a:moveTo>
                  <a:lnTo>
                    <a:pt x="60" y="1759"/>
                  </a:lnTo>
                  <a:cubicBezTo>
                    <a:pt x="2993" y="1365"/>
                    <a:pt x="3351" y="531"/>
                    <a:pt x="3351" y="531"/>
                  </a:cubicBezTo>
                  <a:cubicBezTo>
                    <a:pt x="2898" y="245"/>
                    <a:pt x="1" y="0"/>
                    <a:pt x="0" y="0"/>
                  </a:cubicBez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09" name="Google Shape;1209;p53"/>
            <p:cNvSpPr/>
            <p:nvPr/>
          </p:nvSpPr>
          <p:spPr>
            <a:xfrm>
              <a:off x="1119340" y="1302395"/>
              <a:ext cx="555491" cy="820975"/>
            </a:xfrm>
            <a:custGeom>
              <a:avLst/>
              <a:gdLst/>
              <a:ahLst/>
              <a:cxnLst/>
              <a:rect l="l" t="t" r="r" b="b"/>
              <a:pathLst>
                <a:path w="6750" h="9976" extrusionOk="0">
                  <a:moveTo>
                    <a:pt x="3375" y="1"/>
                  </a:moveTo>
                  <a:cubicBezTo>
                    <a:pt x="1515" y="1"/>
                    <a:pt x="1" y="2237"/>
                    <a:pt x="1" y="4985"/>
                  </a:cubicBezTo>
                  <a:cubicBezTo>
                    <a:pt x="1" y="7745"/>
                    <a:pt x="907" y="9975"/>
                    <a:pt x="3375" y="9975"/>
                  </a:cubicBezTo>
                  <a:cubicBezTo>
                    <a:pt x="5933" y="9975"/>
                    <a:pt x="6750" y="7740"/>
                    <a:pt x="6750" y="4985"/>
                  </a:cubicBezTo>
                  <a:cubicBezTo>
                    <a:pt x="6750" y="2231"/>
                    <a:pt x="5241" y="1"/>
                    <a:pt x="3375" y="1"/>
                  </a:cubicBezTo>
                  <a:close/>
                </a:path>
              </a:pathLst>
            </a:custGeom>
            <a:solidFill>
              <a:srgbClr val="69412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0" name="Google Shape;1210;p53"/>
            <p:cNvSpPr/>
            <p:nvPr/>
          </p:nvSpPr>
          <p:spPr>
            <a:xfrm>
              <a:off x="1061486" y="1672399"/>
              <a:ext cx="126652" cy="180144"/>
            </a:xfrm>
            <a:custGeom>
              <a:avLst/>
              <a:gdLst/>
              <a:ahLst/>
              <a:cxnLst/>
              <a:rect l="l" t="t" r="r" b="b"/>
              <a:pathLst>
                <a:path w="1539" h="2189" extrusionOk="0">
                  <a:moveTo>
                    <a:pt x="769" y="0"/>
                  </a:moveTo>
                  <a:cubicBezTo>
                    <a:pt x="346" y="0"/>
                    <a:pt x="0" y="489"/>
                    <a:pt x="0" y="1091"/>
                  </a:cubicBezTo>
                  <a:cubicBezTo>
                    <a:pt x="0" y="1699"/>
                    <a:pt x="346" y="2188"/>
                    <a:pt x="769" y="2188"/>
                  </a:cubicBezTo>
                  <a:cubicBezTo>
                    <a:pt x="1193" y="2188"/>
                    <a:pt x="1538" y="1699"/>
                    <a:pt x="1538" y="1091"/>
                  </a:cubicBezTo>
                  <a:cubicBezTo>
                    <a:pt x="1538" y="489"/>
                    <a:pt x="1193" y="0"/>
                    <a:pt x="769" y="0"/>
                  </a:cubicBezTo>
                  <a:close/>
                </a:path>
              </a:pathLst>
            </a:custGeom>
            <a:solidFill>
              <a:srgbClr val="69412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1" name="Google Shape;1211;p53"/>
            <p:cNvSpPr/>
            <p:nvPr/>
          </p:nvSpPr>
          <p:spPr>
            <a:xfrm>
              <a:off x="1612460" y="1672399"/>
              <a:ext cx="126158" cy="180144"/>
            </a:xfrm>
            <a:custGeom>
              <a:avLst/>
              <a:gdLst/>
              <a:ahLst/>
              <a:cxnLst/>
              <a:rect l="l" t="t" r="r" b="b"/>
              <a:pathLst>
                <a:path w="1533" h="2189" extrusionOk="0">
                  <a:moveTo>
                    <a:pt x="770" y="0"/>
                  </a:moveTo>
                  <a:cubicBezTo>
                    <a:pt x="340" y="0"/>
                    <a:pt x="1" y="489"/>
                    <a:pt x="1" y="1091"/>
                  </a:cubicBezTo>
                  <a:cubicBezTo>
                    <a:pt x="1" y="1699"/>
                    <a:pt x="340" y="2188"/>
                    <a:pt x="770" y="2188"/>
                  </a:cubicBezTo>
                  <a:cubicBezTo>
                    <a:pt x="1193" y="2188"/>
                    <a:pt x="1533" y="1699"/>
                    <a:pt x="1533" y="1091"/>
                  </a:cubicBezTo>
                  <a:cubicBezTo>
                    <a:pt x="1533" y="489"/>
                    <a:pt x="1193" y="0"/>
                    <a:pt x="770" y="0"/>
                  </a:cubicBezTo>
                  <a:close/>
                </a:path>
              </a:pathLst>
            </a:custGeom>
            <a:solidFill>
              <a:srgbClr val="69412E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2" name="Google Shape;1212;p53"/>
            <p:cNvSpPr/>
            <p:nvPr/>
          </p:nvSpPr>
          <p:spPr>
            <a:xfrm>
              <a:off x="1099260" y="1711160"/>
              <a:ext cx="33412" cy="112909"/>
            </a:xfrm>
            <a:custGeom>
              <a:avLst/>
              <a:gdLst/>
              <a:ahLst/>
              <a:cxnLst/>
              <a:rect l="l" t="t" r="r" b="b"/>
              <a:pathLst>
                <a:path w="406" h="1372" fill="none" extrusionOk="0">
                  <a:moveTo>
                    <a:pt x="298" y="0"/>
                  </a:moveTo>
                  <a:cubicBezTo>
                    <a:pt x="185" y="36"/>
                    <a:pt x="108" y="149"/>
                    <a:pt x="66" y="257"/>
                  </a:cubicBezTo>
                  <a:cubicBezTo>
                    <a:pt x="0" y="453"/>
                    <a:pt x="18" y="662"/>
                    <a:pt x="90" y="853"/>
                  </a:cubicBezTo>
                  <a:cubicBezTo>
                    <a:pt x="155" y="1050"/>
                    <a:pt x="275" y="1210"/>
                    <a:pt x="406" y="1371"/>
                  </a:cubicBezTo>
                </a:path>
              </a:pathLst>
            </a:custGeom>
            <a:solidFill>
              <a:srgbClr val="000000"/>
            </a:solidFill>
            <a:ln w="9525" cap="rnd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3" name="Google Shape;1213;p53"/>
            <p:cNvSpPr/>
            <p:nvPr/>
          </p:nvSpPr>
          <p:spPr>
            <a:xfrm>
              <a:off x="1675746" y="1711160"/>
              <a:ext cx="33494" cy="112909"/>
            </a:xfrm>
            <a:custGeom>
              <a:avLst/>
              <a:gdLst/>
              <a:ahLst/>
              <a:cxnLst/>
              <a:rect l="l" t="t" r="r" b="b"/>
              <a:pathLst>
                <a:path w="407" h="1372" fill="none" extrusionOk="0">
                  <a:moveTo>
                    <a:pt x="108" y="0"/>
                  </a:moveTo>
                  <a:cubicBezTo>
                    <a:pt x="221" y="36"/>
                    <a:pt x="299" y="149"/>
                    <a:pt x="340" y="257"/>
                  </a:cubicBezTo>
                  <a:cubicBezTo>
                    <a:pt x="406" y="453"/>
                    <a:pt x="388" y="662"/>
                    <a:pt x="317" y="853"/>
                  </a:cubicBezTo>
                  <a:cubicBezTo>
                    <a:pt x="251" y="1050"/>
                    <a:pt x="132" y="1210"/>
                    <a:pt x="1" y="1371"/>
                  </a:cubicBezTo>
                </a:path>
              </a:pathLst>
            </a:custGeom>
            <a:solidFill>
              <a:srgbClr val="000000"/>
            </a:solidFill>
            <a:ln w="9525" cap="rnd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4" name="Google Shape;1214;p53"/>
            <p:cNvSpPr/>
            <p:nvPr/>
          </p:nvSpPr>
          <p:spPr>
            <a:xfrm>
              <a:off x="1310268" y="1934347"/>
              <a:ext cx="182037" cy="84023"/>
            </a:xfrm>
            <a:custGeom>
              <a:avLst/>
              <a:gdLst/>
              <a:ahLst/>
              <a:cxnLst/>
              <a:rect l="l" t="t" r="r" b="b"/>
              <a:pathLst>
                <a:path w="2212" h="1021" extrusionOk="0">
                  <a:moveTo>
                    <a:pt x="0" y="1"/>
                  </a:moveTo>
                  <a:cubicBezTo>
                    <a:pt x="0" y="1"/>
                    <a:pt x="0" y="1020"/>
                    <a:pt x="1079" y="1020"/>
                  </a:cubicBezTo>
                  <a:cubicBezTo>
                    <a:pt x="2152" y="1020"/>
                    <a:pt x="2212" y="1"/>
                    <a:pt x="221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5" name="Google Shape;1215;p53"/>
            <p:cNvSpPr/>
            <p:nvPr/>
          </p:nvSpPr>
          <p:spPr>
            <a:xfrm>
              <a:off x="1459389" y="1672399"/>
              <a:ext cx="65342" cy="94228"/>
            </a:xfrm>
            <a:custGeom>
              <a:avLst/>
              <a:gdLst/>
              <a:ahLst/>
              <a:cxnLst/>
              <a:rect l="l" t="t" r="r" b="b"/>
              <a:pathLst>
                <a:path w="794" h="1145" extrusionOk="0">
                  <a:moveTo>
                    <a:pt x="400" y="0"/>
                  </a:moveTo>
                  <a:cubicBezTo>
                    <a:pt x="179" y="0"/>
                    <a:pt x="0" y="257"/>
                    <a:pt x="0" y="573"/>
                  </a:cubicBezTo>
                  <a:cubicBezTo>
                    <a:pt x="0" y="889"/>
                    <a:pt x="179" y="1145"/>
                    <a:pt x="400" y="1145"/>
                  </a:cubicBezTo>
                  <a:cubicBezTo>
                    <a:pt x="615" y="1145"/>
                    <a:pt x="793" y="889"/>
                    <a:pt x="793" y="573"/>
                  </a:cubicBezTo>
                  <a:cubicBezTo>
                    <a:pt x="793" y="257"/>
                    <a:pt x="615" y="0"/>
                    <a:pt x="40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6" name="Google Shape;1216;p53"/>
            <p:cNvSpPr/>
            <p:nvPr/>
          </p:nvSpPr>
          <p:spPr>
            <a:xfrm>
              <a:off x="1277349" y="1672399"/>
              <a:ext cx="65342" cy="94228"/>
            </a:xfrm>
            <a:custGeom>
              <a:avLst/>
              <a:gdLst/>
              <a:ahLst/>
              <a:cxnLst/>
              <a:rect l="l" t="t" r="r" b="b"/>
              <a:pathLst>
                <a:path w="794" h="1145" extrusionOk="0">
                  <a:moveTo>
                    <a:pt x="400" y="0"/>
                  </a:moveTo>
                  <a:cubicBezTo>
                    <a:pt x="179" y="0"/>
                    <a:pt x="1" y="257"/>
                    <a:pt x="1" y="573"/>
                  </a:cubicBezTo>
                  <a:cubicBezTo>
                    <a:pt x="1" y="889"/>
                    <a:pt x="179" y="1145"/>
                    <a:pt x="400" y="1145"/>
                  </a:cubicBezTo>
                  <a:cubicBezTo>
                    <a:pt x="615" y="1145"/>
                    <a:pt x="793" y="889"/>
                    <a:pt x="793" y="573"/>
                  </a:cubicBezTo>
                  <a:cubicBezTo>
                    <a:pt x="793" y="257"/>
                    <a:pt x="615" y="0"/>
                    <a:pt x="40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7" name="Google Shape;1217;p53"/>
            <p:cNvSpPr/>
            <p:nvPr/>
          </p:nvSpPr>
          <p:spPr>
            <a:xfrm>
              <a:off x="1241797" y="1626231"/>
              <a:ext cx="113156" cy="48472"/>
            </a:xfrm>
            <a:custGeom>
              <a:avLst/>
              <a:gdLst/>
              <a:ahLst/>
              <a:cxnLst/>
              <a:rect l="l" t="t" r="r" b="b"/>
              <a:pathLst>
                <a:path w="1375" h="589" extrusionOk="0">
                  <a:moveTo>
                    <a:pt x="999" y="0"/>
                  </a:moveTo>
                  <a:cubicBezTo>
                    <a:pt x="993" y="0"/>
                    <a:pt x="987" y="1"/>
                    <a:pt x="981" y="1"/>
                  </a:cubicBezTo>
                  <a:cubicBezTo>
                    <a:pt x="313" y="31"/>
                    <a:pt x="93" y="293"/>
                    <a:pt x="21" y="478"/>
                  </a:cubicBezTo>
                  <a:cubicBezTo>
                    <a:pt x="0" y="531"/>
                    <a:pt x="49" y="588"/>
                    <a:pt x="106" y="588"/>
                  </a:cubicBezTo>
                  <a:cubicBezTo>
                    <a:pt x="114" y="588"/>
                    <a:pt x="121" y="587"/>
                    <a:pt x="129" y="585"/>
                  </a:cubicBezTo>
                  <a:cubicBezTo>
                    <a:pt x="331" y="508"/>
                    <a:pt x="725" y="382"/>
                    <a:pt x="1100" y="364"/>
                  </a:cubicBezTo>
                  <a:cubicBezTo>
                    <a:pt x="1357" y="353"/>
                    <a:pt x="1375" y="263"/>
                    <a:pt x="1321" y="174"/>
                  </a:cubicBezTo>
                  <a:cubicBezTo>
                    <a:pt x="1258" y="60"/>
                    <a:pt x="1125" y="0"/>
                    <a:pt x="999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8" name="Google Shape;1218;p53"/>
            <p:cNvSpPr/>
            <p:nvPr/>
          </p:nvSpPr>
          <p:spPr>
            <a:xfrm>
              <a:off x="1445152" y="1626231"/>
              <a:ext cx="113156" cy="48472"/>
            </a:xfrm>
            <a:custGeom>
              <a:avLst/>
              <a:gdLst/>
              <a:ahLst/>
              <a:cxnLst/>
              <a:rect l="l" t="t" r="r" b="b"/>
              <a:pathLst>
                <a:path w="1375" h="589" extrusionOk="0">
                  <a:moveTo>
                    <a:pt x="375" y="0"/>
                  </a:moveTo>
                  <a:cubicBezTo>
                    <a:pt x="245" y="0"/>
                    <a:pt x="117" y="60"/>
                    <a:pt x="48" y="174"/>
                  </a:cubicBezTo>
                  <a:cubicBezTo>
                    <a:pt x="1" y="263"/>
                    <a:pt x="12" y="353"/>
                    <a:pt x="275" y="364"/>
                  </a:cubicBezTo>
                  <a:cubicBezTo>
                    <a:pt x="644" y="382"/>
                    <a:pt x="1044" y="508"/>
                    <a:pt x="1241" y="585"/>
                  </a:cubicBezTo>
                  <a:cubicBezTo>
                    <a:pt x="1249" y="587"/>
                    <a:pt x="1257" y="588"/>
                    <a:pt x="1265" y="588"/>
                  </a:cubicBezTo>
                  <a:cubicBezTo>
                    <a:pt x="1326" y="588"/>
                    <a:pt x="1374" y="531"/>
                    <a:pt x="1348" y="478"/>
                  </a:cubicBezTo>
                  <a:cubicBezTo>
                    <a:pt x="1282" y="293"/>
                    <a:pt x="1062" y="31"/>
                    <a:pt x="394" y="1"/>
                  </a:cubicBezTo>
                  <a:cubicBezTo>
                    <a:pt x="388" y="1"/>
                    <a:pt x="382" y="0"/>
                    <a:pt x="375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9" name="Google Shape;1219;p53"/>
            <p:cNvSpPr/>
            <p:nvPr/>
          </p:nvSpPr>
          <p:spPr>
            <a:xfrm>
              <a:off x="1392647" y="1724904"/>
              <a:ext cx="67811" cy="164425"/>
            </a:xfrm>
            <a:custGeom>
              <a:avLst/>
              <a:gdLst/>
              <a:ahLst/>
              <a:cxnLst/>
              <a:rect l="l" t="t" r="r" b="b"/>
              <a:pathLst>
                <a:path w="824" h="1998" fill="none" extrusionOk="0">
                  <a:moveTo>
                    <a:pt x="150" y="0"/>
                  </a:moveTo>
                  <a:cubicBezTo>
                    <a:pt x="132" y="358"/>
                    <a:pt x="233" y="716"/>
                    <a:pt x="460" y="1002"/>
                  </a:cubicBezTo>
                  <a:cubicBezTo>
                    <a:pt x="537" y="1115"/>
                    <a:pt x="645" y="1204"/>
                    <a:pt x="710" y="1324"/>
                  </a:cubicBezTo>
                  <a:cubicBezTo>
                    <a:pt x="788" y="1443"/>
                    <a:pt x="823" y="1592"/>
                    <a:pt x="770" y="1717"/>
                  </a:cubicBezTo>
                  <a:cubicBezTo>
                    <a:pt x="716" y="1842"/>
                    <a:pt x="579" y="1926"/>
                    <a:pt x="442" y="1956"/>
                  </a:cubicBezTo>
                  <a:cubicBezTo>
                    <a:pt x="311" y="1985"/>
                    <a:pt x="168" y="1980"/>
                    <a:pt x="24" y="1985"/>
                  </a:cubicBezTo>
                  <a:cubicBezTo>
                    <a:pt x="19" y="1985"/>
                    <a:pt x="1" y="1985"/>
                    <a:pt x="1" y="1991"/>
                  </a:cubicBezTo>
                  <a:cubicBezTo>
                    <a:pt x="1" y="1997"/>
                    <a:pt x="19" y="1997"/>
                    <a:pt x="19" y="1991"/>
                  </a:cubicBezTo>
                </a:path>
              </a:pathLst>
            </a:custGeom>
            <a:solidFill>
              <a:srgbClr val="000000"/>
            </a:solidFill>
            <a:ln w="9525" cap="rnd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0" name="Google Shape;1220;p53"/>
            <p:cNvSpPr/>
            <p:nvPr/>
          </p:nvSpPr>
          <p:spPr>
            <a:xfrm>
              <a:off x="971700" y="1239850"/>
              <a:ext cx="742383" cy="456655"/>
            </a:xfrm>
            <a:custGeom>
              <a:avLst/>
              <a:gdLst/>
              <a:ahLst/>
              <a:cxnLst/>
              <a:rect l="l" t="t" r="r" b="b"/>
              <a:pathLst>
                <a:path w="9021" h="5549" extrusionOk="0">
                  <a:moveTo>
                    <a:pt x="5524" y="0"/>
                  </a:moveTo>
                  <a:cubicBezTo>
                    <a:pt x="5247" y="0"/>
                    <a:pt x="4949" y="17"/>
                    <a:pt x="4627" y="51"/>
                  </a:cubicBezTo>
                  <a:cubicBezTo>
                    <a:pt x="0" y="552"/>
                    <a:pt x="1807" y="5250"/>
                    <a:pt x="1807" y="5250"/>
                  </a:cubicBezTo>
                  <a:lnTo>
                    <a:pt x="2284" y="5525"/>
                  </a:lnTo>
                  <a:lnTo>
                    <a:pt x="2612" y="4153"/>
                  </a:lnTo>
                  <a:cubicBezTo>
                    <a:pt x="2731" y="3658"/>
                    <a:pt x="3089" y="3271"/>
                    <a:pt x="3560" y="3110"/>
                  </a:cubicBezTo>
                  <a:cubicBezTo>
                    <a:pt x="4066" y="2935"/>
                    <a:pt x="4792" y="2760"/>
                    <a:pt x="5653" y="2760"/>
                  </a:cubicBezTo>
                  <a:cubicBezTo>
                    <a:pt x="5937" y="2760"/>
                    <a:pt x="6236" y="2779"/>
                    <a:pt x="6546" y="2824"/>
                  </a:cubicBezTo>
                  <a:cubicBezTo>
                    <a:pt x="8240" y="3074"/>
                    <a:pt x="7828" y="4839"/>
                    <a:pt x="8031" y="5548"/>
                  </a:cubicBezTo>
                  <a:lnTo>
                    <a:pt x="8556" y="5256"/>
                  </a:lnTo>
                  <a:lnTo>
                    <a:pt x="8925" y="3265"/>
                  </a:lnTo>
                  <a:cubicBezTo>
                    <a:pt x="9021" y="2752"/>
                    <a:pt x="8979" y="2216"/>
                    <a:pt x="8776" y="1733"/>
                  </a:cubicBezTo>
                  <a:cubicBezTo>
                    <a:pt x="8439" y="922"/>
                    <a:pt x="7605" y="0"/>
                    <a:pt x="5524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1" name="Google Shape;1221;p53"/>
            <p:cNvSpPr/>
            <p:nvPr/>
          </p:nvSpPr>
          <p:spPr>
            <a:xfrm>
              <a:off x="1284674" y="1422136"/>
              <a:ext cx="290584" cy="141877"/>
            </a:xfrm>
            <a:custGeom>
              <a:avLst/>
              <a:gdLst/>
              <a:ahLst/>
              <a:cxnLst/>
              <a:rect l="l" t="t" r="r" b="b"/>
              <a:pathLst>
                <a:path w="3531" h="1724" extrusionOk="0">
                  <a:moveTo>
                    <a:pt x="2106" y="1"/>
                  </a:moveTo>
                  <a:cubicBezTo>
                    <a:pt x="1611" y="841"/>
                    <a:pt x="1" y="1724"/>
                    <a:pt x="1" y="1724"/>
                  </a:cubicBezTo>
                  <a:cubicBezTo>
                    <a:pt x="2117" y="1664"/>
                    <a:pt x="3530" y="561"/>
                    <a:pt x="3530" y="561"/>
                  </a:cubicBezTo>
                  <a:lnTo>
                    <a:pt x="2106" y="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2" name="Google Shape;1222;p53"/>
            <p:cNvSpPr/>
            <p:nvPr/>
          </p:nvSpPr>
          <p:spPr>
            <a:xfrm>
              <a:off x="1268544" y="1431929"/>
              <a:ext cx="179156" cy="87973"/>
            </a:xfrm>
            <a:custGeom>
              <a:avLst/>
              <a:gdLst/>
              <a:ahLst/>
              <a:cxnLst/>
              <a:rect l="l" t="t" r="r" b="b"/>
              <a:pathLst>
                <a:path w="2177" h="1069" extrusionOk="0">
                  <a:moveTo>
                    <a:pt x="1294" y="1"/>
                  </a:moveTo>
                  <a:cubicBezTo>
                    <a:pt x="990" y="520"/>
                    <a:pt x="0" y="1068"/>
                    <a:pt x="0" y="1068"/>
                  </a:cubicBezTo>
                  <a:cubicBezTo>
                    <a:pt x="1300" y="1026"/>
                    <a:pt x="2176" y="353"/>
                    <a:pt x="2176" y="353"/>
                  </a:cubicBezTo>
                  <a:lnTo>
                    <a:pt x="1294" y="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23" name="Google Shape;1223;p53"/>
          <p:cNvGrpSpPr/>
          <p:nvPr/>
        </p:nvGrpSpPr>
        <p:grpSpPr>
          <a:xfrm>
            <a:off x="2951177" y="1663340"/>
            <a:ext cx="664633" cy="664286"/>
            <a:chOff x="6212418" y="1482331"/>
            <a:chExt cx="627249" cy="626921"/>
          </a:xfrm>
        </p:grpSpPr>
        <p:sp>
          <p:nvSpPr>
            <p:cNvPr id="1224" name="Google Shape;1224;p53"/>
            <p:cNvSpPr/>
            <p:nvPr/>
          </p:nvSpPr>
          <p:spPr>
            <a:xfrm>
              <a:off x="6212418" y="1482331"/>
              <a:ext cx="627249" cy="620800"/>
            </a:xfrm>
            <a:custGeom>
              <a:avLst/>
              <a:gdLst/>
              <a:ahLst/>
              <a:cxnLst/>
              <a:rect l="l" t="t" r="r" b="b"/>
              <a:pathLst>
                <a:path w="7782" h="7702" extrusionOk="0">
                  <a:moveTo>
                    <a:pt x="6112" y="1623"/>
                  </a:moveTo>
                  <a:cubicBezTo>
                    <a:pt x="6112" y="1623"/>
                    <a:pt x="6112" y="1623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12" y="1623"/>
                    <a:pt x="6112" y="1623"/>
                  </a:cubicBezTo>
                  <a:close/>
                  <a:moveTo>
                    <a:pt x="1032" y="1"/>
                  </a:moveTo>
                  <a:cubicBezTo>
                    <a:pt x="1032" y="1"/>
                    <a:pt x="1" y="4037"/>
                    <a:pt x="1909" y="6207"/>
                  </a:cubicBezTo>
                  <a:cubicBezTo>
                    <a:pt x="1909" y="6207"/>
                    <a:pt x="3569" y="7701"/>
                    <a:pt x="5835" y="7701"/>
                  </a:cubicBezTo>
                  <a:cubicBezTo>
                    <a:pt x="6447" y="7701"/>
                    <a:pt x="7102" y="7592"/>
                    <a:pt x="7781" y="7316"/>
                  </a:cubicBezTo>
                  <a:cubicBezTo>
                    <a:pt x="7781" y="7316"/>
                    <a:pt x="5635" y="6499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09" y="1623"/>
                    <a:pt x="6104" y="1623"/>
                  </a:cubicBezTo>
                  <a:cubicBezTo>
                    <a:pt x="5980" y="1623"/>
                    <a:pt x="4400" y="1465"/>
                    <a:pt x="103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5" name="Google Shape;1225;p53"/>
            <p:cNvSpPr/>
            <p:nvPr/>
          </p:nvSpPr>
          <p:spPr>
            <a:xfrm>
              <a:off x="6365722" y="1881228"/>
              <a:ext cx="473459" cy="228024"/>
            </a:xfrm>
            <a:custGeom>
              <a:avLst/>
              <a:gdLst/>
              <a:ahLst/>
              <a:cxnLst/>
              <a:rect l="l" t="t" r="r" b="b"/>
              <a:pathLst>
                <a:path w="5874" h="2829" extrusionOk="0">
                  <a:moveTo>
                    <a:pt x="5873" y="2367"/>
                  </a:moveTo>
                  <a:cubicBezTo>
                    <a:pt x="5872" y="2368"/>
                    <a:pt x="5870" y="2368"/>
                    <a:pt x="5869" y="2369"/>
                  </a:cubicBezTo>
                  <a:lnTo>
                    <a:pt x="5869" y="2369"/>
                  </a:lnTo>
                  <a:cubicBezTo>
                    <a:pt x="5872" y="2368"/>
                    <a:pt x="5874" y="2368"/>
                    <a:pt x="5873" y="2367"/>
                  </a:cubicBezTo>
                  <a:close/>
                  <a:moveTo>
                    <a:pt x="2141" y="0"/>
                  </a:moveTo>
                  <a:cubicBezTo>
                    <a:pt x="2141" y="0"/>
                    <a:pt x="1496" y="1415"/>
                    <a:pt x="546" y="1415"/>
                  </a:cubicBezTo>
                  <a:cubicBezTo>
                    <a:pt x="373" y="1415"/>
                    <a:pt x="191" y="1368"/>
                    <a:pt x="1" y="1258"/>
                  </a:cubicBezTo>
                  <a:lnTo>
                    <a:pt x="1" y="1258"/>
                  </a:lnTo>
                  <a:cubicBezTo>
                    <a:pt x="1" y="1258"/>
                    <a:pt x="1394" y="2828"/>
                    <a:pt x="3689" y="2828"/>
                  </a:cubicBezTo>
                  <a:cubicBezTo>
                    <a:pt x="4346" y="2828"/>
                    <a:pt x="5076" y="2700"/>
                    <a:pt x="5869" y="2369"/>
                  </a:cubicBezTo>
                  <a:lnTo>
                    <a:pt x="5869" y="2369"/>
                  </a:lnTo>
                  <a:cubicBezTo>
                    <a:pt x="5850" y="2374"/>
                    <a:pt x="5766" y="2386"/>
                    <a:pt x="5633" y="2386"/>
                  </a:cubicBezTo>
                  <a:cubicBezTo>
                    <a:pt x="5034" y="2386"/>
                    <a:pt x="3434" y="2150"/>
                    <a:pt x="214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26" name="Google Shape;1226;p53"/>
          <p:cNvGrpSpPr/>
          <p:nvPr/>
        </p:nvGrpSpPr>
        <p:grpSpPr>
          <a:xfrm>
            <a:off x="1811098" y="914389"/>
            <a:ext cx="845522" cy="916625"/>
            <a:chOff x="7511392" y="307000"/>
            <a:chExt cx="863570" cy="936192"/>
          </a:xfrm>
        </p:grpSpPr>
        <p:sp>
          <p:nvSpPr>
            <p:cNvPr id="1227" name="Google Shape;1227;p53"/>
            <p:cNvSpPr/>
            <p:nvPr/>
          </p:nvSpPr>
          <p:spPr>
            <a:xfrm>
              <a:off x="7927457" y="838406"/>
              <a:ext cx="447505" cy="404786"/>
            </a:xfrm>
            <a:custGeom>
              <a:avLst/>
              <a:gdLst/>
              <a:ahLst/>
              <a:cxnLst/>
              <a:rect l="l" t="t" r="r" b="b"/>
              <a:pathLst>
                <a:path w="5552" h="5022" extrusionOk="0">
                  <a:moveTo>
                    <a:pt x="2386" y="1"/>
                  </a:moveTo>
                  <a:cubicBezTo>
                    <a:pt x="2386" y="7"/>
                    <a:pt x="1" y="2159"/>
                    <a:pt x="1342" y="4353"/>
                  </a:cubicBezTo>
                  <a:cubicBezTo>
                    <a:pt x="1342" y="4353"/>
                    <a:pt x="2052" y="5021"/>
                    <a:pt x="3210" y="5021"/>
                  </a:cubicBezTo>
                  <a:cubicBezTo>
                    <a:pt x="3863" y="5021"/>
                    <a:pt x="4659" y="4809"/>
                    <a:pt x="5551" y="4144"/>
                  </a:cubicBezTo>
                  <a:cubicBezTo>
                    <a:pt x="5551" y="4144"/>
                    <a:pt x="3280" y="3125"/>
                    <a:pt x="238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8" name="Google Shape;1228;p53"/>
            <p:cNvSpPr/>
            <p:nvPr/>
          </p:nvSpPr>
          <p:spPr>
            <a:xfrm>
              <a:off x="7511392" y="307000"/>
              <a:ext cx="787164" cy="882356"/>
            </a:xfrm>
            <a:custGeom>
              <a:avLst/>
              <a:gdLst/>
              <a:ahLst/>
              <a:cxnLst/>
              <a:rect l="l" t="t" r="r" b="b"/>
              <a:pathLst>
                <a:path w="9766" h="10947" extrusionOk="0">
                  <a:moveTo>
                    <a:pt x="7989" y="0"/>
                  </a:moveTo>
                  <a:cubicBezTo>
                    <a:pt x="7989" y="0"/>
                    <a:pt x="0" y="3476"/>
                    <a:pt x="6504" y="10946"/>
                  </a:cubicBezTo>
                  <a:cubicBezTo>
                    <a:pt x="6504" y="10946"/>
                    <a:pt x="5473" y="8436"/>
                    <a:pt x="9766" y="6141"/>
                  </a:cubicBezTo>
                  <a:cubicBezTo>
                    <a:pt x="9766" y="6141"/>
                    <a:pt x="7917" y="2880"/>
                    <a:pt x="798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29" name="Google Shape;1229;p53"/>
          <p:cNvGrpSpPr/>
          <p:nvPr/>
        </p:nvGrpSpPr>
        <p:grpSpPr>
          <a:xfrm rot="6978379">
            <a:off x="2173813" y="4149951"/>
            <a:ext cx="664657" cy="664310"/>
            <a:chOff x="6212418" y="1482331"/>
            <a:chExt cx="627249" cy="626921"/>
          </a:xfrm>
        </p:grpSpPr>
        <p:sp>
          <p:nvSpPr>
            <p:cNvPr id="1230" name="Google Shape;1230;p53"/>
            <p:cNvSpPr/>
            <p:nvPr/>
          </p:nvSpPr>
          <p:spPr>
            <a:xfrm>
              <a:off x="6212418" y="1482331"/>
              <a:ext cx="627249" cy="620800"/>
            </a:xfrm>
            <a:custGeom>
              <a:avLst/>
              <a:gdLst/>
              <a:ahLst/>
              <a:cxnLst/>
              <a:rect l="l" t="t" r="r" b="b"/>
              <a:pathLst>
                <a:path w="7782" h="7702" extrusionOk="0">
                  <a:moveTo>
                    <a:pt x="6112" y="1623"/>
                  </a:moveTo>
                  <a:cubicBezTo>
                    <a:pt x="6112" y="1623"/>
                    <a:pt x="6112" y="1623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12" y="1623"/>
                    <a:pt x="6112" y="1623"/>
                  </a:cubicBezTo>
                  <a:close/>
                  <a:moveTo>
                    <a:pt x="1032" y="1"/>
                  </a:moveTo>
                  <a:cubicBezTo>
                    <a:pt x="1032" y="1"/>
                    <a:pt x="1" y="4037"/>
                    <a:pt x="1909" y="6207"/>
                  </a:cubicBezTo>
                  <a:cubicBezTo>
                    <a:pt x="1909" y="6207"/>
                    <a:pt x="3569" y="7701"/>
                    <a:pt x="5835" y="7701"/>
                  </a:cubicBezTo>
                  <a:cubicBezTo>
                    <a:pt x="6447" y="7701"/>
                    <a:pt x="7102" y="7592"/>
                    <a:pt x="7781" y="7316"/>
                  </a:cubicBezTo>
                  <a:cubicBezTo>
                    <a:pt x="7781" y="7316"/>
                    <a:pt x="5635" y="6499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09" y="1623"/>
                    <a:pt x="6104" y="1623"/>
                  </a:cubicBezTo>
                  <a:cubicBezTo>
                    <a:pt x="5980" y="1623"/>
                    <a:pt x="4400" y="1465"/>
                    <a:pt x="103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1" name="Google Shape;1231;p53"/>
            <p:cNvSpPr/>
            <p:nvPr/>
          </p:nvSpPr>
          <p:spPr>
            <a:xfrm>
              <a:off x="6365722" y="1881228"/>
              <a:ext cx="473459" cy="228024"/>
            </a:xfrm>
            <a:custGeom>
              <a:avLst/>
              <a:gdLst/>
              <a:ahLst/>
              <a:cxnLst/>
              <a:rect l="l" t="t" r="r" b="b"/>
              <a:pathLst>
                <a:path w="5874" h="2829" extrusionOk="0">
                  <a:moveTo>
                    <a:pt x="5873" y="2367"/>
                  </a:moveTo>
                  <a:cubicBezTo>
                    <a:pt x="5872" y="2368"/>
                    <a:pt x="5870" y="2368"/>
                    <a:pt x="5869" y="2369"/>
                  </a:cubicBezTo>
                  <a:lnTo>
                    <a:pt x="5869" y="2369"/>
                  </a:lnTo>
                  <a:cubicBezTo>
                    <a:pt x="5872" y="2368"/>
                    <a:pt x="5874" y="2368"/>
                    <a:pt x="5873" y="2367"/>
                  </a:cubicBezTo>
                  <a:close/>
                  <a:moveTo>
                    <a:pt x="2141" y="0"/>
                  </a:moveTo>
                  <a:cubicBezTo>
                    <a:pt x="2141" y="0"/>
                    <a:pt x="1496" y="1415"/>
                    <a:pt x="546" y="1415"/>
                  </a:cubicBezTo>
                  <a:cubicBezTo>
                    <a:pt x="373" y="1415"/>
                    <a:pt x="191" y="1368"/>
                    <a:pt x="1" y="1258"/>
                  </a:cubicBezTo>
                  <a:lnTo>
                    <a:pt x="1" y="1258"/>
                  </a:lnTo>
                  <a:cubicBezTo>
                    <a:pt x="1" y="1258"/>
                    <a:pt x="1394" y="2828"/>
                    <a:pt x="3689" y="2828"/>
                  </a:cubicBezTo>
                  <a:cubicBezTo>
                    <a:pt x="4346" y="2828"/>
                    <a:pt x="5076" y="2700"/>
                    <a:pt x="5869" y="2369"/>
                  </a:cubicBezTo>
                  <a:lnTo>
                    <a:pt x="5869" y="2369"/>
                  </a:lnTo>
                  <a:cubicBezTo>
                    <a:pt x="5850" y="2374"/>
                    <a:pt x="5766" y="2386"/>
                    <a:pt x="5633" y="2386"/>
                  </a:cubicBezTo>
                  <a:cubicBezTo>
                    <a:pt x="5034" y="2386"/>
                    <a:pt x="3434" y="2150"/>
                    <a:pt x="214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375F5DDA-22DE-D703-D1BE-FB771769BD20}"/>
              </a:ext>
            </a:extLst>
          </p:cNvPr>
          <p:cNvSpPr/>
          <p:nvPr/>
        </p:nvSpPr>
        <p:spPr>
          <a:xfrm>
            <a:off x="1" y="-20818"/>
            <a:ext cx="9143999" cy="515526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9288F23-6666-5070-64C2-9C6965616D15}"/>
              </a:ext>
            </a:extLst>
          </p:cNvPr>
          <p:cNvSpPr txBox="1"/>
          <p:nvPr/>
        </p:nvSpPr>
        <p:spPr>
          <a:xfrm>
            <a:off x="4003692" y="1080124"/>
            <a:ext cx="4588796" cy="3323987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wrap="square" rtlCol="1">
            <a:spAutoFit/>
          </a:bodyPr>
          <a:lstStyle/>
          <a:p>
            <a:pPr algn="ctr" rtl="1">
              <a:lnSpc>
                <a:spcPct val="300000"/>
              </a:lnSpc>
            </a:pPr>
            <a:r>
              <a:rPr lang="fa-IR" sz="1200" dirty="0">
                <a:solidFill>
                  <a:srgbClr val="1D3347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200" dirty="0">
                <a:solidFill>
                  <a:srgbClr val="1D3347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</a:t>
            </a:r>
            <a:r>
              <a:rPr lang="fa-IR" sz="1200" dirty="0">
                <a:solidFill>
                  <a:srgbClr val="1D3347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که شما به راحتی میتوانید بعد از خرید فایل آن را به راحتی تغییر دهید. فروشگاه مینارو ارائه دهنده انواع فایل های کاربردی با بهترین کیفیت این متن تست می باشد</a:t>
            </a:r>
            <a:r>
              <a:rPr lang="en-US" sz="1200" dirty="0">
                <a:solidFill>
                  <a:srgbClr val="1D3347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</a:t>
            </a:r>
            <a:r>
              <a:rPr lang="fa-IR" sz="1200" dirty="0">
                <a:solidFill>
                  <a:srgbClr val="1D3347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 که شما به راحتی میتوانید بعد از خرید فایل آن را به راحتی تغییر دهید. فروشگاه مینارو ارائه دهنده انواع فایل های کاربردی با بهترین کیفیت این متن تست می باشد</a:t>
            </a:r>
            <a:endParaRPr lang="en-US" sz="1200" dirty="0">
              <a:solidFill>
                <a:srgbClr val="1D3347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  <p:transition spd="med">
    <p:pull dir="r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29" name="Google Shape;1529;p59"/>
          <p:cNvGrpSpPr/>
          <p:nvPr/>
        </p:nvGrpSpPr>
        <p:grpSpPr>
          <a:xfrm>
            <a:off x="223648" y="202852"/>
            <a:ext cx="4997684" cy="4558994"/>
            <a:chOff x="223648" y="202852"/>
            <a:chExt cx="4997684" cy="4558994"/>
          </a:xfrm>
        </p:grpSpPr>
        <p:sp>
          <p:nvSpPr>
            <p:cNvPr id="1530" name="Google Shape;1530;p59"/>
            <p:cNvSpPr/>
            <p:nvPr/>
          </p:nvSpPr>
          <p:spPr>
            <a:xfrm>
              <a:off x="3729202" y="202852"/>
              <a:ext cx="664633" cy="657800"/>
            </a:xfrm>
            <a:custGeom>
              <a:avLst/>
              <a:gdLst/>
              <a:ahLst/>
              <a:cxnLst/>
              <a:rect l="l" t="t" r="r" b="b"/>
              <a:pathLst>
                <a:path w="7782" h="7702" extrusionOk="0">
                  <a:moveTo>
                    <a:pt x="6112" y="1623"/>
                  </a:moveTo>
                  <a:cubicBezTo>
                    <a:pt x="6112" y="1623"/>
                    <a:pt x="6112" y="1623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12" y="1623"/>
                    <a:pt x="6112" y="1623"/>
                  </a:cubicBezTo>
                  <a:close/>
                  <a:moveTo>
                    <a:pt x="1032" y="1"/>
                  </a:moveTo>
                  <a:cubicBezTo>
                    <a:pt x="1032" y="1"/>
                    <a:pt x="1" y="4037"/>
                    <a:pt x="1909" y="6207"/>
                  </a:cubicBezTo>
                  <a:cubicBezTo>
                    <a:pt x="1909" y="6207"/>
                    <a:pt x="3569" y="7701"/>
                    <a:pt x="5835" y="7701"/>
                  </a:cubicBezTo>
                  <a:cubicBezTo>
                    <a:pt x="6447" y="7701"/>
                    <a:pt x="7102" y="7592"/>
                    <a:pt x="7781" y="7316"/>
                  </a:cubicBezTo>
                  <a:cubicBezTo>
                    <a:pt x="7781" y="7316"/>
                    <a:pt x="5635" y="6499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09" y="1623"/>
                    <a:pt x="6104" y="1623"/>
                  </a:cubicBezTo>
                  <a:cubicBezTo>
                    <a:pt x="5980" y="1623"/>
                    <a:pt x="4400" y="1465"/>
                    <a:pt x="103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1" name="Google Shape;1531;p59"/>
            <p:cNvSpPr/>
            <p:nvPr/>
          </p:nvSpPr>
          <p:spPr>
            <a:xfrm>
              <a:off x="223648" y="919589"/>
              <a:ext cx="770712" cy="863914"/>
            </a:xfrm>
            <a:custGeom>
              <a:avLst/>
              <a:gdLst/>
              <a:ahLst/>
              <a:cxnLst/>
              <a:rect l="l" t="t" r="r" b="b"/>
              <a:pathLst>
                <a:path w="9766" h="10947" extrusionOk="0">
                  <a:moveTo>
                    <a:pt x="7989" y="0"/>
                  </a:moveTo>
                  <a:cubicBezTo>
                    <a:pt x="7989" y="0"/>
                    <a:pt x="0" y="3476"/>
                    <a:pt x="6504" y="10946"/>
                  </a:cubicBezTo>
                  <a:cubicBezTo>
                    <a:pt x="6504" y="10946"/>
                    <a:pt x="5473" y="8436"/>
                    <a:pt x="9766" y="6141"/>
                  </a:cubicBezTo>
                  <a:cubicBezTo>
                    <a:pt x="9766" y="6141"/>
                    <a:pt x="7917" y="2880"/>
                    <a:pt x="798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32" name="Google Shape;1532;p59"/>
            <p:cNvSpPr/>
            <p:nvPr/>
          </p:nvSpPr>
          <p:spPr>
            <a:xfrm rot="3198188">
              <a:off x="4426711" y="2631568"/>
              <a:ext cx="664636" cy="657803"/>
            </a:xfrm>
            <a:custGeom>
              <a:avLst/>
              <a:gdLst/>
              <a:ahLst/>
              <a:cxnLst/>
              <a:rect l="l" t="t" r="r" b="b"/>
              <a:pathLst>
                <a:path w="7782" h="7702" extrusionOk="0">
                  <a:moveTo>
                    <a:pt x="6112" y="1623"/>
                  </a:moveTo>
                  <a:cubicBezTo>
                    <a:pt x="6112" y="1623"/>
                    <a:pt x="6112" y="1623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12" y="1623"/>
                    <a:pt x="6112" y="1623"/>
                  </a:cubicBezTo>
                  <a:close/>
                  <a:moveTo>
                    <a:pt x="1032" y="1"/>
                  </a:moveTo>
                  <a:cubicBezTo>
                    <a:pt x="1032" y="1"/>
                    <a:pt x="1" y="4037"/>
                    <a:pt x="1909" y="6207"/>
                  </a:cubicBezTo>
                  <a:cubicBezTo>
                    <a:pt x="1909" y="6207"/>
                    <a:pt x="3569" y="7701"/>
                    <a:pt x="5835" y="7701"/>
                  </a:cubicBezTo>
                  <a:cubicBezTo>
                    <a:pt x="6447" y="7701"/>
                    <a:pt x="7102" y="7592"/>
                    <a:pt x="7781" y="7316"/>
                  </a:cubicBezTo>
                  <a:cubicBezTo>
                    <a:pt x="7781" y="7316"/>
                    <a:pt x="5635" y="6499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09" y="1623"/>
                    <a:pt x="6104" y="1623"/>
                  </a:cubicBezTo>
                  <a:cubicBezTo>
                    <a:pt x="5980" y="1623"/>
                    <a:pt x="4400" y="1465"/>
                    <a:pt x="103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1533" name="Google Shape;1533;p59"/>
            <p:cNvGrpSpPr/>
            <p:nvPr/>
          </p:nvGrpSpPr>
          <p:grpSpPr>
            <a:xfrm>
              <a:off x="415379" y="625523"/>
              <a:ext cx="4466743" cy="4136323"/>
              <a:chOff x="415379" y="625523"/>
              <a:chExt cx="4466743" cy="4136323"/>
            </a:xfrm>
          </p:grpSpPr>
          <p:sp>
            <p:nvSpPr>
              <p:cNvPr id="1534" name="Google Shape;1534;p59"/>
              <p:cNvSpPr/>
              <p:nvPr/>
            </p:nvSpPr>
            <p:spPr>
              <a:xfrm>
                <a:off x="415379" y="4452093"/>
                <a:ext cx="4094865" cy="309753"/>
              </a:xfrm>
              <a:custGeom>
                <a:avLst/>
                <a:gdLst/>
                <a:ahLst/>
                <a:cxnLst/>
                <a:rect l="l" t="t" r="r" b="b"/>
                <a:pathLst>
                  <a:path w="37293" h="2821" extrusionOk="0">
                    <a:moveTo>
                      <a:pt x="18649" y="0"/>
                    </a:moveTo>
                    <a:cubicBezTo>
                      <a:pt x="8347" y="0"/>
                      <a:pt x="0" y="632"/>
                      <a:pt x="0" y="1407"/>
                    </a:cubicBezTo>
                    <a:cubicBezTo>
                      <a:pt x="0" y="2188"/>
                      <a:pt x="8347" y="2820"/>
                      <a:pt x="18649" y="2820"/>
                    </a:cubicBezTo>
                    <a:cubicBezTo>
                      <a:pt x="28945" y="2820"/>
                      <a:pt x="37292" y="2188"/>
                      <a:pt x="37292" y="1407"/>
                    </a:cubicBezTo>
                    <a:cubicBezTo>
                      <a:pt x="37292" y="632"/>
                      <a:pt x="28945" y="0"/>
                      <a:pt x="18649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35" name="Google Shape;1535;p59"/>
              <p:cNvSpPr/>
              <p:nvPr/>
            </p:nvSpPr>
            <p:spPr>
              <a:xfrm>
                <a:off x="857227" y="2371647"/>
                <a:ext cx="3210405" cy="377172"/>
              </a:xfrm>
              <a:custGeom>
                <a:avLst/>
                <a:gdLst/>
                <a:ahLst/>
                <a:cxnLst/>
                <a:rect l="l" t="t" r="r" b="b"/>
                <a:pathLst>
                  <a:path w="29238" h="3435" extrusionOk="0">
                    <a:moveTo>
                      <a:pt x="1" y="0"/>
                    </a:moveTo>
                    <a:lnTo>
                      <a:pt x="1" y="3434"/>
                    </a:lnTo>
                    <a:lnTo>
                      <a:pt x="29238" y="3434"/>
                    </a:lnTo>
                    <a:lnTo>
                      <a:pt x="29238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36" name="Google Shape;1536;p59"/>
              <p:cNvSpPr/>
              <p:nvPr/>
            </p:nvSpPr>
            <p:spPr>
              <a:xfrm>
                <a:off x="857227" y="2371647"/>
                <a:ext cx="3210405" cy="14494"/>
              </a:xfrm>
              <a:custGeom>
                <a:avLst/>
                <a:gdLst/>
                <a:ahLst/>
                <a:cxnLst/>
                <a:rect l="l" t="t" r="r" b="b"/>
                <a:pathLst>
                  <a:path w="29238" h="132" extrusionOk="0">
                    <a:moveTo>
                      <a:pt x="1" y="0"/>
                    </a:moveTo>
                    <a:lnTo>
                      <a:pt x="1" y="131"/>
                    </a:lnTo>
                    <a:lnTo>
                      <a:pt x="29238" y="131"/>
                    </a:lnTo>
                    <a:lnTo>
                      <a:pt x="29238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37" name="Google Shape;1537;p59"/>
              <p:cNvSpPr/>
              <p:nvPr/>
            </p:nvSpPr>
            <p:spPr>
              <a:xfrm>
                <a:off x="1020944" y="2748712"/>
                <a:ext cx="512668" cy="171621"/>
              </a:xfrm>
              <a:custGeom>
                <a:avLst/>
                <a:gdLst/>
                <a:ahLst/>
                <a:cxnLst/>
                <a:rect l="l" t="t" r="r" b="b"/>
                <a:pathLst>
                  <a:path w="4669" h="1563" extrusionOk="0">
                    <a:moveTo>
                      <a:pt x="0" y="0"/>
                    </a:moveTo>
                    <a:lnTo>
                      <a:pt x="0" y="1562"/>
                    </a:lnTo>
                    <a:lnTo>
                      <a:pt x="4668" y="1562"/>
                    </a:lnTo>
                    <a:lnTo>
                      <a:pt x="4668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38" name="Google Shape;1538;p59"/>
              <p:cNvSpPr/>
              <p:nvPr/>
            </p:nvSpPr>
            <p:spPr>
              <a:xfrm>
                <a:off x="1085069" y="2920225"/>
                <a:ext cx="384419" cy="1319167"/>
              </a:xfrm>
              <a:custGeom>
                <a:avLst/>
                <a:gdLst/>
                <a:ahLst/>
                <a:cxnLst/>
                <a:rect l="l" t="t" r="r" b="b"/>
                <a:pathLst>
                  <a:path w="3501" h="12014" extrusionOk="0">
                    <a:moveTo>
                      <a:pt x="0" y="0"/>
                    </a:moveTo>
                    <a:lnTo>
                      <a:pt x="0" y="12014"/>
                    </a:lnTo>
                    <a:lnTo>
                      <a:pt x="3500" y="12014"/>
                    </a:lnTo>
                    <a:lnTo>
                      <a:pt x="3500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39" name="Google Shape;1539;p59"/>
              <p:cNvSpPr/>
              <p:nvPr/>
            </p:nvSpPr>
            <p:spPr>
              <a:xfrm>
                <a:off x="1126904" y="2958217"/>
                <a:ext cx="1460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3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0" name="Google Shape;1540;p59"/>
              <p:cNvSpPr/>
              <p:nvPr/>
            </p:nvSpPr>
            <p:spPr>
              <a:xfrm>
                <a:off x="1174120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1" y="11447"/>
                    </a:lnTo>
                    <a:lnTo>
                      <a:pt x="131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1" name="Google Shape;1541;p59"/>
              <p:cNvSpPr/>
              <p:nvPr/>
            </p:nvSpPr>
            <p:spPr>
              <a:xfrm>
                <a:off x="1222543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2" name="Google Shape;1542;p59"/>
              <p:cNvSpPr/>
              <p:nvPr/>
            </p:nvSpPr>
            <p:spPr>
              <a:xfrm>
                <a:off x="1269648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8" y="11447"/>
                    </a:lnTo>
                    <a:lnTo>
                      <a:pt x="138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3" name="Google Shape;1543;p59"/>
              <p:cNvSpPr/>
              <p:nvPr/>
            </p:nvSpPr>
            <p:spPr>
              <a:xfrm>
                <a:off x="1317413" y="2958217"/>
                <a:ext cx="1460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3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4" name="Google Shape;1544;p59"/>
              <p:cNvSpPr/>
              <p:nvPr/>
            </p:nvSpPr>
            <p:spPr>
              <a:xfrm>
                <a:off x="1365946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1" y="11447"/>
                    </a:lnTo>
                    <a:lnTo>
                      <a:pt x="131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5" name="Google Shape;1545;p59"/>
              <p:cNvSpPr/>
              <p:nvPr/>
            </p:nvSpPr>
            <p:spPr>
              <a:xfrm>
                <a:off x="1413052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1" y="11447"/>
                    </a:lnTo>
                    <a:lnTo>
                      <a:pt x="131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6" name="Google Shape;1546;p59"/>
              <p:cNvSpPr/>
              <p:nvPr/>
            </p:nvSpPr>
            <p:spPr>
              <a:xfrm>
                <a:off x="1085069" y="2920225"/>
                <a:ext cx="384419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3501" h="114" extrusionOk="0">
                    <a:moveTo>
                      <a:pt x="0" y="0"/>
                    </a:moveTo>
                    <a:lnTo>
                      <a:pt x="0" y="114"/>
                    </a:lnTo>
                    <a:lnTo>
                      <a:pt x="3500" y="114"/>
                    </a:lnTo>
                    <a:lnTo>
                      <a:pt x="3500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7" name="Google Shape;1547;p59"/>
              <p:cNvSpPr/>
              <p:nvPr/>
            </p:nvSpPr>
            <p:spPr>
              <a:xfrm>
                <a:off x="1085069" y="4226886"/>
                <a:ext cx="384419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3501" h="114" extrusionOk="0">
                    <a:moveTo>
                      <a:pt x="0" y="0"/>
                    </a:moveTo>
                    <a:lnTo>
                      <a:pt x="0" y="114"/>
                    </a:lnTo>
                    <a:lnTo>
                      <a:pt x="3500" y="114"/>
                    </a:lnTo>
                    <a:lnTo>
                      <a:pt x="3500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8" name="Google Shape;1548;p59"/>
              <p:cNvSpPr/>
              <p:nvPr/>
            </p:nvSpPr>
            <p:spPr>
              <a:xfrm>
                <a:off x="1020944" y="2748712"/>
                <a:ext cx="512668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4669" h="114" extrusionOk="0">
                    <a:moveTo>
                      <a:pt x="0" y="0"/>
                    </a:moveTo>
                    <a:lnTo>
                      <a:pt x="0" y="114"/>
                    </a:lnTo>
                    <a:lnTo>
                      <a:pt x="4668" y="114"/>
                    </a:lnTo>
                    <a:lnTo>
                      <a:pt x="4668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49" name="Google Shape;1549;p59"/>
              <p:cNvSpPr/>
              <p:nvPr/>
            </p:nvSpPr>
            <p:spPr>
              <a:xfrm>
                <a:off x="1819543" y="2748712"/>
                <a:ext cx="512668" cy="171621"/>
              </a:xfrm>
              <a:custGeom>
                <a:avLst/>
                <a:gdLst/>
                <a:ahLst/>
                <a:cxnLst/>
                <a:rect l="l" t="t" r="r" b="b"/>
                <a:pathLst>
                  <a:path w="4669" h="1563" extrusionOk="0">
                    <a:moveTo>
                      <a:pt x="1" y="0"/>
                    </a:moveTo>
                    <a:lnTo>
                      <a:pt x="1" y="1562"/>
                    </a:lnTo>
                    <a:lnTo>
                      <a:pt x="4669" y="1562"/>
                    </a:lnTo>
                    <a:lnTo>
                      <a:pt x="4669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0" name="Google Shape;1550;p59"/>
              <p:cNvSpPr/>
              <p:nvPr/>
            </p:nvSpPr>
            <p:spPr>
              <a:xfrm>
                <a:off x="1883669" y="2920225"/>
                <a:ext cx="384419" cy="1319167"/>
              </a:xfrm>
              <a:custGeom>
                <a:avLst/>
                <a:gdLst/>
                <a:ahLst/>
                <a:cxnLst/>
                <a:rect l="l" t="t" r="r" b="b"/>
                <a:pathLst>
                  <a:path w="3501" h="12014" extrusionOk="0">
                    <a:moveTo>
                      <a:pt x="1" y="0"/>
                    </a:moveTo>
                    <a:lnTo>
                      <a:pt x="1" y="12014"/>
                    </a:lnTo>
                    <a:lnTo>
                      <a:pt x="3501" y="12014"/>
                    </a:lnTo>
                    <a:lnTo>
                      <a:pt x="3501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1" name="Google Shape;1551;p59"/>
              <p:cNvSpPr/>
              <p:nvPr/>
            </p:nvSpPr>
            <p:spPr>
              <a:xfrm>
                <a:off x="1924955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8" y="11447"/>
                    </a:lnTo>
                    <a:lnTo>
                      <a:pt x="138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2" name="Google Shape;1552;p59"/>
              <p:cNvSpPr/>
              <p:nvPr/>
            </p:nvSpPr>
            <p:spPr>
              <a:xfrm>
                <a:off x="1972719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8" y="11447"/>
                    </a:lnTo>
                    <a:lnTo>
                      <a:pt x="138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3" name="Google Shape;1553;p59"/>
              <p:cNvSpPr/>
              <p:nvPr/>
            </p:nvSpPr>
            <p:spPr>
              <a:xfrm>
                <a:off x="2021142" y="2958217"/>
                <a:ext cx="1460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3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4" name="Google Shape;1554;p59"/>
              <p:cNvSpPr/>
              <p:nvPr/>
            </p:nvSpPr>
            <p:spPr>
              <a:xfrm>
                <a:off x="2068358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7" y="11447"/>
                    </a:lnTo>
                    <a:lnTo>
                      <a:pt x="137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5" name="Google Shape;1555;p59"/>
              <p:cNvSpPr/>
              <p:nvPr/>
            </p:nvSpPr>
            <p:spPr>
              <a:xfrm>
                <a:off x="2116122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6" name="Google Shape;1556;p59"/>
              <p:cNvSpPr/>
              <p:nvPr/>
            </p:nvSpPr>
            <p:spPr>
              <a:xfrm>
                <a:off x="2163228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8" y="11447"/>
                    </a:lnTo>
                    <a:lnTo>
                      <a:pt x="138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7" name="Google Shape;1557;p59"/>
              <p:cNvSpPr/>
              <p:nvPr/>
            </p:nvSpPr>
            <p:spPr>
              <a:xfrm>
                <a:off x="2211651" y="2958217"/>
                <a:ext cx="1460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3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8" name="Google Shape;1558;p59"/>
              <p:cNvSpPr/>
              <p:nvPr/>
            </p:nvSpPr>
            <p:spPr>
              <a:xfrm>
                <a:off x="1883669" y="2920225"/>
                <a:ext cx="384419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3501" h="114" extrusionOk="0">
                    <a:moveTo>
                      <a:pt x="1" y="0"/>
                    </a:moveTo>
                    <a:lnTo>
                      <a:pt x="1" y="114"/>
                    </a:lnTo>
                    <a:lnTo>
                      <a:pt x="3501" y="114"/>
                    </a:lnTo>
                    <a:lnTo>
                      <a:pt x="3501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59" name="Google Shape;1559;p59"/>
              <p:cNvSpPr/>
              <p:nvPr/>
            </p:nvSpPr>
            <p:spPr>
              <a:xfrm>
                <a:off x="1883669" y="4226886"/>
                <a:ext cx="384419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3501" h="114" extrusionOk="0">
                    <a:moveTo>
                      <a:pt x="1" y="0"/>
                    </a:moveTo>
                    <a:lnTo>
                      <a:pt x="1" y="114"/>
                    </a:lnTo>
                    <a:lnTo>
                      <a:pt x="3501" y="114"/>
                    </a:lnTo>
                    <a:lnTo>
                      <a:pt x="3501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0" name="Google Shape;1560;p59"/>
              <p:cNvSpPr/>
              <p:nvPr/>
            </p:nvSpPr>
            <p:spPr>
              <a:xfrm>
                <a:off x="1819543" y="2748712"/>
                <a:ext cx="512668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4669" h="114" extrusionOk="0">
                    <a:moveTo>
                      <a:pt x="1" y="0"/>
                    </a:moveTo>
                    <a:lnTo>
                      <a:pt x="1" y="114"/>
                    </a:lnTo>
                    <a:lnTo>
                      <a:pt x="4669" y="114"/>
                    </a:lnTo>
                    <a:lnTo>
                      <a:pt x="4669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1" name="Google Shape;1561;p59"/>
              <p:cNvSpPr/>
              <p:nvPr/>
            </p:nvSpPr>
            <p:spPr>
              <a:xfrm>
                <a:off x="2605076" y="2748712"/>
                <a:ext cx="512778" cy="171621"/>
              </a:xfrm>
              <a:custGeom>
                <a:avLst/>
                <a:gdLst/>
                <a:ahLst/>
                <a:cxnLst/>
                <a:rect l="l" t="t" r="r" b="b"/>
                <a:pathLst>
                  <a:path w="4670" h="1563" extrusionOk="0">
                    <a:moveTo>
                      <a:pt x="1" y="0"/>
                    </a:moveTo>
                    <a:lnTo>
                      <a:pt x="1" y="1562"/>
                    </a:lnTo>
                    <a:lnTo>
                      <a:pt x="4669" y="1562"/>
                    </a:lnTo>
                    <a:lnTo>
                      <a:pt x="4669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2" name="Google Shape;1562;p59"/>
              <p:cNvSpPr/>
              <p:nvPr/>
            </p:nvSpPr>
            <p:spPr>
              <a:xfrm>
                <a:off x="2669311" y="2920225"/>
                <a:ext cx="384309" cy="1319167"/>
              </a:xfrm>
              <a:custGeom>
                <a:avLst/>
                <a:gdLst/>
                <a:ahLst/>
                <a:cxnLst/>
                <a:rect l="l" t="t" r="r" b="b"/>
                <a:pathLst>
                  <a:path w="3500" h="12014" extrusionOk="0">
                    <a:moveTo>
                      <a:pt x="0" y="0"/>
                    </a:moveTo>
                    <a:lnTo>
                      <a:pt x="0" y="12014"/>
                    </a:lnTo>
                    <a:lnTo>
                      <a:pt x="3500" y="12014"/>
                    </a:lnTo>
                    <a:lnTo>
                      <a:pt x="3500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3" name="Google Shape;1563;p59"/>
              <p:cNvSpPr/>
              <p:nvPr/>
            </p:nvSpPr>
            <p:spPr>
              <a:xfrm>
                <a:off x="2710488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8" y="11447"/>
                    </a:lnTo>
                    <a:lnTo>
                      <a:pt x="138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4" name="Google Shape;1564;p59"/>
              <p:cNvSpPr/>
              <p:nvPr/>
            </p:nvSpPr>
            <p:spPr>
              <a:xfrm>
                <a:off x="2758362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7" y="11447"/>
                    </a:lnTo>
                    <a:lnTo>
                      <a:pt x="137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5" name="Google Shape;1565;p59"/>
              <p:cNvSpPr/>
              <p:nvPr/>
            </p:nvSpPr>
            <p:spPr>
              <a:xfrm>
                <a:off x="2806785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1" y="11447"/>
                    </a:lnTo>
                    <a:lnTo>
                      <a:pt x="131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6" name="Google Shape;1566;p59"/>
              <p:cNvSpPr/>
              <p:nvPr/>
            </p:nvSpPr>
            <p:spPr>
              <a:xfrm>
                <a:off x="2853891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8" y="11447"/>
                    </a:lnTo>
                    <a:lnTo>
                      <a:pt x="138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7" name="Google Shape;1567;p59"/>
              <p:cNvSpPr/>
              <p:nvPr/>
            </p:nvSpPr>
            <p:spPr>
              <a:xfrm>
                <a:off x="2901655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8" name="Google Shape;1568;p59"/>
              <p:cNvSpPr/>
              <p:nvPr/>
            </p:nvSpPr>
            <p:spPr>
              <a:xfrm>
                <a:off x="2950078" y="2958217"/>
                <a:ext cx="1460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3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69" name="Google Shape;1569;p59"/>
              <p:cNvSpPr/>
              <p:nvPr/>
            </p:nvSpPr>
            <p:spPr>
              <a:xfrm>
                <a:off x="2997294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1" y="11447"/>
                    </a:lnTo>
                    <a:lnTo>
                      <a:pt x="131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0" name="Google Shape;1570;p59"/>
              <p:cNvSpPr/>
              <p:nvPr/>
            </p:nvSpPr>
            <p:spPr>
              <a:xfrm>
                <a:off x="2669311" y="2920225"/>
                <a:ext cx="384309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3500" h="114" extrusionOk="0">
                    <a:moveTo>
                      <a:pt x="0" y="0"/>
                    </a:moveTo>
                    <a:lnTo>
                      <a:pt x="0" y="114"/>
                    </a:lnTo>
                    <a:lnTo>
                      <a:pt x="3500" y="114"/>
                    </a:lnTo>
                    <a:lnTo>
                      <a:pt x="3500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1" name="Google Shape;1571;p59"/>
              <p:cNvSpPr/>
              <p:nvPr/>
            </p:nvSpPr>
            <p:spPr>
              <a:xfrm>
                <a:off x="2669311" y="4226886"/>
                <a:ext cx="384309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3500" h="114" extrusionOk="0">
                    <a:moveTo>
                      <a:pt x="0" y="0"/>
                    </a:moveTo>
                    <a:lnTo>
                      <a:pt x="0" y="114"/>
                    </a:lnTo>
                    <a:lnTo>
                      <a:pt x="3500" y="114"/>
                    </a:lnTo>
                    <a:lnTo>
                      <a:pt x="3500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2" name="Google Shape;1572;p59"/>
              <p:cNvSpPr/>
              <p:nvPr/>
            </p:nvSpPr>
            <p:spPr>
              <a:xfrm>
                <a:off x="2605076" y="2748712"/>
                <a:ext cx="512778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4670" h="114" extrusionOk="0">
                    <a:moveTo>
                      <a:pt x="1" y="0"/>
                    </a:moveTo>
                    <a:lnTo>
                      <a:pt x="1" y="114"/>
                    </a:lnTo>
                    <a:lnTo>
                      <a:pt x="4669" y="114"/>
                    </a:lnTo>
                    <a:lnTo>
                      <a:pt x="4669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3" name="Google Shape;1573;p59"/>
              <p:cNvSpPr/>
              <p:nvPr/>
            </p:nvSpPr>
            <p:spPr>
              <a:xfrm>
                <a:off x="3392696" y="2748712"/>
                <a:ext cx="512009" cy="171621"/>
              </a:xfrm>
              <a:custGeom>
                <a:avLst/>
                <a:gdLst/>
                <a:ahLst/>
                <a:cxnLst/>
                <a:rect l="l" t="t" r="r" b="b"/>
                <a:pathLst>
                  <a:path w="4663" h="1563" extrusionOk="0">
                    <a:moveTo>
                      <a:pt x="0" y="0"/>
                    </a:moveTo>
                    <a:lnTo>
                      <a:pt x="0" y="1562"/>
                    </a:lnTo>
                    <a:lnTo>
                      <a:pt x="4662" y="1562"/>
                    </a:lnTo>
                    <a:lnTo>
                      <a:pt x="4662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4" name="Google Shape;1574;p59"/>
              <p:cNvSpPr/>
              <p:nvPr/>
            </p:nvSpPr>
            <p:spPr>
              <a:xfrm>
                <a:off x="3456162" y="2920225"/>
                <a:ext cx="385077" cy="1319167"/>
              </a:xfrm>
              <a:custGeom>
                <a:avLst/>
                <a:gdLst/>
                <a:ahLst/>
                <a:cxnLst/>
                <a:rect l="l" t="t" r="r" b="b"/>
                <a:pathLst>
                  <a:path w="3507" h="12014" extrusionOk="0">
                    <a:moveTo>
                      <a:pt x="0" y="0"/>
                    </a:moveTo>
                    <a:lnTo>
                      <a:pt x="0" y="12014"/>
                    </a:lnTo>
                    <a:lnTo>
                      <a:pt x="3506" y="12014"/>
                    </a:lnTo>
                    <a:lnTo>
                      <a:pt x="3506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5" name="Google Shape;1575;p59"/>
              <p:cNvSpPr/>
              <p:nvPr/>
            </p:nvSpPr>
            <p:spPr>
              <a:xfrm>
                <a:off x="3498107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7" y="11447"/>
                    </a:lnTo>
                    <a:lnTo>
                      <a:pt x="137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6" name="Google Shape;1576;p59"/>
              <p:cNvSpPr/>
              <p:nvPr/>
            </p:nvSpPr>
            <p:spPr>
              <a:xfrm>
                <a:off x="3545212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7" y="11447"/>
                    </a:lnTo>
                    <a:lnTo>
                      <a:pt x="137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7" name="Google Shape;1577;p59"/>
              <p:cNvSpPr/>
              <p:nvPr/>
            </p:nvSpPr>
            <p:spPr>
              <a:xfrm>
                <a:off x="3593636" y="2958217"/>
                <a:ext cx="1515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8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8" y="11447"/>
                    </a:lnTo>
                    <a:lnTo>
                      <a:pt x="138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8" name="Google Shape;1578;p59"/>
              <p:cNvSpPr/>
              <p:nvPr/>
            </p:nvSpPr>
            <p:spPr>
              <a:xfrm>
                <a:off x="3641400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79" name="Google Shape;1579;p59"/>
              <p:cNvSpPr/>
              <p:nvPr/>
            </p:nvSpPr>
            <p:spPr>
              <a:xfrm>
                <a:off x="3688506" y="2958217"/>
                <a:ext cx="15263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9" h="11448" extrusionOk="0">
                    <a:moveTo>
                      <a:pt x="1" y="0"/>
                    </a:moveTo>
                    <a:lnTo>
                      <a:pt x="1" y="11447"/>
                    </a:lnTo>
                    <a:lnTo>
                      <a:pt x="138" y="11447"/>
                    </a:lnTo>
                    <a:lnTo>
                      <a:pt x="138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0" name="Google Shape;1580;p59"/>
              <p:cNvSpPr/>
              <p:nvPr/>
            </p:nvSpPr>
            <p:spPr>
              <a:xfrm>
                <a:off x="3737039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1" y="11447"/>
                    </a:lnTo>
                    <a:lnTo>
                      <a:pt x="131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1" name="Google Shape;1581;p59"/>
              <p:cNvSpPr/>
              <p:nvPr/>
            </p:nvSpPr>
            <p:spPr>
              <a:xfrm>
                <a:off x="3784803" y="2958217"/>
                <a:ext cx="14494" cy="1257019"/>
              </a:xfrm>
              <a:custGeom>
                <a:avLst/>
                <a:gdLst/>
                <a:ahLst/>
                <a:cxnLst/>
                <a:rect l="l" t="t" r="r" b="b"/>
                <a:pathLst>
                  <a:path w="132" h="11448" extrusionOk="0">
                    <a:moveTo>
                      <a:pt x="0" y="0"/>
                    </a:moveTo>
                    <a:lnTo>
                      <a:pt x="0" y="11447"/>
                    </a:lnTo>
                    <a:lnTo>
                      <a:pt x="132" y="11447"/>
                    </a:lnTo>
                    <a:lnTo>
                      <a:pt x="13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2" name="Google Shape;1582;p59"/>
              <p:cNvSpPr/>
              <p:nvPr/>
            </p:nvSpPr>
            <p:spPr>
              <a:xfrm>
                <a:off x="3456162" y="2920225"/>
                <a:ext cx="385077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3507" h="114" extrusionOk="0">
                    <a:moveTo>
                      <a:pt x="0" y="0"/>
                    </a:moveTo>
                    <a:lnTo>
                      <a:pt x="0" y="114"/>
                    </a:lnTo>
                    <a:lnTo>
                      <a:pt x="3506" y="114"/>
                    </a:lnTo>
                    <a:lnTo>
                      <a:pt x="3506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3" name="Google Shape;1583;p59"/>
              <p:cNvSpPr/>
              <p:nvPr/>
            </p:nvSpPr>
            <p:spPr>
              <a:xfrm>
                <a:off x="3456162" y="4226886"/>
                <a:ext cx="385077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3507" h="114" extrusionOk="0">
                    <a:moveTo>
                      <a:pt x="0" y="0"/>
                    </a:moveTo>
                    <a:lnTo>
                      <a:pt x="0" y="114"/>
                    </a:lnTo>
                    <a:lnTo>
                      <a:pt x="3506" y="114"/>
                    </a:lnTo>
                    <a:lnTo>
                      <a:pt x="3506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4" name="Google Shape;1584;p59"/>
              <p:cNvSpPr/>
              <p:nvPr/>
            </p:nvSpPr>
            <p:spPr>
              <a:xfrm>
                <a:off x="3392696" y="2748712"/>
                <a:ext cx="512009" cy="12517"/>
              </a:xfrm>
              <a:custGeom>
                <a:avLst/>
                <a:gdLst/>
                <a:ahLst/>
                <a:cxnLst/>
                <a:rect l="l" t="t" r="r" b="b"/>
                <a:pathLst>
                  <a:path w="4663" h="114" extrusionOk="0">
                    <a:moveTo>
                      <a:pt x="0" y="0"/>
                    </a:moveTo>
                    <a:lnTo>
                      <a:pt x="0" y="114"/>
                    </a:lnTo>
                    <a:lnTo>
                      <a:pt x="4662" y="114"/>
                    </a:lnTo>
                    <a:lnTo>
                      <a:pt x="4662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5" name="Google Shape;1585;p59"/>
              <p:cNvSpPr/>
              <p:nvPr/>
            </p:nvSpPr>
            <p:spPr>
              <a:xfrm>
                <a:off x="963297" y="4239294"/>
                <a:ext cx="2999036" cy="53144"/>
              </a:xfrm>
              <a:custGeom>
                <a:avLst/>
                <a:gdLst/>
                <a:ahLst/>
                <a:cxnLst/>
                <a:rect l="l" t="t" r="r" b="b"/>
                <a:pathLst>
                  <a:path w="27313" h="484" extrusionOk="0">
                    <a:moveTo>
                      <a:pt x="0" y="1"/>
                    </a:moveTo>
                    <a:lnTo>
                      <a:pt x="0" y="484"/>
                    </a:lnTo>
                    <a:lnTo>
                      <a:pt x="27312" y="484"/>
                    </a:lnTo>
                    <a:lnTo>
                      <a:pt x="27312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6" name="Google Shape;1586;p59"/>
              <p:cNvSpPr/>
              <p:nvPr/>
            </p:nvSpPr>
            <p:spPr>
              <a:xfrm>
                <a:off x="963297" y="4285082"/>
                <a:ext cx="2999036" cy="8016"/>
              </a:xfrm>
              <a:custGeom>
                <a:avLst/>
                <a:gdLst/>
                <a:ahLst/>
                <a:cxnLst/>
                <a:rect l="l" t="t" r="r" b="b"/>
                <a:pathLst>
                  <a:path w="27313" h="73" extrusionOk="0">
                    <a:moveTo>
                      <a:pt x="0" y="1"/>
                    </a:moveTo>
                    <a:lnTo>
                      <a:pt x="0" y="73"/>
                    </a:lnTo>
                    <a:lnTo>
                      <a:pt x="27312" y="73"/>
                    </a:lnTo>
                    <a:lnTo>
                      <a:pt x="27312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7" name="Google Shape;1587;p59"/>
              <p:cNvSpPr/>
              <p:nvPr/>
            </p:nvSpPr>
            <p:spPr>
              <a:xfrm>
                <a:off x="902466" y="4291670"/>
                <a:ext cx="3120038" cy="53144"/>
              </a:xfrm>
              <a:custGeom>
                <a:avLst/>
                <a:gdLst/>
                <a:ahLst/>
                <a:cxnLst/>
                <a:rect l="l" t="t" r="r" b="b"/>
                <a:pathLst>
                  <a:path w="28415" h="484" extrusionOk="0">
                    <a:moveTo>
                      <a:pt x="0" y="1"/>
                    </a:moveTo>
                    <a:lnTo>
                      <a:pt x="0" y="484"/>
                    </a:lnTo>
                    <a:lnTo>
                      <a:pt x="28415" y="484"/>
                    </a:lnTo>
                    <a:lnTo>
                      <a:pt x="28415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8" name="Google Shape;1588;p59"/>
              <p:cNvSpPr/>
              <p:nvPr/>
            </p:nvSpPr>
            <p:spPr>
              <a:xfrm>
                <a:off x="902466" y="4337458"/>
                <a:ext cx="3120038" cy="7357"/>
              </a:xfrm>
              <a:custGeom>
                <a:avLst/>
                <a:gdLst/>
                <a:ahLst/>
                <a:cxnLst/>
                <a:rect l="l" t="t" r="r" b="b"/>
                <a:pathLst>
                  <a:path w="28415" h="67" extrusionOk="0">
                    <a:moveTo>
                      <a:pt x="0" y="1"/>
                    </a:moveTo>
                    <a:lnTo>
                      <a:pt x="0" y="67"/>
                    </a:lnTo>
                    <a:lnTo>
                      <a:pt x="28415" y="67"/>
                    </a:lnTo>
                    <a:lnTo>
                      <a:pt x="28415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89" name="Google Shape;1589;p59"/>
              <p:cNvSpPr/>
              <p:nvPr/>
            </p:nvSpPr>
            <p:spPr>
              <a:xfrm>
                <a:off x="853933" y="4343388"/>
                <a:ext cx="3217652" cy="53144"/>
              </a:xfrm>
              <a:custGeom>
                <a:avLst/>
                <a:gdLst/>
                <a:ahLst/>
                <a:cxnLst/>
                <a:rect l="l" t="t" r="r" b="b"/>
                <a:pathLst>
                  <a:path w="29304" h="484" extrusionOk="0">
                    <a:moveTo>
                      <a:pt x="1" y="1"/>
                    </a:moveTo>
                    <a:lnTo>
                      <a:pt x="1" y="484"/>
                    </a:lnTo>
                    <a:lnTo>
                      <a:pt x="29304" y="484"/>
                    </a:lnTo>
                    <a:lnTo>
                      <a:pt x="29304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0" name="Google Shape;1590;p59"/>
              <p:cNvSpPr/>
              <p:nvPr/>
            </p:nvSpPr>
            <p:spPr>
              <a:xfrm>
                <a:off x="853933" y="4389176"/>
                <a:ext cx="3217652" cy="7357"/>
              </a:xfrm>
              <a:custGeom>
                <a:avLst/>
                <a:gdLst/>
                <a:ahLst/>
                <a:cxnLst/>
                <a:rect l="l" t="t" r="r" b="b"/>
                <a:pathLst>
                  <a:path w="29304" h="67" extrusionOk="0">
                    <a:moveTo>
                      <a:pt x="1" y="1"/>
                    </a:moveTo>
                    <a:lnTo>
                      <a:pt x="1" y="67"/>
                    </a:lnTo>
                    <a:lnTo>
                      <a:pt x="29304" y="67"/>
                    </a:lnTo>
                    <a:lnTo>
                      <a:pt x="29304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1" name="Google Shape;1591;p59"/>
              <p:cNvSpPr/>
              <p:nvPr/>
            </p:nvSpPr>
            <p:spPr>
              <a:xfrm>
                <a:off x="819894" y="4395764"/>
                <a:ext cx="3286389" cy="53144"/>
              </a:xfrm>
              <a:custGeom>
                <a:avLst/>
                <a:gdLst/>
                <a:ahLst/>
                <a:cxnLst/>
                <a:rect l="l" t="t" r="r" b="b"/>
                <a:pathLst>
                  <a:path w="29930" h="484" extrusionOk="0">
                    <a:moveTo>
                      <a:pt x="1" y="1"/>
                    </a:moveTo>
                    <a:lnTo>
                      <a:pt x="1" y="483"/>
                    </a:lnTo>
                    <a:lnTo>
                      <a:pt x="29930" y="483"/>
                    </a:lnTo>
                    <a:lnTo>
                      <a:pt x="29930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2" name="Google Shape;1592;p59"/>
              <p:cNvSpPr/>
              <p:nvPr/>
            </p:nvSpPr>
            <p:spPr>
              <a:xfrm>
                <a:off x="819894" y="4441552"/>
                <a:ext cx="3286389" cy="7357"/>
              </a:xfrm>
              <a:custGeom>
                <a:avLst/>
                <a:gdLst/>
                <a:ahLst/>
                <a:cxnLst/>
                <a:rect l="l" t="t" r="r" b="b"/>
                <a:pathLst>
                  <a:path w="29930" h="67" extrusionOk="0">
                    <a:moveTo>
                      <a:pt x="1" y="1"/>
                    </a:moveTo>
                    <a:lnTo>
                      <a:pt x="1" y="66"/>
                    </a:lnTo>
                    <a:lnTo>
                      <a:pt x="29930" y="66"/>
                    </a:lnTo>
                    <a:lnTo>
                      <a:pt x="29930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3" name="Google Shape;1593;p59"/>
              <p:cNvSpPr/>
              <p:nvPr/>
            </p:nvSpPr>
            <p:spPr>
              <a:xfrm>
                <a:off x="770153" y="4448140"/>
                <a:ext cx="3385870" cy="53144"/>
              </a:xfrm>
              <a:custGeom>
                <a:avLst/>
                <a:gdLst/>
                <a:ahLst/>
                <a:cxnLst/>
                <a:rect l="l" t="t" r="r" b="b"/>
                <a:pathLst>
                  <a:path w="30836" h="484" extrusionOk="0">
                    <a:moveTo>
                      <a:pt x="1" y="1"/>
                    </a:moveTo>
                    <a:lnTo>
                      <a:pt x="1" y="483"/>
                    </a:lnTo>
                    <a:lnTo>
                      <a:pt x="30836" y="483"/>
                    </a:lnTo>
                    <a:lnTo>
                      <a:pt x="30836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4" name="Google Shape;1594;p59"/>
              <p:cNvSpPr/>
              <p:nvPr/>
            </p:nvSpPr>
            <p:spPr>
              <a:xfrm>
                <a:off x="770153" y="4493928"/>
                <a:ext cx="3385870" cy="7357"/>
              </a:xfrm>
              <a:custGeom>
                <a:avLst/>
                <a:gdLst/>
                <a:ahLst/>
                <a:cxnLst/>
                <a:rect l="l" t="t" r="r" b="b"/>
                <a:pathLst>
                  <a:path w="30836" h="67" extrusionOk="0">
                    <a:moveTo>
                      <a:pt x="1" y="1"/>
                    </a:moveTo>
                    <a:lnTo>
                      <a:pt x="1" y="66"/>
                    </a:lnTo>
                    <a:lnTo>
                      <a:pt x="30836" y="66"/>
                    </a:lnTo>
                    <a:lnTo>
                      <a:pt x="30836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5" name="Google Shape;1595;p59"/>
              <p:cNvSpPr/>
              <p:nvPr/>
            </p:nvSpPr>
            <p:spPr>
              <a:xfrm>
                <a:off x="732820" y="4499858"/>
                <a:ext cx="3459877" cy="53144"/>
              </a:xfrm>
              <a:custGeom>
                <a:avLst/>
                <a:gdLst/>
                <a:ahLst/>
                <a:cxnLst/>
                <a:rect l="l" t="t" r="r" b="b"/>
                <a:pathLst>
                  <a:path w="31510" h="484" extrusionOk="0">
                    <a:moveTo>
                      <a:pt x="1" y="1"/>
                    </a:moveTo>
                    <a:lnTo>
                      <a:pt x="1" y="483"/>
                    </a:lnTo>
                    <a:lnTo>
                      <a:pt x="31510" y="483"/>
                    </a:lnTo>
                    <a:lnTo>
                      <a:pt x="31510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6" name="Google Shape;1596;p59"/>
              <p:cNvSpPr/>
              <p:nvPr/>
            </p:nvSpPr>
            <p:spPr>
              <a:xfrm>
                <a:off x="732820" y="4546304"/>
                <a:ext cx="3459877" cy="7357"/>
              </a:xfrm>
              <a:custGeom>
                <a:avLst/>
                <a:gdLst/>
                <a:ahLst/>
                <a:cxnLst/>
                <a:rect l="l" t="t" r="r" b="b"/>
                <a:pathLst>
                  <a:path w="31510" h="67" extrusionOk="0">
                    <a:moveTo>
                      <a:pt x="1" y="1"/>
                    </a:moveTo>
                    <a:lnTo>
                      <a:pt x="1" y="66"/>
                    </a:lnTo>
                    <a:lnTo>
                      <a:pt x="31510" y="66"/>
                    </a:lnTo>
                    <a:lnTo>
                      <a:pt x="31510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7" name="Google Shape;1597;p59"/>
              <p:cNvSpPr/>
              <p:nvPr/>
            </p:nvSpPr>
            <p:spPr>
              <a:xfrm>
                <a:off x="695597" y="4552234"/>
                <a:ext cx="3535091" cy="53144"/>
              </a:xfrm>
              <a:custGeom>
                <a:avLst/>
                <a:gdLst/>
                <a:ahLst/>
                <a:cxnLst/>
                <a:rect l="l" t="t" r="r" b="b"/>
                <a:pathLst>
                  <a:path w="32195" h="484" extrusionOk="0">
                    <a:moveTo>
                      <a:pt x="0" y="0"/>
                    </a:moveTo>
                    <a:lnTo>
                      <a:pt x="0" y="483"/>
                    </a:lnTo>
                    <a:lnTo>
                      <a:pt x="32194" y="483"/>
                    </a:lnTo>
                    <a:lnTo>
                      <a:pt x="32194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8" name="Google Shape;1598;p59"/>
              <p:cNvSpPr/>
              <p:nvPr/>
            </p:nvSpPr>
            <p:spPr>
              <a:xfrm>
                <a:off x="695597" y="4598022"/>
                <a:ext cx="3535091" cy="7357"/>
              </a:xfrm>
              <a:custGeom>
                <a:avLst/>
                <a:gdLst/>
                <a:ahLst/>
                <a:cxnLst/>
                <a:rect l="l" t="t" r="r" b="b"/>
                <a:pathLst>
                  <a:path w="32195" h="67" extrusionOk="0">
                    <a:moveTo>
                      <a:pt x="0" y="1"/>
                    </a:moveTo>
                    <a:lnTo>
                      <a:pt x="0" y="66"/>
                    </a:lnTo>
                    <a:lnTo>
                      <a:pt x="32194" y="66"/>
                    </a:lnTo>
                    <a:lnTo>
                      <a:pt x="32194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99" name="Google Shape;1599;p59"/>
              <p:cNvSpPr/>
              <p:nvPr/>
            </p:nvSpPr>
            <p:spPr>
              <a:xfrm>
                <a:off x="541762" y="1074100"/>
                <a:ext cx="3842758" cy="1297646"/>
              </a:xfrm>
              <a:custGeom>
                <a:avLst/>
                <a:gdLst/>
                <a:ahLst/>
                <a:cxnLst/>
                <a:rect l="l" t="t" r="r" b="b"/>
                <a:pathLst>
                  <a:path w="34997" h="11818" extrusionOk="0">
                    <a:moveTo>
                      <a:pt x="17498" y="1"/>
                    </a:moveTo>
                    <a:lnTo>
                      <a:pt x="0" y="11817"/>
                    </a:lnTo>
                    <a:lnTo>
                      <a:pt x="34996" y="11817"/>
                    </a:lnTo>
                    <a:lnTo>
                      <a:pt x="17498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00" name="Google Shape;1600;p59"/>
              <p:cNvSpPr/>
              <p:nvPr/>
            </p:nvSpPr>
            <p:spPr>
              <a:xfrm>
                <a:off x="1034010" y="1256154"/>
                <a:ext cx="2857610" cy="965054"/>
              </a:xfrm>
              <a:custGeom>
                <a:avLst/>
                <a:gdLst/>
                <a:ahLst/>
                <a:cxnLst/>
                <a:rect l="l" t="t" r="r" b="b"/>
                <a:pathLst>
                  <a:path w="26025" h="8789" extrusionOk="0">
                    <a:moveTo>
                      <a:pt x="13015" y="0"/>
                    </a:moveTo>
                    <a:lnTo>
                      <a:pt x="0" y="8788"/>
                    </a:lnTo>
                    <a:lnTo>
                      <a:pt x="26024" y="8788"/>
                    </a:lnTo>
                    <a:lnTo>
                      <a:pt x="13015" y="0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01" name="Google Shape;1601;p59"/>
              <p:cNvSpPr/>
              <p:nvPr/>
            </p:nvSpPr>
            <p:spPr>
              <a:xfrm>
                <a:off x="1034010" y="1256154"/>
                <a:ext cx="2857610" cy="965054"/>
              </a:xfrm>
              <a:custGeom>
                <a:avLst/>
                <a:gdLst/>
                <a:ahLst/>
                <a:cxnLst/>
                <a:rect l="l" t="t" r="r" b="b"/>
                <a:pathLst>
                  <a:path w="26025" h="8789" extrusionOk="0">
                    <a:moveTo>
                      <a:pt x="13015" y="0"/>
                    </a:moveTo>
                    <a:lnTo>
                      <a:pt x="0" y="8788"/>
                    </a:lnTo>
                    <a:lnTo>
                      <a:pt x="597" y="8788"/>
                    </a:lnTo>
                    <a:lnTo>
                      <a:pt x="13015" y="406"/>
                    </a:lnTo>
                    <a:lnTo>
                      <a:pt x="25428" y="8788"/>
                    </a:lnTo>
                    <a:lnTo>
                      <a:pt x="26024" y="8788"/>
                    </a:lnTo>
                    <a:lnTo>
                      <a:pt x="13015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02" name="Google Shape;1602;p59"/>
              <p:cNvSpPr/>
              <p:nvPr/>
            </p:nvSpPr>
            <p:spPr>
              <a:xfrm>
                <a:off x="2051119" y="1485424"/>
                <a:ext cx="847675" cy="658266"/>
              </a:xfrm>
              <a:custGeom>
                <a:avLst/>
                <a:gdLst/>
                <a:ahLst/>
                <a:cxnLst/>
                <a:rect l="l" t="t" r="r" b="b"/>
                <a:pathLst>
                  <a:path w="7720" h="5995" extrusionOk="0">
                    <a:moveTo>
                      <a:pt x="3863" y="0"/>
                    </a:moveTo>
                    <a:cubicBezTo>
                      <a:pt x="1648" y="0"/>
                      <a:pt x="0" y="2390"/>
                      <a:pt x="1350" y="4727"/>
                    </a:cubicBezTo>
                    <a:cubicBezTo>
                      <a:pt x="1540" y="5049"/>
                      <a:pt x="1809" y="5317"/>
                      <a:pt x="2125" y="5508"/>
                    </a:cubicBezTo>
                    <a:cubicBezTo>
                      <a:pt x="2711" y="5845"/>
                      <a:pt x="3300" y="5995"/>
                      <a:pt x="3854" y="5995"/>
                    </a:cubicBezTo>
                    <a:cubicBezTo>
                      <a:pt x="6070" y="5995"/>
                      <a:pt x="7719" y="3600"/>
                      <a:pt x="6370" y="1263"/>
                    </a:cubicBezTo>
                    <a:cubicBezTo>
                      <a:pt x="6179" y="947"/>
                      <a:pt x="5910" y="678"/>
                      <a:pt x="5594" y="488"/>
                    </a:cubicBezTo>
                    <a:cubicBezTo>
                      <a:pt x="5007" y="150"/>
                      <a:pt x="4417" y="0"/>
                      <a:pt x="3863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03" name="Google Shape;1603;p59"/>
              <p:cNvSpPr/>
              <p:nvPr/>
            </p:nvSpPr>
            <p:spPr>
              <a:xfrm>
                <a:off x="2051009" y="1466428"/>
                <a:ext cx="847675" cy="658376"/>
              </a:xfrm>
              <a:custGeom>
                <a:avLst/>
                <a:gdLst/>
                <a:ahLst/>
                <a:cxnLst/>
                <a:rect l="l" t="t" r="r" b="b"/>
                <a:pathLst>
                  <a:path w="7720" h="5996" extrusionOk="0">
                    <a:moveTo>
                      <a:pt x="3866" y="1"/>
                    </a:moveTo>
                    <a:cubicBezTo>
                      <a:pt x="1650" y="1"/>
                      <a:pt x="1" y="2395"/>
                      <a:pt x="1351" y="4733"/>
                    </a:cubicBezTo>
                    <a:cubicBezTo>
                      <a:pt x="1541" y="5055"/>
                      <a:pt x="1810" y="5323"/>
                      <a:pt x="2126" y="5508"/>
                    </a:cubicBezTo>
                    <a:cubicBezTo>
                      <a:pt x="2713" y="5846"/>
                      <a:pt x="3303" y="5995"/>
                      <a:pt x="3857" y="5995"/>
                    </a:cubicBezTo>
                    <a:cubicBezTo>
                      <a:pt x="6072" y="5995"/>
                      <a:pt x="7720" y="3605"/>
                      <a:pt x="6371" y="1269"/>
                    </a:cubicBezTo>
                    <a:cubicBezTo>
                      <a:pt x="6180" y="947"/>
                      <a:pt x="5911" y="679"/>
                      <a:pt x="5595" y="488"/>
                    </a:cubicBezTo>
                    <a:cubicBezTo>
                      <a:pt x="5009" y="150"/>
                      <a:pt x="4420" y="1"/>
                      <a:pt x="3866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04" name="Google Shape;1604;p59"/>
              <p:cNvSpPr/>
              <p:nvPr/>
            </p:nvSpPr>
            <p:spPr>
              <a:xfrm>
                <a:off x="3891643" y="625523"/>
                <a:ext cx="501677" cy="241615"/>
              </a:xfrm>
              <a:custGeom>
                <a:avLst/>
                <a:gdLst/>
                <a:ahLst/>
                <a:cxnLst/>
                <a:rect l="l" t="t" r="r" b="b"/>
                <a:pathLst>
                  <a:path w="5874" h="2829" extrusionOk="0">
                    <a:moveTo>
                      <a:pt x="5873" y="2367"/>
                    </a:moveTo>
                    <a:cubicBezTo>
                      <a:pt x="5872" y="2368"/>
                      <a:pt x="5870" y="2368"/>
                      <a:pt x="5869" y="2369"/>
                    </a:cubicBezTo>
                    <a:lnTo>
                      <a:pt x="5869" y="2369"/>
                    </a:lnTo>
                    <a:cubicBezTo>
                      <a:pt x="5872" y="2368"/>
                      <a:pt x="5874" y="2368"/>
                      <a:pt x="5873" y="2367"/>
                    </a:cubicBezTo>
                    <a:close/>
                    <a:moveTo>
                      <a:pt x="2141" y="0"/>
                    </a:moveTo>
                    <a:cubicBezTo>
                      <a:pt x="2141" y="0"/>
                      <a:pt x="1496" y="1415"/>
                      <a:pt x="546" y="1415"/>
                    </a:cubicBezTo>
                    <a:cubicBezTo>
                      <a:pt x="373" y="1415"/>
                      <a:pt x="191" y="1368"/>
                      <a:pt x="1" y="1258"/>
                    </a:cubicBezTo>
                    <a:lnTo>
                      <a:pt x="1" y="1258"/>
                    </a:lnTo>
                    <a:cubicBezTo>
                      <a:pt x="1" y="1258"/>
                      <a:pt x="1394" y="2828"/>
                      <a:pt x="3689" y="2828"/>
                    </a:cubicBezTo>
                    <a:cubicBezTo>
                      <a:pt x="4346" y="2828"/>
                      <a:pt x="5076" y="2700"/>
                      <a:pt x="5869" y="2369"/>
                    </a:cubicBezTo>
                    <a:lnTo>
                      <a:pt x="5869" y="2369"/>
                    </a:lnTo>
                    <a:cubicBezTo>
                      <a:pt x="5850" y="2374"/>
                      <a:pt x="5766" y="2386"/>
                      <a:pt x="5633" y="2386"/>
                    </a:cubicBezTo>
                    <a:cubicBezTo>
                      <a:pt x="5034" y="2386"/>
                      <a:pt x="3434" y="2150"/>
                      <a:pt x="2141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05" name="Google Shape;1605;p59"/>
              <p:cNvSpPr/>
              <p:nvPr/>
            </p:nvSpPr>
            <p:spPr>
              <a:xfrm>
                <a:off x="631017" y="1439888"/>
                <a:ext cx="438152" cy="396326"/>
              </a:xfrm>
              <a:custGeom>
                <a:avLst/>
                <a:gdLst/>
                <a:ahLst/>
                <a:cxnLst/>
                <a:rect l="l" t="t" r="r" b="b"/>
                <a:pathLst>
                  <a:path w="5552" h="5022" extrusionOk="0">
                    <a:moveTo>
                      <a:pt x="2386" y="1"/>
                    </a:moveTo>
                    <a:cubicBezTo>
                      <a:pt x="2386" y="7"/>
                      <a:pt x="1" y="2159"/>
                      <a:pt x="1342" y="4353"/>
                    </a:cubicBezTo>
                    <a:cubicBezTo>
                      <a:pt x="1342" y="4353"/>
                      <a:pt x="2052" y="5021"/>
                      <a:pt x="3210" y="5021"/>
                    </a:cubicBezTo>
                    <a:cubicBezTo>
                      <a:pt x="3863" y="5021"/>
                      <a:pt x="4659" y="4809"/>
                      <a:pt x="5551" y="4144"/>
                    </a:cubicBezTo>
                    <a:cubicBezTo>
                      <a:pt x="5551" y="4144"/>
                      <a:pt x="3280" y="3125"/>
                      <a:pt x="2386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06" name="Google Shape;1606;p59"/>
              <p:cNvSpPr/>
              <p:nvPr/>
            </p:nvSpPr>
            <p:spPr>
              <a:xfrm rot="3198188">
                <a:off x="4384520" y="3032808"/>
                <a:ext cx="501680" cy="241616"/>
              </a:xfrm>
              <a:custGeom>
                <a:avLst/>
                <a:gdLst/>
                <a:ahLst/>
                <a:cxnLst/>
                <a:rect l="l" t="t" r="r" b="b"/>
                <a:pathLst>
                  <a:path w="5874" h="2829" extrusionOk="0">
                    <a:moveTo>
                      <a:pt x="5873" y="2367"/>
                    </a:moveTo>
                    <a:cubicBezTo>
                      <a:pt x="5872" y="2368"/>
                      <a:pt x="5870" y="2368"/>
                      <a:pt x="5869" y="2369"/>
                    </a:cubicBezTo>
                    <a:lnTo>
                      <a:pt x="5869" y="2369"/>
                    </a:lnTo>
                    <a:cubicBezTo>
                      <a:pt x="5872" y="2368"/>
                      <a:pt x="5874" y="2368"/>
                      <a:pt x="5873" y="2367"/>
                    </a:cubicBezTo>
                    <a:close/>
                    <a:moveTo>
                      <a:pt x="2141" y="0"/>
                    </a:moveTo>
                    <a:cubicBezTo>
                      <a:pt x="2141" y="0"/>
                      <a:pt x="1496" y="1415"/>
                      <a:pt x="546" y="1415"/>
                    </a:cubicBezTo>
                    <a:cubicBezTo>
                      <a:pt x="373" y="1415"/>
                      <a:pt x="191" y="1368"/>
                      <a:pt x="1" y="1258"/>
                    </a:cubicBezTo>
                    <a:lnTo>
                      <a:pt x="1" y="1258"/>
                    </a:lnTo>
                    <a:cubicBezTo>
                      <a:pt x="1" y="1258"/>
                      <a:pt x="1394" y="2828"/>
                      <a:pt x="3689" y="2828"/>
                    </a:cubicBezTo>
                    <a:cubicBezTo>
                      <a:pt x="4346" y="2828"/>
                      <a:pt x="5076" y="2700"/>
                      <a:pt x="5869" y="2369"/>
                    </a:cubicBezTo>
                    <a:lnTo>
                      <a:pt x="5869" y="2369"/>
                    </a:lnTo>
                    <a:cubicBezTo>
                      <a:pt x="5850" y="2374"/>
                      <a:pt x="5766" y="2386"/>
                      <a:pt x="5633" y="2386"/>
                    </a:cubicBezTo>
                    <a:cubicBezTo>
                      <a:pt x="5034" y="2386"/>
                      <a:pt x="3434" y="2150"/>
                      <a:pt x="2141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E7C3C021-6A0A-9739-25DC-51D420B70869}"/>
              </a:ext>
            </a:extLst>
          </p:cNvPr>
          <p:cNvSpPr/>
          <p:nvPr/>
        </p:nvSpPr>
        <p:spPr>
          <a:xfrm>
            <a:off x="5444794" y="1100157"/>
            <a:ext cx="3416437" cy="2400657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sz="40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با تشکر از  توجه شما</a:t>
            </a:r>
            <a:endParaRPr lang="en-US" sz="40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  <p:transition spd="med">
    <p:pull dir="r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9" name="Google Shape;399;p35"/>
          <p:cNvGrpSpPr/>
          <p:nvPr/>
        </p:nvGrpSpPr>
        <p:grpSpPr>
          <a:xfrm>
            <a:off x="195875" y="158708"/>
            <a:ext cx="3743665" cy="4555492"/>
            <a:chOff x="195875" y="1246316"/>
            <a:chExt cx="2849877" cy="3467883"/>
          </a:xfrm>
        </p:grpSpPr>
        <p:grpSp>
          <p:nvGrpSpPr>
            <p:cNvPr id="400" name="Google Shape;400;p35"/>
            <p:cNvGrpSpPr/>
            <p:nvPr/>
          </p:nvGrpSpPr>
          <p:grpSpPr>
            <a:xfrm flipH="1">
              <a:off x="195875" y="3219050"/>
              <a:ext cx="2849877" cy="1495149"/>
              <a:chOff x="195875" y="3219050"/>
              <a:chExt cx="2849877" cy="1495149"/>
            </a:xfrm>
          </p:grpSpPr>
          <p:sp>
            <p:nvSpPr>
              <p:cNvPr id="401" name="Google Shape;401;p35"/>
              <p:cNvSpPr/>
              <p:nvPr/>
            </p:nvSpPr>
            <p:spPr>
              <a:xfrm>
                <a:off x="195875" y="4594800"/>
                <a:ext cx="1790426" cy="119399"/>
              </a:xfrm>
              <a:custGeom>
                <a:avLst/>
                <a:gdLst/>
                <a:ahLst/>
                <a:cxnLst/>
                <a:rect l="l" t="t" r="r" b="b"/>
                <a:pathLst>
                  <a:path w="20975" h="1504" extrusionOk="0">
                    <a:moveTo>
                      <a:pt x="10487" y="1"/>
                    </a:moveTo>
                    <a:cubicBezTo>
                      <a:pt x="4698" y="1"/>
                      <a:pt x="0" y="335"/>
                      <a:pt x="0" y="752"/>
                    </a:cubicBezTo>
                    <a:cubicBezTo>
                      <a:pt x="0" y="1169"/>
                      <a:pt x="4698" y="1503"/>
                      <a:pt x="10487" y="1503"/>
                    </a:cubicBezTo>
                    <a:cubicBezTo>
                      <a:pt x="16276" y="1503"/>
                      <a:pt x="20974" y="1169"/>
                      <a:pt x="20974" y="752"/>
                    </a:cubicBezTo>
                    <a:cubicBezTo>
                      <a:pt x="20974" y="335"/>
                      <a:pt x="16276" y="1"/>
                      <a:pt x="10487" y="1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02" name="Google Shape;402;p35"/>
              <p:cNvSpPr/>
              <p:nvPr/>
            </p:nvSpPr>
            <p:spPr>
              <a:xfrm>
                <a:off x="712383" y="3546816"/>
                <a:ext cx="2333369" cy="808590"/>
              </a:xfrm>
              <a:custGeom>
                <a:avLst/>
                <a:gdLst/>
                <a:ahLst/>
                <a:cxnLst/>
                <a:rect l="l" t="t" r="r" b="b"/>
                <a:pathLst>
                  <a:path w="29394" h="10186" extrusionOk="0">
                    <a:moveTo>
                      <a:pt x="783" y="1"/>
                    </a:moveTo>
                    <a:cubicBezTo>
                      <a:pt x="456" y="1"/>
                      <a:pt x="158" y="210"/>
                      <a:pt x="60" y="528"/>
                    </a:cubicBezTo>
                    <a:cubicBezTo>
                      <a:pt x="1" y="718"/>
                      <a:pt x="31" y="921"/>
                      <a:pt x="120" y="1094"/>
                    </a:cubicBezTo>
                    <a:cubicBezTo>
                      <a:pt x="210" y="1261"/>
                      <a:pt x="365" y="1398"/>
                      <a:pt x="567" y="1458"/>
                    </a:cubicBezTo>
                    <a:lnTo>
                      <a:pt x="2630" y="2113"/>
                    </a:lnTo>
                    <a:lnTo>
                      <a:pt x="2940" y="2209"/>
                    </a:lnTo>
                    <a:lnTo>
                      <a:pt x="11007" y="4778"/>
                    </a:lnTo>
                    <a:lnTo>
                      <a:pt x="11317" y="4880"/>
                    </a:lnTo>
                    <a:lnTo>
                      <a:pt x="27754" y="10114"/>
                    </a:lnTo>
                    <a:cubicBezTo>
                      <a:pt x="27887" y="10163"/>
                      <a:pt x="28023" y="10186"/>
                      <a:pt x="28154" y="10186"/>
                    </a:cubicBezTo>
                    <a:cubicBezTo>
                      <a:pt x="28638" y="10186"/>
                      <a:pt x="29074" y="9877"/>
                      <a:pt x="29214" y="9399"/>
                    </a:cubicBezTo>
                    <a:cubicBezTo>
                      <a:pt x="29393" y="8803"/>
                      <a:pt x="29041" y="8165"/>
                      <a:pt x="28433" y="7980"/>
                    </a:cubicBezTo>
                    <a:lnTo>
                      <a:pt x="28415" y="7968"/>
                    </a:lnTo>
                    <a:lnTo>
                      <a:pt x="11835" y="3169"/>
                    </a:lnTo>
                    <a:lnTo>
                      <a:pt x="11531" y="3079"/>
                    </a:lnTo>
                    <a:lnTo>
                      <a:pt x="3393" y="724"/>
                    </a:lnTo>
                    <a:lnTo>
                      <a:pt x="3089" y="635"/>
                    </a:lnTo>
                    <a:lnTo>
                      <a:pt x="1002" y="33"/>
                    </a:lnTo>
                    <a:cubicBezTo>
                      <a:pt x="929" y="11"/>
                      <a:pt x="855" y="1"/>
                      <a:pt x="783" y="1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03" name="Google Shape;403;p35"/>
              <p:cNvSpPr/>
              <p:nvPr/>
            </p:nvSpPr>
            <p:spPr>
              <a:xfrm>
                <a:off x="916874" y="3270648"/>
                <a:ext cx="741671" cy="970769"/>
              </a:xfrm>
              <a:custGeom>
                <a:avLst/>
                <a:gdLst/>
                <a:ahLst/>
                <a:cxnLst/>
                <a:rect l="l" t="t" r="r" b="b"/>
                <a:pathLst>
                  <a:path w="9343" h="12229" extrusionOk="0">
                    <a:moveTo>
                      <a:pt x="3142" y="0"/>
                    </a:moveTo>
                    <a:lnTo>
                      <a:pt x="0" y="10344"/>
                    </a:lnTo>
                    <a:lnTo>
                      <a:pt x="6195" y="12228"/>
                    </a:lnTo>
                    <a:lnTo>
                      <a:pt x="9343" y="1884"/>
                    </a:lnTo>
                    <a:lnTo>
                      <a:pt x="3142" y="0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04" name="Google Shape;404;p35"/>
              <p:cNvSpPr/>
              <p:nvPr/>
            </p:nvSpPr>
            <p:spPr>
              <a:xfrm>
                <a:off x="1327680" y="3395118"/>
                <a:ext cx="331343" cy="846297"/>
              </a:xfrm>
              <a:custGeom>
                <a:avLst/>
                <a:gdLst/>
                <a:ahLst/>
                <a:cxnLst/>
                <a:rect l="l" t="t" r="r" b="b"/>
                <a:pathLst>
                  <a:path w="4174" h="10661" extrusionOk="0">
                    <a:moveTo>
                      <a:pt x="3142" y="0"/>
                    </a:moveTo>
                    <a:lnTo>
                      <a:pt x="0" y="10350"/>
                    </a:lnTo>
                    <a:lnTo>
                      <a:pt x="1026" y="10660"/>
                    </a:lnTo>
                    <a:lnTo>
                      <a:pt x="4174" y="316"/>
                    </a:lnTo>
                    <a:lnTo>
                      <a:pt x="3142" y="0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05" name="Google Shape;405;p35"/>
              <p:cNvSpPr/>
              <p:nvPr/>
            </p:nvSpPr>
            <p:spPr>
              <a:xfrm>
                <a:off x="840190" y="3993495"/>
                <a:ext cx="655541" cy="313402"/>
              </a:xfrm>
              <a:custGeom>
                <a:avLst/>
                <a:gdLst/>
                <a:ahLst/>
                <a:cxnLst/>
                <a:rect l="l" t="t" r="r" b="b"/>
                <a:pathLst>
                  <a:path w="8258" h="3948" extrusionOk="0">
                    <a:moveTo>
                      <a:pt x="1084" y="1"/>
                    </a:moveTo>
                    <a:cubicBezTo>
                      <a:pt x="633" y="1"/>
                      <a:pt x="216" y="290"/>
                      <a:pt x="84" y="743"/>
                    </a:cubicBezTo>
                    <a:cubicBezTo>
                      <a:pt x="1" y="1018"/>
                      <a:pt x="36" y="1298"/>
                      <a:pt x="156" y="1536"/>
                    </a:cubicBezTo>
                    <a:cubicBezTo>
                      <a:pt x="245" y="1709"/>
                      <a:pt x="388" y="1852"/>
                      <a:pt x="561" y="1948"/>
                    </a:cubicBezTo>
                    <a:cubicBezTo>
                      <a:pt x="627" y="1983"/>
                      <a:pt x="704" y="2025"/>
                      <a:pt x="776" y="2043"/>
                    </a:cubicBezTo>
                    <a:lnTo>
                      <a:pt x="6875" y="3903"/>
                    </a:lnTo>
                    <a:cubicBezTo>
                      <a:pt x="6976" y="3933"/>
                      <a:pt x="7078" y="3948"/>
                      <a:pt x="7179" y="3948"/>
                    </a:cubicBezTo>
                    <a:cubicBezTo>
                      <a:pt x="7375" y="3948"/>
                      <a:pt x="7566" y="3892"/>
                      <a:pt x="7727" y="3790"/>
                    </a:cubicBezTo>
                    <a:cubicBezTo>
                      <a:pt x="7930" y="3665"/>
                      <a:pt x="8097" y="3462"/>
                      <a:pt x="8174" y="3206"/>
                    </a:cubicBezTo>
                    <a:cubicBezTo>
                      <a:pt x="8258" y="2931"/>
                      <a:pt x="8222" y="2651"/>
                      <a:pt x="8103" y="2413"/>
                    </a:cubicBezTo>
                    <a:cubicBezTo>
                      <a:pt x="8097" y="2389"/>
                      <a:pt x="8079" y="2371"/>
                      <a:pt x="8067" y="2353"/>
                    </a:cubicBezTo>
                    <a:cubicBezTo>
                      <a:pt x="7936" y="2144"/>
                      <a:pt x="7739" y="1977"/>
                      <a:pt x="7483" y="1906"/>
                    </a:cubicBezTo>
                    <a:lnTo>
                      <a:pt x="1390" y="46"/>
                    </a:lnTo>
                    <a:cubicBezTo>
                      <a:pt x="1288" y="15"/>
                      <a:pt x="1185" y="1"/>
                      <a:pt x="1084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06" name="Google Shape;406;p35"/>
              <p:cNvSpPr/>
              <p:nvPr/>
            </p:nvSpPr>
            <p:spPr>
              <a:xfrm>
                <a:off x="1067860" y="3219050"/>
                <a:ext cx="669750" cy="313402"/>
              </a:xfrm>
              <a:custGeom>
                <a:avLst/>
                <a:gdLst/>
                <a:ahLst/>
                <a:cxnLst/>
                <a:rect l="l" t="t" r="r" b="b"/>
                <a:pathLst>
                  <a:path w="8437" h="3948" extrusionOk="0">
                    <a:moveTo>
                      <a:pt x="1169" y="1"/>
                    </a:moveTo>
                    <a:cubicBezTo>
                      <a:pt x="722" y="1"/>
                      <a:pt x="309" y="293"/>
                      <a:pt x="173" y="740"/>
                    </a:cubicBezTo>
                    <a:cubicBezTo>
                      <a:pt x="0" y="1294"/>
                      <a:pt x="316" y="1878"/>
                      <a:pt x="865" y="2045"/>
                    </a:cubicBezTo>
                    <a:lnTo>
                      <a:pt x="6964" y="3899"/>
                    </a:lnTo>
                    <a:cubicBezTo>
                      <a:pt x="7067" y="3932"/>
                      <a:pt x="7171" y="3947"/>
                      <a:pt x="7274" y="3947"/>
                    </a:cubicBezTo>
                    <a:cubicBezTo>
                      <a:pt x="7719" y="3947"/>
                      <a:pt x="8134" y="3658"/>
                      <a:pt x="8269" y="3208"/>
                    </a:cubicBezTo>
                    <a:cubicBezTo>
                      <a:pt x="8436" y="2653"/>
                      <a:pt x="8126" y="2075"/>
                      <a:pt x="7572" y="1902"/>
                    </a:cubicBezTo>
                    <a:lnTo>
                      <a:pt x="1479" y="48"/>
                    </a:lnTo>
                    <a:cubicBezTo>
                      <a:pt x="1376" y="16"/>
                      <a:pt x="1272" y="1"/>
                      <a:pt x="1169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07" name="Google Shape;407;p35"/>
              <p:cNvSpPr/>
              <p:nvPr/>
            </p:nvSpPr>
            <p:spPr>
              <a:xfrm>
                <a:off x="924415" y="3524589"/>
                <a:ext cx="720396" cy="476295"/>
              </a:xfrm>
              <a:custGeom>
                <a:avLst/>
                <a:gdLst/>
                <a:ahLst/>
                <a:cxnLst/>
                <a:rect l="l" t="t" r="r" b="b"/>
                <a:pathLst>
                  <a:path w="9075" h="6000" extrusionOk="0">
                    <a:moveTo>
                      <a:pt x="1435" y="1"/>
                    </a:moveTo>
                    <a:cubicBezTo>
                      <a:pt x="1207" y="1"/>
                      <a:pt x="1000" y="146"/>
                      <a:pt x="931" y="372"/>
                    </a:cubicBezTo>
                    <a:lnTo>
                      <a:pt x="78" y="3169"/>
                    </a:lnTo>
                    <a:cubicBezTo>
                      <a:pt x="1" y="3443"/>
                      <a:pt x="156" y="3735"/>
                      <a:pt x="430" y="3818"/>
                    </a:cubicBezTo>
                    <a:lnTo>
                      <a:pt x="7531" y="5977"/>
                    </a:lnTo>
                    <a:cubicBezTo>
                      <a:pt x="7580" y="5992"/>
                      <a:pt x="7630" y="5999"/>
                      <a:pt x="7679" y="5999"/>
                    </a:cubicBezTo>
                    <a:cubicBezTo>
                      <a:pt x="7899" y="5999"/>
                      <a:pt x="8106" y="5854"/>
                      <a:pt x="8175" y="5625"/>
                    </a:cubicBezTo>
                    <a:lnTo>
                      <a:pt x="9021" y="2835"/>
                    </a:lnTo>
                    <a:cubicBezTo>
                      <a:pt x="9075" y="2650"/>
                      <a:pt x="9033" y="2465"/>
                      <a:pt x="8920" y="2340"/>
                    </a:cubicBezTo>
                    <a:cubicBezTo>
                      <a:pt x="8860" y="2268"/>
                      <a:pt x="8777" y="2215"/>
                      <a:pt x="8681" y="2185"/>
                    </a:cubicBezTo>
                    <a:lnTo>
                      <a:pt x="1581" y="21"/>
                    </a:lnTo>
                    <a:cubicBezTo>
                      <a:pt x="1532" y="7"/>
                      <a:pt x="1483" y="1"/>
                      <a:pt x="1435" y="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08" name="Google Shape;408;p35"/>
              <p:cNvSpPr/>
              <p:nvPr/>
            </p:nvSpPr>
            <p:spPr>
              <a:xfrm>
                <a:off x="923462" y="3771307"/>
                <a:ext cx="650857" cy="229574"/>
              </a:xfrm>
              <a:custGeom>
                <a:avLst/>
                <a:gdLst/>
                <a:ahLst/>
                <a:cxnLst/>
                <a:rect l="l" t="t" r="r" b="b"/>
                <a:pathLst>
                  <a:path w="8199" h="2892" extrusionOk="0">
                    <a:moveTo>
                      <a:pt x="102" y="1"/>
                    </a:moveTo>
                    <a:lnTo>
                      <a:pt x="84" y="61"/>
                    </a:lnTo>
                    <a:cubicBezTo>
                      <a:pt x="1" y="335"/>
                      <a:pt x="162" y="627"/>
                      <a:pt x="436" y="710"/>
                    </a:cubicBezTo>
                    <a:lnTo>
                      <a:pt x="7537" y="2869"/>
                    </a:lnTo>
                    <a:cubicBezTo>
                      <a:pt x="7587" y="2884"/>
                      <a:pt x="7638" y="2891"/>
                      <a:pt x="7688" y="2891"/>
                    </a:cubicBezTo>
                    <a:cubicBezTo>
                      <a:pt x="7911" y="2891"/>
                      <a:pt x="8118" y="2746"/>
                      <a:pt x="8187" y="2517"/>
                    </a:cubicBezTo>
                    <a:lnTo>
                      <a:pt x="8199" y="2457"/>
                    </a:lnTo>
                    <a:lnTo>
                      <a:pt x="102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09" name="Google Shape;409;p35"/>
              <p:cNvSpPr/>
              <p:nvPr/>
            </p:nvSpPr>
            <p:spPr>
              <a:xfrm>
                <a:off x="996415" y="3523954"/>
                <a:ext cx="650778" cy="229495"/>
              </a:xfrm>
              <a:custGeom>
                <a:avLst/>
                <a:gdLst/>
                <a:ahLst/>
                <a:cxnLst/>
                <a:rect l="l" t="t" r="r" b="b"/>
                <a:pathLst>
                  <a:path w="8198" h="2891" extrusionOk="0">
                    <a:moveTo>
                      <a:pt x="514" y="1"/>
                    </a:moveTo>
                    <a:cubicBezTo>
                      <a:pt x="290" y="1"/>
                      <a:pt x="82" y="149"/>
                      <a:pt x="18" y="374"/>
                    </a:cubicBezTo>
                    <a:lnTo>
                      <a:pt x="0" y="434"/>
                    </a:lnTo>
                    <a:lnTo>
                      <a:pt x="8102" y="2890"/>
                    </a:lnTo>
                    <a:lnTo>
                      <a:pt x="8114" y="2831"/>
                    </a:lnTo>
                    <a:cubicBezTo>
                      <a:pt x="8198" y="2556"/>
                      <a:pt x="8043" y="2264"/>
                      <a:pt x="7768" y="2187"/>
                    </a:cubicBezTo>
                    <a:lnTo>
                      <a:pt x="662" y="23"/>
                    </a:lnTo>
                    <a:cubicBezTo>
                      <a:pt x="613" y="8"/>
                      <a:pt x="563" y="1"/>
                      <a:pt x="514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10" name="Google Shape;410;p35"/>
              <p:cNvSpPr/>
              <p:nvPr/>
            </p:nvSpPr>
            <p:spPr>
              <a:xfrm>
                <a:off x="924425" y="3710250"/>
                <a:ext cx="720372" cy="290628"/>
              </a:xfrm>
              <a:custGeom>
                <a:avLst/>
                <a:gdLst/>
                <a:ahLst/>
                <a:cxnLst/>
                <a:rect l="l" t="t" r="r" b="b"/>
                <a:pathLst>
                  <a:path w="9087" h="3661" extrusionOk="0">
                    <a:moveTo>
                      <a:pt x="8932" y="1"/>
                    </a:moveTo>
                    <a:cubicBezTo>
                      <a:pt x="7050" y="756"/>
                      <a:pt x="4401" y="916"/>
                      <a:pt x="2493" y="916"/>
                    </a:cubicBezTo>
                    <a:cubicBezTo>
                      <a:pt x="1088" y="916"/>
                      <a:pt x="84" y="830"/>
                      <a:pt x="84" y="830"/>
                    </a:cubicBezTo>
                    <a:lnTo>
                      <a:pt x="84" y="830"/>
                    </a:lnTo>
                    <a:cubicBezTo>
                      <a:pt x="1" y="1104"/>
                      <a:pt x="162" y="1396"/>
                      <a:pt x="436" y="1479"/>
                    </a:cubicBezTo>
                    <a:lnTo>
                      <a:pt x="7537" y="3638"/>
                    </a:lnTo>
                    <a:cubicBezTo>
                      <a:pt x="7587" y="3653"/>
                      <a:pt x="7638" y="3660"/>
                      <a:pt x="7688" y="3660"/>
                    </a:cubicBezTo>
                    <a:cubicBezTo>
                      <a:pt x="7911" y="3660"/>
                      <a:pt x="8118" y="3515"/>
                      <a:pt x="8187" y="3286"/>
                    </a:cubicBezTo>
                    <a:lnTo>
                      <a:pt x="9033" y="496"/>
                    </a:lnTo>
                    <a:cubicBezTo>
                      <a:pt x="9087" y="311"/>
                      <a:pt x="9045" y="126"/>
                      <a:pt x="8932" y="1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11" name="Google Shape;411;p35"/>
              <p:cNvSpPr/>
              <p:nvPr/>
            </p:nvSpPr>
            <p:spPr>
              <a:xfrm>
                <a:off x="884247" y="4148527"/>
                <a:ext cx="611483" cy="158844"/>
              </a:xfrm>
              <a:custGeom>
                <a:avLst/>
                <a:gdLst/>
                <a:ahLst/>
                <a:cxnLst/>
                <a:rect l="l" t="t" r="r" b="b"/>
                <a:pathLst>
                  <a:path w="7703" h="2001" extrusionOk="0">
                    <a:moveTo>
                      <a:pt x="0" y="1"/>
                    </a:moveTo>
                    <a:lnTo>
                      <a:pt x="0" y="1"/>
                    </a:lnTo>
                    <a:cubicBezTo>
                      <a:pt x="66" y="42"/>
                      <a:pt x="137" y="78"/>
                      <a:pt x="215" y="102"/>
                    </a:cubicBezTo>
                    <a:lnTo>
                      <a:pt x="6308" y="1956"/>
                    </a:lnTo>
                    <a:cubicBezTo>
                      <a:pt x="6409" y="1986"/>
                      <a:pt x="6512" y="2001"/>
                      <a:pt x="6613" y="2001"/>
                    </a:cubicBezTo>
                    <a:cubicBezTo>
                      <a:pt x="6812" y="2001"/>
                      <a:pt x="7005" y="1945"/>
                      <a:pt x="7166" y="1843"/>
                    </a:cubicBezTo>
                    <a:cubicBezTo>
                      <a:pt x="7375" y="1712"/>
                      <a:pt x="7542" y="1509"/>
                      <a:pt x="7619" y="1253"/>
                    </a:cubicBezTo>
                    <a:cubicBezTo>
                      <a:pt x="7703" y="978"/>
                      <a:pt x="7667" y="698"/>
                      <a:pt x="7548" y="460"/>
                    </a:cubicBezTo>
                    <a:cubicBezTo>
                      <a:pt x="7542" y="436"/>
                      <a:pt x="7524" y="418"/>
                      <a:pt x="7512" y="400"/>
                    </a:cubicBezTo>
                    <a:cubicBezTo>
                      <a:pt x="6819" y="490"/>
                      <a:pt x="6092" y="526"/>
                      <a:pt x="5373" y="526"/>
                    </a:cubicBezTo>
                    <a:cubicBezTo>
                      <a:pt x="2618" y="526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12" name="Google Shape;412;p35"/>
              <p:cNvSpPr/>
              <p:nvPr/>
            </p:nvSpPr>
            <p:spPr>
              <a:xfrm>
                <a:off x="1118983" y="3374241"/>
                <a:ext cx="611483" cy="158924"/>
              </a:xfrm>
              <a:custGeom>
                <a:avLst/>
                <a:gdLst/>
                <a:ahLst/>
                <a:cxnLst/>
                <a:rect l="l" t="t" r="r" b="b"/>
                <a:pathLst>
                  <a:path w="7703" h="2002" extrusionOk="0">
                    <a:moveTo>
                      <a:pt x="0" y="1"/>
                    </a:moveTo>
                    <a:cubicBezTo>
                      <a:pt x="66" y="37"/>
                      <a:pt x="143" y="78"/>
                      <a:pt x="215" y="96"/>
                    </a:cubicBezTo>
                    <a:lnTo>
                      <a:pt x="6314" y="1956"/>
                    </a:lnTo>
                    <a:cubicBezTo>
                      <a:pt x="6415" y="1987"/>
                      <a:pt x="6517" y="2001"/>
                      <a:pt x="6618" y="2001"/>
                    </a:cubicBezTo>
                    <a:cubicBezTo>
                      <a:pt x="6814" y="2001"/>
                      <a:pt x="7005" y="1946"/>
                      <a:pt x="7166" y="1843"/>
                    </a:cubicBezTo>
                    <a:cubicBezTo>
                      <a:pt x="7387" y="1718"/>
                      <a:pt x="7548" y="1509"/>
                      <a:pt x="7625" y="1253"/>
                    </a:cubicBezTo>
                    <a:cubicBezTo>
                      <a:pt x="7703" y="979"/>
                      <a:pt x="7667" y="692"/>
                      <a:pt x="7548" y="454"/>
                    </a:cubicBezTo>
                    <a:cubicBezTo>
                      <a:pt x="7542" y="436"/>
                      <a:pt x="7524" y="418"/>
                      <a:pt x="7512" y="394"/>
                    </a:cubicBezTo>
                    <a:cubicBezTo>
                      <a:pt x="6813" y="487"/>
                      <a:pt x="6078" y="523"/>
                      <a:pt x="5352" y="523"/>
                    </a:cubicBezTo>
                    <a:cubicBezTo>
                      <a:pt x="2607" y="523"/>
                      <a:pt x="0" y="1"/>
                      <a:pt x="0" y="1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13" name="Google Shape;413;p35"/>
              <p:cNvSpPr/>
              <p:nvPr/>
            </p:nvSpPr>
            <p:spPr>
              <a:xfrm>
                <a:off x="922033" y="3598573"/>
                <a:ext cx="59775" cy="125504"/>
              </a:xfrm>
              <a:custGeom>
                <a:avLst/>
                <a:gdLst/>
                <a:ahLst/>
                <a:cxnLst/>
                <a:rect l="l" t="t" r="r" b="b"/>
                <a:pathLst>
                  <a:path w="753" h="1581" extrusionOk="0">
                    <a:moveTo>
                      <a:pt x="448" y="1"/>
                    </a:moveTo>
                    <a:lnTo>
                      <a:pt x="1" y="1485"/>
                    </a:lnTo>
                    <a:lnTo>
                      <a:pt x="299" y="1581"/>
                    </a:lnTo>
                    <a:lnTo>
                      <a:pt x="752" y="90"/>
                    </a:lnTo>
                    <a:lnTo>
                      <a:pt x="448" y="1"/>
                    </a:ln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14" name="Google Shape;414;p35"/>
              <p:cNvSpPr/>
              <p:nvPr/>
            </p:nvSpPr>
            <p:spPr>
              <a:xfrm>
                <a:off x="1586072" y="3792184"/>
                <a:ext cx="65887" cy="143444"/>
              </a:xfrm>
              <a:custGeom>
                <a:avLst/>
                <a:gdLst/>
                <a:ahLst/>
                <a:cxnLst/>
                <a:rect l="l" t="t" r="r" b="b"/>
                <a:pathLst>
                  <a:path w="830" h="1807" extrusionOk="0">
                    <a:moveTo>
                      <a:pt x="525" y="0"/>
                    </a:moveTo>
                    <a:lnTo>
                      <a:pt x="1" y="1711"/>
                    </a:lnTo>
                    <a:lnTo>
                      <a:pt x="311" y="1807"/>
                    </a:lnTo>
                    <a:lnTo>
                      <a:pt x="829" y="90"/>
                    </a:lnTo>
                    <a:lnTo>
                      <a:pt x="525" y="0"/>
                    </a:lnTo>
                    <a:close/>
                  </a:path>
                </a:pathLst>
              </a:custGeom>
              <a:solidFill>
                <a:srgbClr val="191919">
                  <a:alpha val="232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15" name="Google Shape;415;p35"/>
              <p:cNvSpPr/>
              <p:nvPr/>
            </p:nvSpPr>
            <p:spPr>
              <a:xfrm>
                <a:off x="612996" y="4306576"/>
                <a:ext cx="923457" cy="153446"/>
              </a:xfrm>
              <a:custGeom>
                <a:avLst/>
                <a:gdLst/>
                <a:ahLst/>
                <a:cxnLst/>
                <a:rect l="l" t="t" r="r" b="b"/>
                <a:pathLst>
                  <a:path w="11633" h="1933" extrusionOk="0">
                    <a:moveTo>
                      <a:pt x="1933" y="1"/>
                    </a:moveTo>
                    <a:cubicBezTo>
                      <a:pt x="865" y="1"/>
                      <a:pt x="1" y="865"/>
                      <a:pt x="1" y="1933"/>
                    </a:cubicBezTo>
                    <a:lnTo>
                      <a:pt x="11633" y="1933"/>
                    </a:lnTo>
                    <a:cubicBezTo>
                      <a:pt x="11633" y="865"/>
                      <a:pt x="10768" y="1"/>
                      <a:pt x="9695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16" name="Google Shape;416;p35"/>
              <p:cNvSpPr/>
              <p:nvPr/>
            </p:nvSpPr>
            <p:spPr>
              <a:xfrm>
                <a:off x="428430" y="4502569"/>
                <a:ext cx="1292585" cy="159559"/>
              </a:xfrm>
              <a:custGeom>
                <a:avLst/>
                <a:gdLst/>
                <a:ahLst/>
                <a:cxnLst/>
                <a:rect l="l" t="t" r="r" b="b"/>
                <a:pathLst>
                  <a:path w="16283" h="2010" extrusionOk="0">
                    <a:moveTo>
                      <a:pt x="734" y="0"/>
                    </a:moveTo>
                    <a:cubicBezTo>
                      <a:pt x="329" y="0"/>
                      <a:pt x="1" y="328"/>
                      <a:pt x="1" y="727"/>
                    </a:cubicBezTo>
                    <a:lnTo>
                      <a:pt x="1" y="1282"/>
                    </a:lnTo>
                    <a:cubicBezTo>
                      <a:pt x="1" y="1681"/>
                      <a:pt x="329" y="2009"/>
                      <a:pt x="734" y="2009"/>
                    </a:cubicBezTo>
                    <a:lnTo>
                      <a:pt x="15555" y="2009"/>
                    </a:lnTo>
                    <a:cubicBezTo>
                      <a:pt x="15955" y="2009"/>
                      <a:pt x="16283" y="1681"/>
                      <a:pt x="16283" y="1282"/>
                    </a:cubicBezTo>
                    <a:lnTo>
                      <a:pt x="16283" y="727"/>
                    </a:lnTo>
                    <a:cubicBezTo>
                      <a:pt x="16283" y="328"/>
                      <a:pt x="15955" y="0"/>
                      <a:pt x="15555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17" name="Google Shape;417;p35"/>
              <p:cNvSpPr/>
              <p:nvPr/>
            </p:nvSpPr>
            <p:spPr>
              <a:xfrm>
                <a:off x="500827" y="4417313"/>
                <a:ext cx="1148744" cy="84860"/>
              </a:xfrm>
              <a:custGeom>
                <a:avLst/>
                <a:gdLst/>
                <a:ahLst/>
                <a:cxnLst/>
                <a:rect l="l" t="t" r="r" b="b"/>
                <a:pathLst>
                  <a:path w="14471" h="1069" extrusionOk="0">
                    <a:moveTo>
                      <a:pt x="794" y="1"/>
                    </a:moveTo>
                    <a:cubicBezTo>
                      <a:pt x="424" y="1"/>
                      <a:pt x="108" y="275"/>
                      <a:pt x="61" y="639"/>
                    </a:cubicBezTo>
                    <a:lnTo>
                      <a:pt x="1" y="1068"/>
                    </a:lnTo>
                    <a:lnTo>
                      <a:pt x="14470" y="1068"/>
                    </a:lnTo>
                    <a:lnTo>
                      <a:pt x="14411" y="639"/>
                    </a:lnTo>
                    <a:cubicBezTo>
                      <a:pt x="14357" y="269"/>
                      <a:pt x="14047" y="1"/>
                      <a:pt x="13672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421" name="Google Shape;421;p35"/>
            <p:cNvGrpSpPr/>
            <p:nvPr/>
          </p:nvGrpSpPr>
          <p:grpSpPr>
            <a:xfrm flipH="1">
              <a:off x="1365165" y="1246316"/>
              <a:ext cx="845522" cy="916625"/>
              <a:chOff x="7511392" y="307000"/>
              <a:chExt cx="863570" cy="936192"/>
            </a:xfrm>
          </p:grpSpPr>
          <p:sp>
            <p:nvSpPr>
              <p:cNvPr id="422" name="Google Shape;422;p35"/>
              <p:cNvSpPr/>
              <p:nvPr/>
            </p:nvSpPr>
            <p:spPr>
              <a:xfrm>
                <a:off x="7927457" y="838406"/>
                <a:ext cx="447505" cy="404786"/>
              </a:xfrm>
              <a:custGeom>
                <a:avLst/>
                <a:gdLst/>
                <a:ahLst/>
                <a:cxnLst/>
                <a:rect l="l" t="t" r="r" b="b"/>
                <a:pathLst>
                  <a:path w="5552" h="5022" extrusionOk="0">
                    <a:moveTo>
                      <a:pt x="2386" y="1"/>
                    </a:moveTo>
                    <a:cubicBezTo>
                      <a:pt x="2386" y="7"/>
                      <a:pt x="1" y="2159"/>
                      <a:pt x="1342" y="4353"/>
                    </a:cubicBezTo>
                    <a:cubicBezTo>
                      <a:pt x="1342" y="4353"/>
                      <a:pt x="2052" y="5021"/>
                      <a:pt x="3210" y="5021"/>
                    </a:cubicBezTo>
                    <a:cubicBezTo>
                      <a:pt x="3863" y="5021"/>
                      <a:pt x="4659" y="4809"/>
                      <a:pt x="5551" y="4144"/>
                    </a:cubicBezTo>
                    <a:cubicBezTo>
                      <a:pt x="5551" y="4144"/>
                      <a:pt x="3280" y="3125"/>
                      <a:pt x="2386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23" name="Google Shape;423;p35"/>
              <p:cNvSpPr/>
              <p:nvPr/>
            </p:nvSpPr>
            <p:spPr>
              <a:xfrm>
                <a:off x="7511392" y="307000"/>
                <a:ext cx="787164" cy="882356"/>
              </a:xfrm>
              <a:custGeom>
                <a:avLst/>
                <a:gdLst/>
                <a:ahLst/>
                <a:cxnLst/>
                <a:rect l="l" t="t" r="r" b="b"/>
                <a:pathLst>
                  <a:path w="9766" h="10947" extrusionOk="0">
                    <a:moveTo>
                      <a:pt x="7989" y="0"/>
                    </a:moveTo>
                    <a:cubicBezTo>
                      <a:pt x="7989" y="0"/>
                      <a:pt x="0" y="3476"/>
                      <a:pt x="6504" y="10946"/>
                    </a:cubicBezTo>
                    <a:cubicBezTo>
                      <a:pt x="6504" y="10946"/>
                      <a:pt x="5473" y="8436"/>
                      <a:pt x="9766" y="6141"/>
                    </a:cubicBezTo>
                    <a:cubicBezTo>
                      <a:pt x="9766" y="6141"/>
                      <a:pt x="7917" y="2880"/>
                      <a:pt x="7989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18BD8E5F-ED6E-C8C6-7CAB-C83B64CF430C}"/>
              </a:ext>
            </a:extLst>
          </p:cNvPr>
          <p:cNvSpPr/>
          <p:nvPr/>
        </p:nvSpPr>
        <p:spPr>
          <a:xfrm>
            <a:off x="0" y="84776"/>
            <a:ext cx="9143999" cy="515526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نماییدز</a:t>
            </a:r>
            <a:endParaRPr lang="en-US" sz="20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cxnSp>
        <p:nvCxnSpPr>
          <p:cNvPr id="3" name="Google Shape;324;p16">
            <a:extLst>
              <a:ext uri="{FF2B5EF4-FFF2-40B4-BE49-F238E27FC236}">
                <a16:creationId xmlns:a16="http://schemas.microsoft.com/office/drawing/2014/main" id="{DC5BF8A6-5D08-1835-E386-D3D3F356CC35}"/>
              </a:ext>
            </a:extLst>
          </p:cNvPr>
          <p:cNvCxnSpPr>
            <a:cxnSpLocks/>
          </p:cNvCxnSpPr>
          <p:nvPr/>
        </p:nvCxnSpPr>
        <p:spPr>
          <a:xfrm>
            <a:off x="3595299" y="1584054"/>
            <a:ext cx="0" cy="8835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4" name="Google Shape;325;p16">
            <a:extLst>
              <a:ext uri="{FF2B5EF4-FFF2-40B4-BE49-F238E27FC236}">
                <a16:creationId xmlns:a16="http://schemas.microsoft.com/office/drawing/2014/main" id="{7698976C-AF2F-80D3-8A44-5A8BEF40FC2D}"/>
              </a:ext>
            </a:extLst>
          </p:cNvPr>
          <p:cNvCxnSpPr>
            <a:cxnSpLocks/>
          </p:cNvCxnSpPr>
          <p:nvPr/>
        </p:nvCxnSpPr>
        <p:spPr>
          <a:xfrm>
            <a:off x="3595298" y="3063778"/>
            <a:ext cx="0" cy="8694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5" name="Google Shape;326;p16">
            <a:extLst>
              <a:ext uri="{FF2B5EF4-FFF2-40B4-BE49-F238E27FC236}">
                <a16:creationId xmlns:a16="http://schemas.microsoft.com/office/drawing/2014/main" id="{83FB1BDB-BE61-C5B5-0A23-A4C8FF8CB83F}"/>
              </a:ext>
            </a:extLst>
          </p:cNvPr>
          <p:cNvCxnSpPr>
            <a:cxnSpLocks/>
          </p:cNvCxnSpPr>
          <p:nvPr/>
        </p:nvCxnSpPr>
        <p:spPr>
          <a:xfrm>
            <a:off x="6331400" y="1584055"/>
            <a:ext cx="0" cy="9111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6" name="Google Shape;327;p16">
            <a:extLst>
              <a:ext uri="{FF2B5EF4-FFF2-40B4-BE49-F238E27FC236}">
                <a16:creationId xmlns:a16="http://schemas.microsoft.com/office/drawing/2014/main" id="{FFB9CC55-910E-1A5E-C3F8-A394825A7B24}"/>
              </a:ext>
            </a:extLst>
          </p:cNvPr>
          <p:cNvCxnSpPr>
            <a:cxnSpLocks/>
          </p:cNvCxnSpPr>
          <p:nvPr/>
        </p:nvCxnSpPr>
        <p:spPr>
          <a:xfrm>
            <a:off x="6331400" y="3091130"/>
            <a:ext cx="0" cy="843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001370F7-5B5D-DC0A-384E-0C76A5CAD988}"/>
              </a:ext>
            </a:extLst>
          </p:cNvPr>
          <p:cNvSpPr txBox="1"/>
          <p:nvPr/>
        </p:nvSpPr>
        <p:spPr>
          <a:xfrm>
            <a:off x="6525361" y="1381481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C528A8C-1480-8616-022B-7666BE044855}"/>
              </a:ext>
            </a:extLst>
          </p:cNvPr>
          <p:cNvSpPr txBox="1"/>
          <p:nvPr/>
        </p:nvSpPr>
        <p:spPr>
          <a:xfrm>
            <a:off x="3761700" y="1411217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9ED5B01-99C2-5DBA-0D48-519D304A88C4}"/>
              </a:ext>
            </a:extLst>
          </p:cNvPr>
          <p:cNvSpPr txBox="1"/>
          <p:nvPr/>
        </p:nvSpPr>
        <p:spPr>
          <a:xfrm>
            <a:off x="6525361" y="2916630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9865A8DD-D98E-5B67-28F4-06858433D2F2}"/>
              </a:ext>
            </a:extLst>
          </p:cNvPr>
          <p:cNvSpPr txBox="1"/>
          <p:nvPr/>
        </p:nvSpPr>
        <p:spPr>
          <a:xfrm>
            <a:off x="3761700" y="2946366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  <p:transition spd="med">
    <p:pull dir="r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3" name="Google Shape;543;p38"/>
          <p:cNvGrpSpPr/>
          <p:nvPr/>
        </p:nvGrpSpPr>
        <p:grpSpPr>
          <a:xfrm>
            <a:off x="5755702" y="1265077"/>
            <a:ext cx="664633" cy="664286"/>
            <a:chOff x="6212418" y="1482331"/>
            <a:chExt cx="627249" cy="626921"/>
          </a:xfrm>
        </p:grpSpPr>
        <p:sp>
          <p:nvSpPr>
            <p:cNvPr id="544" name="Google Shape;544;p38"/>
            <p:cNvSpPr/>
            <p:nvPr/>
          </p:nvSpPr>
          <p:spPr>
            <a:xfrm>
              <a:off x="6212418" y="1482331"/>
              <a:ext cx="627249" cy="620800"/>
            </a:xfrm>
            <a:custGeom>
              <a:avLst/>
              <a:gdLst/>
              <a:ahLst/>
              <a:cxnLst/>
              <a:rect l="l" t="t" r="r" b="b"/>
              <a:pathLst>
                <a:path w="7782" h="7702" extrusionOk="0">
                  <a:moveTo>
                    <a:pt x="6112" y="1623"/>
                  </a:moveTo>
                  <a:cubicBezTo>
                    <a:pt x="6112" y="1623"/>
                    <a:pt x="6112" y="1623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12" y="1623"/>
                    <a:pt x="6112" y="1623"/>
                  </a:cubicBezTo>
                  <a:close/>
                  <a:moveTo>
                    <a:pt x="1032" y="1"/>
                  </a:moveTo>
                  <a:cubicBezTo>
                    <a:pt x="1032" y="1"/>
                    <a:pt x="1" y="4037"/>
                    <a:pt x="1909" y="6207"/>
                  </a:cubicBezTo>
                  <a:cubicBezTo>
                    <a:pt x="1909" y="6207"/>
                    <a:pt x="3569" y="7701"/>
                    <a:pt x="5835" y="7701"/>
                  </a:cubicBezTo>
                  <a:cubicBezTo>
                    <a:pt x="6447" y="7701"/>
                    <a:pt x="7102" y="7592"/>
                    <a:pt x="7781" y="7316"/>
                  </a:cubicBezTo>
                  <a:cubicBezTo>
                    <a:pt x="7781" y="7316"/>
                    <a:pt x="5635" y="6499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09" y="1623"/>
                    <a:pt x="6104" y="1623"/>
                  </a:cubicBezTo>
                  <a:cubicBezTo>
                    <a:pt x="5980" y="1623"/>
                    <a:pt x="4400" y="1465"/>
                    <a:pt x="103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5" name="Google Shape;545;p38"/>
            <p:cNvSpPr/>
            <p:nvPr/>
          </p:nvSpPr>
          <p:spPr>
            <a:xfrm>
              <a:off x="6365722" y="1881228"/>
              <a:ext cx="473459" cy="228024"/>
            </a:xfrm>
            <a:custGeom>
              <a:avLst/>
              <a:gdLst/>
              <a:ahLst/>
              <a:cxnLst/>
              <a:rect l="l" t="t" r="r" b="b"/>
              <a:pathLst>
                <a:path w="5874" h="2829" extrusionOk="0">
                  <a:moveTo>
                    <a:pt x="5873" y="2367"/>
                  </a:moveTo>
                  <a:cubicBezTo>
                    <a:pt x="5872" y="2368"/>
                    <a:pt x="5870" y="2368"/>
                    <a:pt x="5869" y="2369"/>
                  </a:cubicBezTo>
                  <a:lnTo>
                    <a:pt x="5869" y="2369"/>
                  </a:lnTo>
                  <a:cubicBezTo>
                    <a:pt x="5872" y="2368"/>
                    <a:pt x="5874" y="2368"/>
                    <a:pt x="5873" y="2367"/>
                  </a:cubicBezTo>
                  <a:close/>
                  <a:moveTo>
                    <a:pt x="2141" y="0"/>
                  </a:moveTo>
                  <a:cubicBezTo>
                    <a:pt x="2141" y="0"/>
                    <a:pt x="1496" y="1415"/>
                    <a:pt x="546" y="1415"/>
                  </a:cubicBezTo>
                  <a:cubicBezTo>
                    <a:pt x="373" y="1415"/>
                    <a:pt x="191" y="1368"/>
                    <a:pt x="1" y="1258"/>
                  </a:cubicBezTo>
                  <a:lnTo>
                    <a:pt x="1" y="1258"/>
                  </a:lnTo>
                  <a:cubicBezTo>
                    <a:pt x="1" y="1258"/>
                    <a:pt x="1394" y="2828"/>
                    <a:pt x="3689" y="2828"/>
                  </a:cubicBezTo>
                  <a:cubicBezTo>
                    <a:pt x="4346" y="2828"/>
                    <a:pt x="5076" y="2700"/>
                    <a:pt x="5869" y="2369"/>
                  </a:cubicBezTo>
                  <a:lnTo>
                    <a:pt x="5869" y="2369"/>
                  </a:lnTo>
                  <a:cubicBezTo>
                    <a:pt x="5850" y="2374"/>
                    <a:pt x="5766" y="2386"/>
                    <a:pt x="5633" y="2386"/>
                  </a:cubicBezTo>
                  <a:cubicBezTo>
                    <a:pt x="5034" y="2386"/>
                    <a:pt x="3434" y="2150"/>
                    <a:pt x="214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546" name="Google Shape;546;p38"/>
          <p:cNvGrpSpPr/>
          <p:nvPr/>
        </p:nvGrpSpPr>
        <p:grpSpPr>
          <a:xfrm rot="6978379">
            <a:off x="2644988" y="3868276"/>
            <a:ext cx="664657" cy="664310"/>
            <a:chOff x="6212418" y="1482331"/>
            <a:chExt cx="627249" cy="626921"/>
          </a:xfrm>
        </p:grpSpPr>
        <p:sp>
          <p:nvSpPr>
            <p:cNvPr id="547" name="Google Shape;547;p38"/>
            <p:cNvSpPr/>
            <p:nvPr/>
          </p:nvSpPr>
          <p:spPr>
            <a:xfrm>
              <a:off x="6212418" y="1482331"/>
              <a:ext cx="627249" cy="620800"/>
            </a:xfrm>
            <a:custGeom>
              <a:avLst/>
              <a:gdLst/>
              <a:ahLst/>
              <a:cxnLst/>
              <a:rect l="l" t="t" r="r" b="b"/>
              <a:pathLst>
                <a:path w="7782" h="7702" extrusionOk="0">
                  <a:moveTo>
                    <a:pt x="6112" y="1623"/>
                  </a:moveTo>
                  <a:cubicBezTo>
                    <a:pt x="6112" y="1623"/>
                    <a:pt x="6112" y="1623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12" y="1623"/>
                    <a:pt x="6112" y="1623"/>
                  </a:cubicBezTo>
                  <a:close/>
                  <a:moveTo>
                    <a:pt x="1032" y="1"/>
                  </a:moveTo>
                  <a:cubicBezTo>
                    <a:pt x="1032" y="1"/>
                    <a:pt x="1" y="4037"/>
                    <a:pt x="1909" y="6207"/>
                  </a:cubicBezTo>
                  <a:cubicBezTo>
                    <a:pt x="1909" y="6207"/>
                    <a:pt x="3569" y="7701"/>
                    <a:pt x="5835" y="7701"/>
                  </a:cubicBezTo>
                  <a:cubicBezTo>
                    <a:pt x="6447" y="7701"/>
                    <a:pt x="7102" y="7592"/>
                    <a:pt x="7781" y="7316"/>
                  </a:cubicBezTo>
                  <a:cubicBezTo>
                    <a:pt x="7781" y="7316"/>
                    <a:pt x="5635" y="6499"/>
                    <a:pt x="6112" y="1623"/>
                  </a:cubicBezTo>
                  <a:lnTo>
                    <a:pt x="6112" y="1623"/>
                  </a:lnTo>
                  <a:cubicBezTo>
                    <a:pt x="6112" y="1623"/>
                    <a:pt x="6109" y="1623"/>
                    <a:pt x="6104" y="1623"/>
                  </a:cubicBezTo>
                  <a:cubicBezTo>
                    <a:pt x="5980" y="1623"/>
                    <a:pt x="4400" y="1465"/>
                    <a:pt x="103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8" name="Google Shape;548;p38"/>
            <p:cNvSpPr/>
            <p:nvPr/>
          </p:nvSpPr>
          <p:spPr>
            <a:xfrm>
              <a:off x="6365722" y="1881228"/>
              <a:ext cx="473459" cy="228024"/>
            </a:xfrm>
            <a:custGeom>
              <a:avLst/>
              <a:gdLst/>
              <a:ahLst/>
              <a:cxnLst/>
              <a:rect l="l" t="t" r="r" b="b"/>
              <a:pathLst>
                <a:path w="5874" h="2829" extrusionOk="0">
                  <a:moveTo>
                    <a:pt x="5873" y="2367"/>
                  </a:moveTo>
                  <a:cubicBezTo>
                    <a:pt x="5872" y="2368"/>
                    <a:pt x="5870" y="2368"/>
                    <a:pt x="5869" y="2369"/>
                  </a:cubicBezTo>
                  <a:lnTo>
                    <a:pt x="5869" y="2369"/>
                  </a:lnTo>
                  <a:cubicBezTo>
                    <a:pt x="5872" y="2368"/>
                    <a:pt x="5874" y="2368"/>
                    <a:pt x="5873" y="2367"/>
                  </a:cubicBezTo>
                  <a:close/>
                  <a:moveTo>
                    <a:pt x="2141" y="0"/>
                  </a:moveTo>
                  <a:cubicBezTo>
                    <a:pt x="2141" y="0"/>
                    <a:pt x="1496" y="1415"/>
                    <a:pt x="546" y="1415"/>
                  </a:cubicBezTo>
                  <a:cubicBezTo>
                    <a:pt x="373" y="1415"/>
                    <a:pt x="191" y="1368"/>
                    <a:pt x="1" y="1258"/>
                  </a:cubicBezTo>
                  <a:lnTo>
                    <a:pt x="1" y="1258"/>
                  </a:lnTo>
                  <a:cubicBezTo>
                    <a:pt x="1" y="1258"/>
                    <a:pt x="1394" y="2828"/>
                    <a:pt x="3689" y="2828"/>
                  </a:cubicBezTo>
                  <a:cubicBezTo>
                    <a:pt x="4346" y="2828"/>
                    <a:pt x="5076" y="2700"/>
                    <a:pt x="5869" y="2369"/>
                  </a:cubicBezTo>
                  <a:lnTo>
                    <a:pt x="5869" y="2369"/>
                  </a:lnTo>
                  <a:cubicBezTo>
                    <a:pt x="5850" y="2374"/>
                    <a:pt x="5766" y="2386"/>
                    <a:pt x="5633" y="2386"/>
                  </a:cubicBezTo>
                  <a:cubicBezTo>
                    <a:pt x="5034" y="2386"/>
                    <a:pt x="3434" y="2150"/>
                    <a:pt x="214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549" name="Google Shape;549;p38"/>
          <p:cNvGrpSpPr/>
          <p:nvPr/>
        </p:nvGrpSpPr>
        <p:grpSpPr>
          <a:xfrm>
            <a:off x="715099" y="1369529"/>
            <a:ext cx="1721388" cy="1386135"/>
            <a:chOff x="715099" y="1369529"/>
            <a:chExt cx="1721388" cy="1386135"/>
          </a:xfrm>
        </p:grpSpPr>
        <p:sp>
          <p:nvSpPr>
            <p:cNvPr id="550" name="Google Shape;550;p38"/>
            <p:cNvSpPr/>
            <p:nvPr/>
          </p:nvSpPr>
          <p:spPr>
            <a:xfrm>
              <a:off x="715099" y="1369529"/>
              <a:ext cx="1721388" cy="1386135"/>
            </a:xfrm>
            <a:custGeom>
              <a:avLst/>
              <a:gdLst/>
              <a:ahLst/>
              <a:cxnLst/>
              <a:rect l="l" t="t" r="r" b="b"/>
              <a:pathLst>
                <a:path w="11973" h="9641" extrusionOk="0">
                  <a:moveTo>
                    <a:pt x="9820" y="1"/>
                  </a:moveTo>
                  <a:lnTo>
                    <a:pt x="1" y="3363"/>
                  </a:lnTo>
                  <a:lnTo>
                    <a:pt x="2147" y="9641"/>
                  </a:lnTo>
                  <a:lnTo>
                    <a:pt x="11973" y="6272"/>
                  </a:lnTo>
                  <a:lnTo>
                    <a:pt x="9820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1" name="Google Shape;551;p38"/>
            <p:cNvSpPr/>
            <p:nvPr/>
          </p:nvSpPr>
          <p:spPr>
            <a:xfrm>
              <a:off x="782098" y="1654920"/>
              <a:ext cx="941279" cy="1051139"/>
            </a:xfrm>
            <a:custGeom>
              <a:avLst/>
              <a:gdLst/>
              <a:ahLst/>
              <a:cxnLst/>
              <a:rect l="l" t="t" r="r" b="b"/>
              <a:pathLst>
                <a:path w="6547" h="7311" extrusionOk="0">
                  <a:moveTo>
                    <a:pt x="4543" y="1"/>
                  </a:moveTo>
                  <a:cubicBezTo>
                    <a:pt x="4543" y="1"/>
                    <a:pt x="1103" y="686"/>
                    <a:pt x="0" y="1211"/>
                  </a:cubicBezTo>
                  <a:lnTo>
                    <a:pt x="2087" y="7310"/>
                  </a:lnTo>
                  <a:cubicBezTo>
                    <a:pt x="2087" y="7310"/>
                    <a:pt x="5378" y="6028"/>
                    <a:pt x="6546" y="5861"/>
                  </a:cubicBezTo>
                  <a:lnTo>
                    <a:pt x="4543" y="1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2" name="Google Shape;552;p38"/>
            <p:cNvSpPr/>
            <p:nvPr/>
          </p:nvSpPr>
          <p:spPr>
            <a:xfrm>
              <a:off x="808552" y="1666853"/>
              <a:ext cx="916550" cy="1004843"/>
            </a:xfrm>
            <a:custGeom>
              <a:avLst/>
              <a:gdLst/>
              <a:ahLst/>
              <a:cxnLst/>
              <a:rect l="l" t="t" r="r" b="b"/>
              <a:pathLst>
                <a:path w="6375" h="6989" extrusionOk="0">
                  <a:moveTo>
                    <a:pt x="4311" y="1"/>
                  </a:moveTo>
                  <a:cubicBezTo>
                    <a:pt x="2160" y="1"/>
                    <a:pt x="1" y="961"/>
                    <a:pt x="1" y="961"/>
                  </a:cubicBezTo>
                  <a:lnTo>
                    <a:pt x="2070" y="6989"/>
                  </a:lnTo>
                  <a:cubicBezTo>
                    <a:pt x="3900" y="6321"/>
                    <a:pt x="6374" y="5778"/>
                    <a:pt x="6374" y="5778"/>
                  </a:cubicBezTo>
                  <a:lnTo>
                    <a:pt x="4389" y="1"/>
                  </a:lnTo>
                  <a:cubicBezTo>
                    <a:pt x="4363" y="1"/>
                    <a:pt x="4337" y="1"/>
                    <a:pt x="4311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3" name="Google Shape;553;p38"/>
            <p:cNvSpPr/>
            <p:nvPr/>
          </p:nvSpPr>
          <p:spPr>
            <a:xfrm>
              <a:off x="833425" y="1636085"/>
              <a:ext cx="889952" cy="998805"/>
            </a:xfrm>
            <a:custGeom>
              <a:avLst/>
              <a:gdLst/>
              <a:ahLst/>
              <a:cxnLst/>
              <a:rect l="l" t="t" r="r" b="b"/>
              <a:pathLst>
                <a:path w="6190" h="6947" extrusionOk="0">
                  <a:moveTo>
                    <a:pt x="4144" y="1"/>
                  </a:moveTo>
                  <a:cubicBezTo>
                    <a:pt x="4144" y="1"/>
                    <a:pt x="1658" y="186"/>
                    <a:pt x="1" y="937"/>
                  </a:cubicBezTo>
                  <a:lnTo>
                    <a:pt x="2177" y="6946"/>
                  </a:lnTo>
                  <a:cubicBezTo>
                    <a:pt x="2177" y="6946"/>
                    <a:pt x="4998" y="5980"/>
                    <a:pt x="6015" y="5980"/>
                  </a:cubicBezTo>
                  <a:cubicBezTo>
                    <a:pt x="6081" y="5980"/>
                    <a:pt x="6140" y="5984"/>
                    <a:pt x="6189" y="5992"/>
                  </a:cubicBezTo>
                  <a:lnTo>
                    <a:pt x="4144" y="1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4" name="Google Shape;554;p38"/>
            <p:cNvSpPr/>
            <p:nvPr/>
          </p:nvSpPr>
          <p:spPr>
            <a:xfrm>
              <a:off x="891797" y="1619408"/>
              <a:ext cx="831580" cy="970050"/>
            </a:xfrm>
            <a:custGeom>
              <a:avLst/>
              <a:gdLst/>
              <a:ahLst/>
              <a:cxnLst/>
              <a:rect l="l" t="t" r="r" b="b"/>
              <a:pathLst>
                <a:path w="5784" h="6747" extrusionOk="0">
                  <a:moveTo>
                    <a:pt x="2814" y="0"/>
                  </a:moveTo>
                  <a:cubicBezTo>
                    <a:pt x="2176" y="0"/>
                    <a:pt x="1221" y="131"/>
                    <a:pt x="0" y="671"/>
                  </a:cubicBezTo>
                  <a:lnTo>
                    <a:pt x="2081" y="6746"/>
                  </a:lnTo>
                  <a:cubicBezTo>
                    <a:pt x="2081" y="6746"/>
                    <a:pt x="4020" y="6041"/>
                    <a:pt x="5238" y="6041"/>
                  </a:cubicBezTo>
                  <a:cubicBezTo>
                    <a:pt x="5445" y="6041"/>
                    <a:pt x="5631" y="6061"/>
                    <a:pt x="5783" y="6108"/>
                  </a:cubicBezTo>
                  <a:lnTo>
                    <a:pt x="3738" y="117"/>
                  </a:lnTo>
                  <a:cubicBezTo>
                    <a:pt x="3738" y="117"/>
                    <a:pt x="3417" y="0"/>
                    <a:pt x="281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5" name="Google Shape;555;p38"/>
            <p:cNvSpPr/>
            <p:nvPr/>
          </p:nvSpPr>
          <p:spPr>
            <a:xfrm>
              <a:off x="1435259" y="1391814"/>
              <a:ext cx="924026" cy="1105917"/>
            </a:xfrm>
            <a:custGeom>
              <a:avLst/>
              <a:gdLst/>
              <a:ahLst/>
              <a:cxnLst/>
              <a:rect l="l" t="t" r="r" b="b"/>
              <a:pathLst>
                <a:path w="6427" h="7692" extrusionOk="0">
                  <a:moveTo>
                    <a:pt x="4340" y="1"/>
                  </a:moveTo>
                  <a:cubicBezTo>
                    <a:pt x="3148" y="257"/>
                    <a:pt x="0" y="1831"/>
                    <a:pt x="0" y="1831"/>
                  </a:cubicBezTo>
                  <a:lnTo>
                    <a:pt x="2003" y="7691"/>
                  </a:lnTo>
                  <a:cubicBezTo>
                    <a:pt x="3035" y="7113"/>
                    <a:pt x="6427" y="6100"/>
                    <a:pt x="6427" y="6100"/>
                  </a:cubicBezTo>
                  <a:lnTo>
                    <a:pt x="4340" y="1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6" name="Google Shape;556;p38"/>
            <p:cNvSpPr/>
            <p:nvPr/>
          </p:nvSpPr>
          <p:spPr>
            <a:xfrm>
              <a:off x="1439429" y="1389226"/>
              <a:ext cx="881325" cy="1108505"/>
            </a:xfrm>
            <a:custGeom>
              <a:avLst/>
              <a:gdLst/>
              <a:ahLst/>
              <a:cxnLst/>
              <a:rect l="l" t="t" r="r" b="b"/>
              <a:pathLst>
                <a:path w="6130" h="7710" extrusionOk="0">
                  <a:moveTo>
                    <a:pt x="4061" y="1"/>
                  </a:moveTo>
                  <a:cubicBezTo>
                    <a:pt x="4061" y="1"/>
                    <a:pt x="1718" y="585"/>
                    <a:pt x="1" y="1932"/>
                  </a:cubicBezTo>
                  <a:lnTo>
                    <a:pt x="1986" y="7709"/>
                  </a:lnTo>
                  <a:cubicBezTo>
                    <a:pt x="1986" y="7709"/>
                    <a:pt x="4270" y="6618"/>
                    <a:pt x="6130" y="6028"/>
                  </a:cubicBezTo>
                  <a:lnTo>
                    <a:pt x="4061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7" name="Google Shape;557;p38"/>
            <p:cNvSpPr/>
            <p:nvPr/>
          </p:nvSpPr>
          <p:spPr>
            <a:xfrm>
              <a:off x="1429221" y="1377293"/>
              <a:ext cx="835893" cy="1120439"/>
            </a:xfrm>
            <a:custGeom>
              <a:avLst/>
              <a:gdLst/>
              <a:ahLst/>
              <a:cxnLst/>
              <a:rect l="l" t="t" r="r" b="b"/>
              <a:pathLst>
                <a:path w="5814" h="7793" extrusionOk="0">
                  <a:moveTo>
                    <a:pt x="3846" y="0"/>
                  </a:moveTo>
                  <a:cubicBezTo>
                    <a:pt x="2069" y="429"/>
                    <a:pt x="0" y="1801"/>
                    <a:pt x="0" y="1801"/>
                  </a:cubicBezTo>
                  <a:lnTo>
                    <a:pt x="2057" y="7792"/>
                  </a:lnTo>
                  <a:cubicBezTo>
                    <a:pt x="2606" y="7178"/>
                    <a:pt x="5813" y="6081"/>
                    <a:pt x="5813" y="6081"/>
                  </a:cubicBezTo>
                  <a:lnTo>
                    <a:pt x="3846" y="0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8" name="Google Shape;558;p38"/>
            <p:cNvSpPr/>
            <p:nvPr/>
          </p:nvSpPr>
          <p:spPr>
            <a:xfrm>
              <a:off x="1429221" y="1370392"/>
              <a:ext cx="772346" cy="1127340"/>
            </a:xfrm>
            <a:custGeom>
              <a:avLst/>
              <a:gdLst/>
              <a:ahLst/>
              <a:cxnLst/>
              <a:rect l="l" t="t" r="r" b="b"/>
              <a:pathLst>
                <a:path w="5372" h="7841" extrusionOk="0">
                  <a:moveTo>
                    <a:pt x="3291" y="1"/>
                  </a:moveTo>
                  <a:cubicBezTo>
                    <a:pt x="775" y="627"/>
                    <a:pt x="0" y="1849"/>
                    <a:pt x="0" y="1849"/>
                  </a:cubicBezTo>
                  <a:lnTo>
                    <a:pt x="2057" y="7840"/>
                  </a:lnTo>
                  <a:cubicBezTo>
                    <a:pt x="2683" y="6928"/>
                    <a:pt x="5372" y="6070"/>
                    <a:pt x="5372" y="6070"/>
                  </a:cubicBezTo>
                  <a:lnTo>
                    <a:pt x="3291" y="1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9" name="Google Shape;559;p38"/>
            <p:cNvSpPr/>
            <p:nvPr/>
          </p:nvSpPr>
          <p:spPr>
            <a:xfrm>
              <a:off x="967996" y="1713867"/>
              <a:ext cx="433905" cy="74907"/>
            </a:xfrm>
            <a:custGeom>
              <a:avLst/>
              <a:gdLst/>
              <a:ahLst/>
              <a:cxnLst/>
              <a:rect l="l" t="t" r="r" b="b"/>
              <a:pathLst>
                <a:path w="3018" h="521" extrusionOk="0">
                  <a:moveTo>
                    <a:pt x="2367" y="1"/>
                  </a:moveTo>
                  <a:cubicBezTo>
                    <a:pt x="1261" y="1"/>
                    <a:pt x="35" y="469"/>
                    <a:pt x="25" y="479"/>
                  </a:cubicBezTo>
                  <a:cubicBezTo>
                    <a:pt x="7" y="485"/>
                    <a:pt x="1" y="497"/>
                    <a:pt x="7" y="509"/>
                  </a:cubicBezTo>
                  <a:cubicBezTo>
                    <a:pt x="13" y="521"/>
                    <a:pt x="31" y="521"/>
                    <a:pt x="37" y="521"/>
                  </a:cubicBezTo>
                  <a:cubicBezTo>
                    <a:pt x="56" y="516"/>
                    <a:pt x="1269" y="54"/>
                    <a:pt x="2362" y="54"/>
                  </a:cubicBezTo>
                  <a:cubicBezTo>
                    <a:pt x="2579" y="54"/>
                    <a:pt x="2791" y="72"/>
                    <a:pt x="2988" y="116"/>
                  </a:cubicBezTo>
                  <a:lnTo>
                    <a:pt x="3006" y="116"/>
                  </a:lnTo>
                  <a:cubicBezTo>
                    <a:pt x="3006" y="116"/>
                    <a:pt x="3012" y="104"/>
                    <a:pt x="3012" y="80"/>
                  </a:cubicBezTo>
                  <a:cubicBezTo>
                    <a:pt x="3017" y="74"/>
                    <a:pt x="3012" y="62"/>
                    <a:pt x="2994" y="62"/>
                  </a:cubicBezTo>
                  <a:cubicBezTo>
                    <a:pt x="2796" y="19"/>
                    <a:pt x="2584" y="1"/>
                    <a:pt x="236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0" name="Google Shape;560;p38"/>
            <p:cNvSpPr/>
            <p:nvPr/>
          </p:nvSpPr>
          <p:spPr>
            <a:xfrm>
              <a:off x="1002358" y="1806745"/>
              <a:ext cx="432180" cy="81377"/>
            </a:xfrm>
            <a:custGeom>
              <a:avLst/>
              <a:gdLst/>
              <a:ahLst/>
              <a:cxnLst/>
              <a:rect l="l" t="t" r="r" b="b"/>
              <a:pathLst>
                <a:path w="3006" h="566" extrusionOk="0">
                  <a:moveTo>
                    <a:pt x="2443" y="0"/>
                  </a:moveTo>
                  <a:cubicBezTo>
                    <a:pt x="1324" y="0"/>
                    <a:pt x="34" y="514"/>
                    <a:pt x="24" y="519"/>
                  </a:cubicBezTo>
                  <a:cubicBezTo>
                    <a:pt x="6" y="525"/>
                    <a:pt x="0" y="543"/>
                    <a:pt x="6" y="549"/>
                  </a:cubicBezTo>
                  <a:cubicBezTo>
                    <a:pt x="15" y="557"/>
                    <a:pt x="23" y="565"/>
                    <a:pt x="29" y="565"/>
                  </a:cubicBezTo>
                  <a:cubicBezTo>
                    <a:pt x="32" y="565"/>
                    <a:pt x="34" y="564"/>
                    <a:pt x="36" y="561"/>
                  </a:cubicBezTo>
                  <a:cubicBezTo>
                    <a:pt x="51" y="555"/>
                    <a:pt x="1325" y="48"/>
                    <a:pt x="2432" y="48"/>
                  </a:cubicBezTo>
                  <a:cubicBezTo>
                    <a:pt x="2618" y="48"/>
                    <a:pt x="2799" y="62"/>
                    <a:pt x="2969" y="96"/>
                  </a:cubicBezTo>
                  <a:lnTo>
                    <a:pt x="2975" y="96"/>
                  </a:lnTo>
                  <a:cubicBezTo>
                    <a:pt x="2981" y="96"/>
                    <a:pt x="2987" y="84"/>
                    <a:pt x="2999" y="72"/>
                  </a:cubicBezTo>
                  <a:cubicBezTo>
                    <a:pt x="3005" y="66"/>
                    <a:pt x="2999" y="48"/>
                    <a:pt x="2981" y="48"/>
                  </a:cubicBezTo>
                  <a:cubicBezTo>
                    <a:pt x="2811" y="15"/>
                    <a:pt x="2629" y="0"/>
                    <a:pt x="244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1" name="Google Shape;561;p38"/>
            <p:cNvSpPr/>
            <p:nvPr/>
          </p:nvSpPr>
          <p:spPr>
            <a:xfrm>
              <a:off x="1033988" y="1905517"/>
              <a:ext cx="432180" cy="79076"/>
            </a:xfrm>
            <a:custGeom>
              <a:avLst/>
              <a:gdLst/>
              <a:ahLst/>
              <a:cxnLst/>
              <a:rect l="l" t="t" r="r" b="b"/>
              <a:pathLst>
                <a:path w="3006" h="550" extrusionOk="0">
                  <a:moveTo>
                    <a:pt x="2457" y="0"/>
                  </a:moveTo>
                  <a:cubicBezTo>
                    <a:pt x="2107" y="0"/>
                    <a:pt x="1670" y="60"/>
                    <a:pt x="1151" y="184"/>
                  </a:cubicBezTo>
                  <a:cubicBezTo>
                    <a:pt x="531" y="321"/>
                    <a:pt x="37" y="500"/>
                    <a:pt x="25" y="500"/>
                  </a:cubicBezTo>
                  <a:cubicBezTo>
                    <a:pt x="13" y="511"/>
                    <a:pt x="1" y="523"/>
                    <a:pt x="13" y="529"/>
                  </a:cubicBezTo>
                  <a:cubicBezTo>
                    <a:pt x="17" y="543"/>
                    <a:pt x="25" y="549"/>
                    <a:pt x="34" y="549"/>
                  </a:cubicBezTo>
                  <a:cubicBezTo>
                    <a:pt x="37" y="549"/>
                    <a:pt x="40" y="549"/>
                    <a:pt x="43" y="547"/>
                  </a:cubicBezTo>
                  <a:cubicBezTo>
                    <a:pt x="53" y="542"/>
                    <a:pt x="1478" y="51"/>
                    <a:pt x="2481" y="51"/>
                  </a:cubicBezTo>
                  <a:cubicBezTo>
                    <a:pt x="2664" y="51"/>
                    <a:pt x="2832" y="67"/>
                    <a:pt x="2976" y="106"/>
                  </a:cubicBezTo>
                  <a:lnTo>
                    <a:pt x="2994" y="106"/>
                  </a:lnTo>
                  <a:cubicBezTo>
                    <a:pt x="3000" y="106"/>
                    <a:pt x="3006" y="100"/>
                    <a:pt x="3006" y="94"/>
                  </a:cubicBezTo>
                  <a:cubicBezTo>
                    <a:pt x="3006" y="76"/>
                    <a:pt x="3006" y="64"/>
                    <a:pt x="2994" y="64"/>
                  </a:cubicBezTo>
                  <a:cubicBezTo>
                    <a:pt x="2846" y="22"/>
                    <a:pt x="2667" y="0"/>
                    <a:pt x="245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2" name="Google Shape;562;p38"/>
            <p:cNvSpPr/>
            <p:nvPr/>
          </p:nvSpPr>
          <p:spPr>
            <a:xfrm>
              <a:off x="1072663" y="2003859"/>
              <a:ext cx="427867" cy="88709"/>
            </a:xfrm>
            <a:custGeom>
              <a:avLst/>
              <a:gdLst/>
              <a:ahLst/>
              <a:cxnLst/>
              <a:rect l="l" t="t" r="r" b="b"/>
              <a:pathLst>
                <a:path w="2976" h="617" extrusionOk="0">
                  <a:moveTo>
                    <a:pt x="2521" y="0"/>
                  </a:moveTo>
                  <a:cubicBezTo>
                    <a:pt x="1424" y="0"/>
                    <a:pt x="40" y="562"/>
                    <a:pt x="24" y="573"/>
                  </a:cubicBezTo>
                  <a:cubicBezTo>
                    <a:pt x="12" y="579"/>
                    <a:pt x="0" y="591"/>
                    <a:pt x="12" y="603"/>
                  </a:cubicBezTo>
                  <a:cubicBezTo>
                    <a:pt x="16" y="611"/>
                    <a:pt x="21" y="617"/>
                    <a:pt x="30" y="617"/>
                  </a:cubicBezTo>
                  <a:cubicBezTo>
                    <a:pt x="33" y="617"/>
                    <a:pt x="37" y="616"/>
                    <a:pt x="42" y="614"/>
                  </a:cubicBezTo>
                  <a:cubicBezTo>
                    <a:pt x="52" y="609"/>
                    <a:pt x="1449" y="46"/>
                    <a:pt x="2535" y="46"/>
                  </a:cubicBezTo>
                  <a:cubicBezTo>
                    <a:pt x="2678" y="46"/>
                    <a:pt x="2817" y="56"/>
                    <a:pt x="2945" y="78"/>
                  </a:cubicBezTo>
                  <a:lnTo>
                    <a:pt x="2957" y="78"/>
                  </a:lnTo>
                  <a:cubicBezTo>
                    <a:pt x="2963" y="78"/>
                    <a:pt x="2963" y="72"/>
                    <a:pt x="2969" y="54"/>
                  </a:cubicBezTo>
                  <a:cubicBezTo>
                    <a:pt x="2975" y="48"/>
                    <a:pt x="2969" y="36"/>
                    <a:pt x="2957" y="36"/>
                  </a:cubicBezTo>
                  <a:cubicBezTo>
                    <a:pt x="2820" y="11"/>
                    <a:pt x="2673" y="0"/>
                    <a:pt x="252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3" name="Google Shape;563;p38"/>
            <p:cNvSpPr/>
            <p:nvPr/>
          </p:nvSpPr>
          <p:spPr>
            <a:xfrm>
              <a:off x="1106019" y="2108382"/>
              <a:ext cx="430455" cy="85402"/>
            </a:xfrm>
            <a:custGeom>
              <a:avLst/>
              <a:gdLst/>
              <a:ahLst/>
              <a:cxnLst/>
              <a:rect l="l" t="t" r="r" b="b"/>
              <a:pathLst>
                <a:path w="2994" h="594" extrusionOk="0">
                  <a:moveTo>
                    <a:pt x="2339" y="0"/>
                  </a:moveTo>
                  <a:cubicBezTo>
                    <a:pt x="1279" y="0"/>
                    <a:pt x="28" y="544"/>
                    <a:pt x="19" y="549"/>
                  </a:cubicBezTo>
                  <a:cubicBezTo>
                    <a:pt x="13" y="561"/>
                    <a:pt x="1" y="573"/>
                    <a:pt x="13" y="579"/>
                  </a:cubicBezTo>
                  <a:cubicBezTo>
                    <a:pt x="17" y="588"/>
                    <a:pt x="21" y="593"/>
                    <a:pt x="30" y="593"/>
                  </a:cubicBezTo>
                  <a:cubicBezTo>
                    <a:pt x="34" y="593"/>
                    <a:pt x="38" y="593"/>
                    <a:pt x="42" y="591"/>
                  </a:cubicBezTo>
                  <a:cubicBezTo>
                    <a:pt x="57" y="576"/>
                    <a:pt x="1294" y="38"/>
                    <a:pt x="2343" y="38"/>
                  </a:cubicBezTo>
                  <a:cubicBezTo>
                    <a:pt x="2565" y="38"/>
                    <a:pt x="2778" y="62"/>
                    <a:pt x="2970" y="120"/>
                  </a:cubicBezTo>
                  <a:lnTo>
                    <a:pt x="2982" y="120"/>
                  </a:lnTo>
                  <a:cubicBezTo>
                    <a:pt x="2994" y="120"/>
                    <a:pt x="2994" y="114"/>
                    <a:pt x="2994" y="114"/>
                  </a:cubicBezTo>
                  <a:cubicBezTo>
                    <a:pt x="2994" y="96"/>
                    <a:pt x="2994" y="84"/>
                    <a:pt x="2976" y="84"/>
                  </a:cubicBezTo>
                  <a:cubicBezTo>
                    <a:pt x="2781" y="25"/>
                    <a:pt x="2565" y="0"/>
                    <a:pt x="233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4" name="Google Shape;564;p38"/>
            <p:cNvSpPr/>
            <p:nvPr/>
          </p:nvSpPr>
          <p:spPr>
            <a:xfrm>
              <a:off x="1140380" y="2205861"/>
              <a:ext cx="437212" cy="86121"/>
            </a:xfrm>
            <a:custGeom>
              <a:avLst/>
              <a:gdLst/>
              <a:ahLst/>
              <a:cxnLst/>
              <a:rect l="l" t="t" r="r" b="b"/>
              <a:pathLst>
                <a:path w="3041" h="599" extrusionOk="0">
                  <a:moveTo>
                    <a:pt x="2692" y="1"/>
                  </a:moveTo>
                  <a:cubicBezTo>
                    <a:pt x="1806" y="1"/>
                    <a:pt x="101" y="525"/>
                    <a:pt x="18" y="551"/>
                  </a:cubicBezTo>
                  <a:cubicBezTo>
                    <a:pt x="12" y="557"/>
                    <a:pt x="0" y="563"/>
                    <a:pt x="0" y="581"/>
                  </a:cubicBezTo>
                  <a:cubicBezTo>
                    <a:pt x="12" y="599"/>
                    <a:pt x="18" y="599"/>
                    <a:pt x="30" y="599"/>
                  </a:cubicBezTo>
                  <a:cubicBezTo>
                    <a:pt x="51" y="588"/>
                    <a:pt x="1826" y="47"/>
                    <a:pt x="2707" y="47"/>
                  </a:cubicBezTo>
                  <a:cubicBezTo>
                    <a:pt x="2827" y="47"/>
                    <a:pt x="2931" y="57"/>
                    <a:pt x="3011" y="80"/>
                  </a:cubicBezTo>
                  <a:lnTo>
                    <a:pt x="3029" y="80"/>
                  </a:lnTo>
                  <a:cubicBezTo>
                    <a:pt x="3035" y="80"/>
                    <a:pt x="3041" y="74"/>
                    <a:pt x="3035" y="68"/>
                  </a:cubicBezTo>
                  <a:cubicBezTo>
                    <a:pt x="3035" y="50"/>
                    <a:pt x="3035" y="38"/>
                    <a:pt x="3023" y="38"/>
                  </a:cubicBezTo>
                  <a:cubicBezTo>
                    <a:pt x="2936" y="12"/>
                    <a:pt x="2823" y="1"/>
                    <a:pt x="269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5" name="Google Shape;565;p38"/>
            <p:cNvSpPr/>
            <p:nvPr/>
          </p:nvSpPr>
          <p:spPr>
            <a:xfrm>
              <a:off x="1174598" y="2301614"/>
              <a:ext cx="427004" cy="89284"/>
            </a:xfrm>
            <a:custGeom>
              <a:avLst/>
              <a:gdLst/>
              <a:ahLst/>
              <a:cxnLst/>
              <a:rect l="l" t="t" r="r" b="b"/>
              <a:pathLst>
                <a:path w="2970" h="621" extrusionOk="0">
                  <a:moveTo>
                    <a:pt x="2642" y="1"/>
                  </a:moveTo>
                  <a:cubicBezTo>
                    <a:pt x="1764" y="1"/>
                    <a:pt x="97" y="544"/>
                    <a:pt x="18" y="571"/>
                  </a:cubicBezTo>
                  <a:cubicBezTo>
                    <a:pt x="1" y="576"/>
                    <a:pt x="1" y="588"/>
                    <a:pt x="1" y="600"/>
                  </a:cubicBezTo>
                  <a:cubicBezTo>
                    <a:pt x="10" y="614"/>
                    <a:pt x="15" y="620"/>
                    <a:pt x="22" y="620"/>
                  </a:cubicBezTo>
                  <a:cubicBezTo>
                    <a:pt x="25" y="620"/>
                    <a:pt x="27" y="620"/>
                    <a:pt x="30" y="618"/>
                  </a:cubicBezTo>
                  <a:cubicBezTo>
                    <a:pt x="51" y="608"/>
                    <a:pt x="1758" y="48"/>
                    <a:pt x="2634" y="48"/>
                  </a:cubicBezTo>
                  <a:cubicBezTo>
                    <a:pt x="2754" y="48"/>
                    <a:pt x="2858" y="58"/>
                    <a:pt x="2940" y="82"/>
                  </a:cubicBezTo>
                  <a:lnTo>
                    <a:pt x="2952" y="82"/>
                  </a:lnTo>
                  <a:cubicBezTo>
                    <a:pt x="2964" y="82"/>
                    <a:pt x="2964" y="70"/>
                    <a:pt x="2970" y="64"/>
                  </a:cubicBezTo>
                  <a:cubicBezTo>
                    <a:pt x="2970" y="52"/>
                    <a:pt x="2970" y="34"/>
                    <a:pt x="2952" y="34"/>
                  </a:cubicBezTo>
                  <a:cubicBezTo>
                    <a:pt x="2867" y="11"/>
                    <a:pt x="2762" y="1"/>
                    <a:pt x="264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6" name="Google Shape;566;p38"/>
            <p:cNvSpPr/>
            <p:nvPr/>
          </p:nvSpPr>
          <p:spPr>
            <a:xfrm>
              <a:off x="1210542" y="2400818"/>
              <a:ext cx="425423" cy="95898"/>
            </a:xfrm>
            <a:custGeom>
              <a:avLst/>
              <a:gdLst/>
              <a:ahLst/>
              <a:cxnLst/>
              <a:rect l="l" t="t" r="r" b="b"/>
              <a:pathLst>
                <a:path w="2959" h="667" extrusionOk="0">
                  <a:moveTo>
                    <a:pt x="2585" y="1"/>
                  </a:moveTo>
                  <a:cubicBezTo>
                    <a:pt x="1556" y="1"/>
                    <a:pt x="40" y="609"/>
                    <a:pt x="19" y="620"/>
                  </a:cubicBezTo>
                  <a:cubicBezTo>
                    <a:pt x="7" y="626"/>
                    <a:pt x="1" y="638"/>
                    <a:pt x="7" y="650"/>
                  </a:cubicBezTo>
                  <a:cubicBezTo>
                    <a:pt x="11" y="658"/>
                    <a:pt x="21" y="666"/>
                    <a:pt x="29" y="666"/>
                  </a:cubicBezTo>
                  <a:cubicBezTo>
                    <a:pt x="32" y="666"/>
                    <a:pt x="35" y="665"/>
                    <a:pt x="37" y="662"/>
                  </a:cubicBezTo>
                  <a:cubicBezTo>
                    <a:pt x="58" y="656"/>
                    <a:pt x="1567" y="50"/>
                    <a:pt x="2590" y="50"/>
                  </a:cubicBezTo>
                  <a:cubicBezTo>
                    <a:pt x="2711" y="50"/>
                    <a:pt x="2824" y="58"/>
                    <a:pt x="2928" y="77"/>
                  </a:cubicBezTo>
                  <a:lnTo>
                    <a:pt x="2934" y="77"/>
                  </a:lnTo>
                  <a:cubicBezTo>
                    <a:pt x="2940" y="77"/>
                    <a:pt x="2952" y="65"/>
                    <a:pt x="2952" y="53"/>
                  </a:cubicBezTo>
                  <a:cubicBezTo>
                    <a:pt x="2958" y="47"/>
                    <a:pt x="2952" y="30"/>
                    <a:pt x="2934" y="30"/>
                  </a:cubicBezTo>
                  <a:cubicBezTo>
                    <a:pt x="2827" y="10"/>
                    <a:pt x="2710" y="1"/>
                    <a:pt x="258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7" name="Google Shape;567;p38"/>
            <p:cNvSpPr/>
            <p:nvPr/>
          </p:nvSpPr>
          <p:spPr>
            <a:xfrm>
              <a:off x="1502114" y="1473190"/>
              <a:ext cx="378984" cy="220551"/>
            </a:xfrm>
            <a:custGeom>
              <a:avLst/>
              <a:gdLst/>
              <a:ahLst/>
              <a:cxnLst/>
              <a:rect l="l" t="t" r="r" b="b"/>
              <a:pathLst>
                <a:path w="2636" h="1534" extrusionOk="0">
                  <a:moveTo>
                    <a:pt x="2605" y="1"/>
                  </a:moveTo>
                  <a:cubicBezTo>
                    <a:pt x="2593" y="7"/>
                    <a:pt x="793" y="549"/>
                    <a:pt x="6" y="1497"/>
                  </a:cubicBezTo>
                  <a:cubicBezTo>
                    <a:pt x="0" y="1503"/>
                    <a:pt x="0" y="1521"/>
                    <a:pt x="6" y="1527"/>
                  </a:cubicBezTo>
                  <a:cubicBezTo>
                    <a:pt x="12" y="1533"/>
                    <a:pt x="18" y="1533"/>
                    <a:pt x="30" y="1533"/>
                  </a:cubicBezTo>
                  <a:cubicBezTo>
                    <a:pt x="36" y="1533"/>
                    <a:pt x="36" y="1533"/>
                    <a:pt x="36" y="1527"/>
                  </a:cubicBezTo>
                  <a:cubicBezTo>
                    <a:pt x="817" y="585"/>
                    <a:pt x="2605" y="49"/>
                    <a:pt x="2623" y="43"/>
                  </a:cubicBezTo>
                  <a:cubicBezTo>
                    <a:pt x="2635" y="37"/>
                    <a:pt x="2635" y="31"/>
                    <a:pt x="2635" y="13"/>
                  </a:cubicBezTo>
                  <a:cubicBezTo>
                    <a:pt x="2629" y="1"/>
                    <a:pt x="2623" y="1"/>
                    <a:pt x="260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8" name="Google Shape;568;p38"/>
            <p:cNvSpPr/>
            <p:nvPr/>
          </p:nvSpPr>
          <p:spPr>
            <a:xfrm>
              <a:off x="1532881" y="1571819"/>
              <a:ext cx="382435" cy="211924"/>
            </a:xfrm>
            <a:custGeom>
              <a:avLst/>
              <a:gdLst/>
              <a:ahLst/>
              <a:cxnLst/>
              <a:rect l="l" t="t" r="r" b="b"/>
              <a:pathLst>
                <a:path w="2660" h="1474" extrusionOk="0">
                  <a:moveTo>
                    <a:pt x="2630" y="1"/>
                  </a:moveTo>
                  <a:cubicBezTo>
                    <a:pt x="2606" y="1"/>
                    <a:pt x="806" y="519"/>
                    <a:pt x="7" y="1437"/>
                  </a:cubicBezTo>
                  <a:cubicBezTo>
                    <a:pt x="1" y="1443"/>
                    <a:pt x="1" y="1455"/>
                    <a:pt x="7" y="1467"/>
                  </a:cubicBezTo>
                  <a:cubicBezTo>
                    <a:pt x="13" y="1473"/>
                    <a:pt x="25" y="1473"/>
                    <a:pt x="30" y="1473"/>
                  </a:cubicBezTo>
                  <a:lnTo>
                    <a:pt x="42" y="1473"/>
                  </a:lnTo>
                  <a:cubicBezTo>
                    <a:pt x="835" y="567"/>
                    <a:pt x="2630" y="48"/>
                    <a:pt x="2648" y="42"/>
                  </a:cubicBezTo>
                  <a:cubicBezTo>
                    <a:pt x="2660" y="36"/>
                    <a:pt x="2660" y="30"/>
                    <a:pt x="2660" y="12"/>
                  </a:cubicBezTo>
                  <a:cubicBezTo>
                    <a:pt x="2654" y="1"/>
                    <a:pt x="2648" y="1"/>
                    <a:pt x="2630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9" name="Google Shape;569;p38"/>
            <p:cNvSpPr/>
            <p:nvPr/>
          </p:nvSpPr>
          <p:spPr>
            <a:xfrm>
              <a:off x="1565518" y="1667572"/>
              <a:ext cx="382435" cy="217244"/>
            </a:xfrm>
            <a:custGeom>
              <a:avLst/>
              <a:gdLst/>
              <a:ahLst/>
              <a:cxnLst/>
              <a:rect l="l" t="t" r="r" b="b"/>
              <a:pathLst>
                <a:path w="2660" h="1511" extrusionOk="0">
                  <a:moveTo>
                    <a:pt x="2629" y="0"/>
                  </a:moveTo>
                  <a:cubicBezTo>
                    <a:pt x="2626" y="0"/>
                    <a:pt x="2622" y="1"/>
                    <a:pt x="2618" y="2"/>
                  </a:cubicBezTo>
                  <a:cubicBezTo>
                    <a:pt x="2618" y="8"/>
                    <a:pt x="2111" y="181"/>
                    <a:pt x="1538" y="443"/>
                  </a:cubicBezTo>
                  <a:cubicBezTo>
                    <a:pt x="769" y="801"/>
                    <a:pt x="257" y="1153"/>
                    <a:pt x="12" y="1481"/>
                  </a:cubicBezTo>
                  <a:cubicBezTo>
                    <a:pt x="0" y="1487"/>
                    <a:pt x="12" y="1499"/>
                    <a:pt x="18" y="1511"/>
                  </a:cubicBezTo>
                  <a:lnTo>
                    <a:pt x="42" y="1511"/>
                  </a:lnTo>
                  <a:cubicBezTo>
                    <a:pt x="48" y="1511"/>
                    <a:pt x="48" y="1499"/>
                    <a:pt x="42" y="1499"/>
                  </a:cubicBezTo>
                  <a:cubicBezTo>
                    <a:pt x="608" y="748"/>
                    <a:pt x="2474" y="98"/>
                    <a:pt x="2623" y="50"/>
                  </a:cubicBezTo>
                  <a:lnTo>
                    <a:pt x="2635" y="50"/>
                  </a:lnTo>
                  <a:cubicBezTo>
                    <a:pt x="2647" y="38"/>
                    <a:pt x="2659" y="32"/>
                    <a:pt x="2647" y="20"/>
                  </a:cubicBezTo>
                  <a:cubicBezTo>
                    <a:pt x="2643" y="7"/>
                    <a:pt x="2638" y="0"/>
                    <a:pt x="262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0" name="Google Shape;570;p38"/>
            <p:cNvSpPr/>
            <p:nvPr/>
          </p:nvSpPr>
          <p:spPr>
            <a:xfrm>
              <a:off x="1598873" y="1775833"/>
              <a:ext cx="385885" cy="203298"/>
            </a:xfrm>
            <a:custGeom>
              <a:avLst/>
              <a:gdLst/>
              <a:ahLst/>
              <a:cxnLst/>
              <a:rect l="l" t="t" r="r" b="b"/>
              <a:pathLst>
                <a:path w="2684" h="1414" extrusionOk="0">
                  <a:moveTo>
                    <a:pt x="2654" y="0"/>
                  </a:moveTo>
                  <a:cubicBezTo>
                    <a:pt x="2636" y="0"/>
                    <a:pt x="770" y="531"/>
                    <a:pt x="13" y="1372"/>
                  </a:cubicBezTo>
                  <a:cubicBezTo>
                    <a:pt x="1" y="1384"/>
                    <a:pt x="1" y="1396"/>
                    <a:pt x="13" y="1402"/>
                  </a:cubicBezTo>
                  <a:cubicBezTo>
                    <a:pt x="19" y="1413"/>
                    <a:pt x="25" y="1413"/>
                    <a:pt x="31" y="1413"/>
                  </a:cubicBezTo>
                  <a:lnTo>
                    <a:pt x="48" y="1413"/>
                  </a:lnTo>
                  <a:cubicBezTo>
                    <a:pt x="800" y="579"/>
                    <a:pt x="2648" y="54"/>
                    <a:pt x="2672" y="48"/>
                  </a:cubicBezTo>
                  <a:cubicBezTo>
                    <a:pt x="2678" y="42"/>
                    <a:pt x="2684" y="30"/>
                    <a:pt x="2684" y="18"/>
                  </a:cubicBezTo>
                  <a:cubicBezTo>
                    <a:pt x="2678" y="0"/>
                    <a:pt x="2672" y="0"/>
                    <a:pt x="265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1" name="Google Shape;571;p38"/>
            <p:cNvSpPr/>
            <p:nvPr/>
          </p:nvSpPr>
          <p:spPr>
            <a:xfrm>
              <a:off x="1635823" y="1877050"/>
              <a:ext cx="381572" cy="211781"/>
            </a:xfrm>
            <a:custGeom>
              <a:avLst/>
              <a:gdLst/>
              <a:ahLst/>
              <a:cxnLst/>
              <a:rect l="l" t="t" r="r" b="b"/>
              <a:pathLst>
                <a:path w="2654" h="1473" extrusionOk="0">
                  <a:moveTo>
                    <a:pt x="2629" y="0"/>
                  </a:moveTo>
                  <a:cubicBezTo>
                    <a:pt x="2605" y="6"/>
                    <a:pt x="680" y="501"/>
                    <a:pt x="6" y="1443"/>
                  </a:cubicBezTo>
                  <a:cubicBezTo>
                    <a:pt x="0" y="1455"/>
                    <a:pt x="6" y="1467"/>
                    <a:pt x="12" y="1473"/>
                  </a:cubicBezTo>
                  <a:lnTo>
                    <a:pt x="36" y="1473"/>
                  </a:lnTo>
                  <a:cubicBezTo>
                    <a:pt x="42" y="1473"/>
                    <a:pt x="54" y="1473"/>
                    <a:pt x="36" y="1461"/>
                  </a:cubicBezTo>
                  <a:cubicBezTo>
                    <a:pt x="698" y="531"/>
                    <a:pt x="2617" y="42"/>
                    <a:pt x="2635" y="36"/>
                  </a:cubicBezTo>
                  <a:cubicBezTo>
                    <a:pt x="2647" y="36"/>
                    <a:pt x="2653" y="30"/>
                    <a:pt x="2653" y="12"/>
                  </a:cubicBezTo>
                  <a:cubicBezTo>
                    <a:pt x="2653" y="6"/>
                    <a:pt x="2647" y="0"/>
                    <a:pt x="262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2" name="Google Shape;572;p38"/>
            <p:cNvSpPr/>
            <p:nvPr/>
          </p:nvSpPr>
          <p:spPr>
            <a:xfrm>
              <a:off x="1660552" y="1975535"/>
              <a:ext cx="392786" cy="211062"/>
            </a:xfrm>
            <a:custGeom>
              <a:avLst/>
              <a:gdLst/>
              <a:ahLst/>
              <a:cxnLst/>
              <a:rect l="l" t="t" r="r" b="b"/>
              <a:pathLst>
                <a:path w="2732" h="1468" extrusionOk="0">
                  <a:moveTo>
                    <a:pt x="2696" y="1"/>
                  </a:moveTo>
                  <a:cubicBezTo>
                    <a:pt x="2600" y="36"/>
                    <a:pt x="424" y="865"/>
                    <a:pt x="7" y="1437"/>
                  </a:cubicBezTo>
                  <a:cubicBezTo>
                    <a:pt x="1" y="1443"/>
                    <a:pt x="7" y="1461"/>
                    <a:pt x="13" y="1467"/>
                  </a:cubicBezTo>
                  <a:lnTo>
                    <a:pt x="43" y="1467"/>
                  </a:lnTo>
                  <a:cubicBezTo>
                    <a:pt x="454" y="901"/>
                    <a:pt x="2690" y="54"/>
                    <a:pt x="2714" y="42"/>
                  </a:cubicBezTo>
                  <a:cubicBezTo>
                    <a:pt x="2726" y="36"/>
                    <a:pt x="2732" y="24"/>
                    <a:pt x="2726" y="13"/>
                  </a:cubicBezTo>
                  <a:cubicBezTo>
                    <a:pt x="2720" y="1"/>
                    <a:pt x="2714" y="1"/>
                    <a:pt x="269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3" name="Google Shape;573;p38"/>
            <p:cNvSpPr/>
            <p:nvPr/>
          </p:nvSpPr>
          <p:spPr>
            <a:xfrm>
              <a:off x="1700090" y="2073733"/>
              <a:ext cx="386748" cy="202867"/>
            </a:xfrm>
            <a:custGeom>
              <a:avLst/>
              <a:gdLst/>
              <a:ahLst/>
              <a:cxnLst/>
              <a:rect l="l" t="t" r="r" b="b"/>
              <a:pathLst>
                <a:path w="2690" h="1411" extrusionOk="0">
                  <a:moveTo>
                    <a:pt x="2660" y="1"/>
                  </a:moveTo>
                  <a:cubicBezTo>
                    <a:pt x="2657" y="1"/>
                    <a:pt x="2655" y="2"/>
                    <a:pt x="2653" y="3"/>
                  </a:cubicBezTo>
                  <a:cubicBezTo>
                    <a:pt x="2564" y="39"/>
                    <a:pt x="435" y="802"/>
                    <a:pt x="6" y="1380"/>
                  </a:cubicBezTo>
                  <a:cubicBezTo>
                    <a:pt x="0" y="1386"/>
                    <a:pt x="6" y="1404"/>
                    <a:pt x="12" y="1410"/>
                  </a:cubicBezTo>
                  <a:lnTo>
                    <a:pt x="42" y="1410"/>
                  </a:lnTo>
                  <a:cubicBezTo>
                    <a:pt x="465" y="838"/>
                    <a:pt x="2647" y="57"/>
                    <a:pt x="2665" y="45"/>
                  </a:cubicBezTo>
                  <a:cubicBezTo>
                    <a:pt x="2683" y="39"/>
                    <a:pt x="2689" y="33"/>
                    <a:pt x="2683" y="15"/>
                  </a:cubicBezTo>
                  <a:cubicBezTo>
                    <a:pt x="2679" y="6"/>
                    <a:pt x="2668" y="1"/>
                    <a:pt x="2660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4" name="Google Shape;574;p38"/>
            <p:cNvSpPr/>
            <p:nvPr/>
          </p:nvSpPr>
          <p:spPr>
            <a:xfrm>
              <a:off x="1735170" y="2180413"/>
              <a:ext cx="388473" cy="194671"/>
            </a:xfrm>
            <a:custGeom>
              <a:avLst/>
              <a:gdLst/>
              <a:ahLst/>
              <a:cxnLst/>
              <a:rect l="l" t="t" r="r" b="b"/>
              <a:pathLst>
                <a:path w="2702" h="1354" extrusionOk="0">
                  <a:moveTo>
                    <a:pt x="2672" y="1"/>
                  </a:moveTo>
                  <a:cubicBezTo>
                    <a:pt x="2654" y="6"/>
                    <a:pt x="680" y="567"/>
                    <a:pt x="7" y="1318"/>
                  </a:cubicBezTo>
                  <a:cubicBezTo>
                    <a:pt x="1" y="1324"/>
                    <a:pt x="1" y="1342"/>
                    <a:pt x="7" y="1348"/>
                  </a:cubicBezTo>
                  <a:cubicBezTo>
                    <a:pt x="13" y="1354"/>
                    <a:pt x="25" y="1354"/>
                    <a:pt x="30" y="1354"/>
                  </a:cubicBezTo>
                  <a:cubicBezTo>
                    <a:pt x="30" y="1354"/>
                    <a:pt x="36" y="1354"/>
                    <a:pt x="36" y="1348"/>
                  </a:cubicBezTo>
                  <a:cubicBezTo>
                    <a:pt x="710" y="609"/>
                    <a:pt x="2660" y="48"/>
                    <a:pt x="2684" y="42"/>
                  </a:cubicBezTo>
                  <a:cubicBezTo>
                    <a:pt x="2701" y="36"/>
                    <a:pt x="2701" y="30"/>
                    <a:pt x="2701" y="12"/>
                  </a:cubicBezTo>
                  <a:cubicBezTo>
                    <a:pt x="2690" y="1"/>
                    <a:pt x="2684" y="1"/>
                    <a:pt x="267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5" name="Google Shape;575;p38"/>
            <p:cNvSpPr/>
            <p:nvPr/>
          </p:nvSpPr>
          <p:spPr>
            <a:xfrm>
              <a:off x="1467752" y="1547808"/>
              <a:ext cx="128676" cy="289850"/>
            </a:xfrm>
            <a:custGeom>
              <a:avLst/>
              <a:gdLst/>
              <a:ahLst/>
              <a:cxnLst/>
              <a:rect l="l" t="t" r="r" b="b"/>
              <a:pathLst>
                <a:path w="895" h="2016" extrusionOk="0">
                  <a:moveTo>
                    <a:pt x="328" y="1"/>
                  </a:moveTo>
                  <a:cubicBezTo>
                    <a:pt x="209" y="96"/>
                    <a:pt x="102" y="197"/>
                    <a:pt x="1" y="293"/>
                  </a:cubicBezTo>
                  <a:lnTo>
                    <a:pt x="585" y="2016"/>
                  </a:lnTo>
                  <a:lnTo>
                    <a:pt x="627" y="1521"/>
                  </a:lnTo>
                  <a:lnTo>
                    <a:pt x="895" y="1664"/>
                  </a:lnTo>
                  <a:lnTo>
                    <a:pt x="328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76" name="Google Shape;576;p38"/>
          <p:cNvSpPr txBox="1">
            <a:spLocks noGrp="1"/>
          </p:cNvSpPr>
          <p:nvPr>
            <p:ph type="title"/>
          </p:nvPr>
        </p:nvSpPr>
        <p:spPr>
          <a:xfrm>
            <a:off x="2419050" y="2028000"/>
            <a:ext cx="4305900" cy="1628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rtl="1">
              <a:lnSpc>
                <a:spcPct val="150000"/>
              </a:lnSpc>
            </a:pPr>
            <a:r>
              <a:rPr lang="fa-IR" sz="4000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4000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577" name="Google Shape;577;p38"/>
          <p:cNvSpPr txBox="1">
            <a:spLocks noGrp="1"/>
          </p:cNvSpPr>
          <p:nvPr>
            <p:ph type="title" idx="2"/>
          </p:nvPr>
        </p:nvSpPr>
        <p:spPr>
          <a:xfrm>
            <a:off x="3927300" y="992200"/>
            <a:ext cx="1289400" cy="8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rtl="1">
              <a:lnSpc>
                <a:spcPct val="150000"/>
              </a:lnSpc>
              <a:buSzPts val="3600"/>
            </a:pPr>
            <a:r>
              <a:rPr lang="fa-IR" sz="4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01</a:t>
            </a:r>
            <a:endParaRPr sz="40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cxnSp>
        <p:nvCxnSpPr>
          <p:cNvPr id="579" name="Google Shape;579;p38"/>
          <p:cNvCxnSpPr/>
          <p:nvPr/>
        </p:nvCxnSpPr>
        <p:spPr>
          <a:xfrm>
            <a:off x="4011150" y="1834003"/>
            <a:ext cx="1121700" cy="0"/>
          </a:xfrm>
          <a:prstGeom prst="straightConnector1">
            <a:avLst/>
          </a:prstGeom>
          <a:noFill/>
          <a:ln w="9525" cap="rnd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grpSp>
        <p:nvGrpSpPr>
          <p:cNvPr id="580" name="Google Shape;580;p38"/>
          <p:cNvGrpSpPr/>
          <p:nvPr/>
        </p:nvGrpSpPr>
        <p:grpSpPr>
          <a:xfrm>
            <a:off x="6389809" y="2887063"/>
            <a:ext cx="2411653" cy="1890383"/>
            <a:chOff x="6113525" y="2551037"/>
            <a:chExt cx="2840246" cy="2226338"/>
          </a:xfrm>
        </p:grpSpPr>
        <p:sp>
          <p:nvSpPr>
            <p:cNvPr id="581" name="Google Shape;581;p38"/>
            <p:cNvSpPr/>
            <p:nvPr/>
          </p:nvSpPr>
          <p:spPr>
            <a:xfrm>
              <a:off x="6113525" y="4608500"/>
              <a:ext cx="2787691" cy="168875"/>
            </a:xfrm>
            <a:custGeom>
              <a:avLst/>
              <a:gdLst/>
              <a:ahLst/>
              <a:cxnLst/>
              <a:rect l="l" t="t" r="r" b="b"/>
              <a:pathLst>
                <a:path w="17929" h="925" extrusionOk="0">
                  <a:moveTo>
                    <a:pt x="8961" y="1"/>
                  </a:moveTo>
                  <a:cubicBezTo>
                    <a:pt x="4013" y="1"/>
                    <a:pt x="1" y="209"/>
                    <a:pt x="1" y="466"/>
                  </a:cubicBezTo>
                  <a:cubicBezTo>
                    <a:pt x="1" y="722"/>
                    <a:pt x="4013" y="925"/>
                    <a:pt x="8961" y="925"/>
                  </a:cubicBezTo>
                  <a:cubicBezTo>
                    <a:pt x="13916" y="925"/>
                    <a:pt x="17928" y="722"/>
                    <a:pt x="17928" y="466"/>
                  </a:cubicBezTo>
                  <a:cubicBezTo>
                    <a:pt x="17928" y="209"/>
                    <a:pt x="13916" y="1"/>
                    <a:pt x="8961" y="1"/>
                  </a:cubicBez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582" name="Google Shape;582;p38"/>
            <p:cNvGrpSpPr/>
            <p:nvPr/>
          </p:nvGrpSpPr>
          <p:grpSpPr>
            <a:xfrm>
              <a:off x="6211851" y="2551037"/>
              <a:ext cx="2741920" cy="2134502"/>
              <a:chOff x="6328726" y="268400"/>
              <a:chExt cx="1863097" cy="1450168"/>
            </a:xfrm>
          </p:grpSpPr>
          <p:sp>
            <p:nvSpPr>
              <p:cNvPr id="583" name="Google Shape;583;p38"/>
              <p:cNvSpPr/>
              <p:nvPr/>
            </p:nvSpPr>
            <p:spPr>
              <a:xfrm>
                <a:off x="7246326" y="450597"/>
                <a:ext cx="869827" cy="133412"/>
              </a:xfrm>
              <a:custGeom>
                <a:avLst/>
                <a:gdLst/>
                <a:ahLst/>
                <a:cxnLst/>
                <a:rect l="l" t="t" r="r" b="b"/>
                <a:pathLst>
                  <a:path w="11162" h="1712" extrusionOk="0">
                    <a:moveTo>
                      <a:pt x="3126" y="1"/>
                    </a:moveTo>
                    <a:cubicBezTo>
                      <a:pt x="2077" y="1"/>
                      <a:pt x="1062" y="103"/>
                      <a:pt x="0" y="262"/>
                    </a:cubicBezTo>
                    <a:lnTo>
                      <a:pt x="167" y="1711"/>
                    </a:lnTo>
                    <a:cubicBezTo>
                      <a:pt x="167" y="1711"/>
                      <a:pt x="1049" y="1086"/>
                      <a:pt x="3184" y="1086"/>
                    </a:cubicBezTo>
                    <a:cubicBezTo>
                      <a:pt x="3507" y="1086"/>
                      <a:pt x="3858" y="1100"/>
                      <a:pt x="4239" y="1133"/>
                    </a:cubicBezTo>
                    <a:cubicBezTo>
                      <a:pt x="5184" y="1217"/>
                      <a:pt x="6318" y="1285"/>
                      <a:pt x="7379" y="1285"/>
                    </a:cubicBezTo>
                    <a:cubicBezTo>
                      <a:pt x="9403" y="1285"/>
                      <a:pt x="11162" y="1038"/>
                      <a:pt x="10833" y="185"/>
                    </a:cubicBezTo>
                    <a:cubicBezTo>
                      <a:pt x="10809" y="124"/>
                      <a:pt x="10754" y="90"/>
                      <a:pt x="10698" y="90"/>
                    </a:cubicBezTo>
                    <a:cubicBezTo>
                      <a:pt x="10655" y="90"/>
                      <a:pt x="10611" y="111"/>
                      <a:pt x="10583" y="155"/>
                    </a:cubicBezTo>
                    <a:cubicBezTo>
                      <a:pt x="10404" y="425"/>
                      <a:pt x="9965" y="857"/>
                      <a:pt x="8984" y="857"/>
                    </a:cubicBezTo>
                    <a:cubicBezTo>
                      <a:pt x="8622" y="857"/>
                      <a:pt x="8186" y="798"/>
                      <a:pt x="7661" y="650"/>
                    </a:cubicBezTo>
                    <a:cubicBezTo>
                      <a:pt x="5966" y="181"/>
                      <a:pt x="4516" y="1"/>
                      <a:pt x="3126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4" name="Google Shape;584;p38"/>
              <p:cNvSpPr/>
              <p:nvPr/>
            </p:nvSpPr>
            <p:spPr>
              <a:xfrm>
                <a:off x="6414836" y="471014"/>
                <a:ext cx="844578" cy="222093"/>
              </a:xfrm>
              <a:custGeom>
                <a:avLst/>
                <a:gdLst/>
                <a:ahLst/>
                <a:cxnLst/>
                <a:rect l="l" t="t" r="r" b="b"/>
                <a:pathLst>
                  <a:path w="10838" h="2850" extrusionOk="0">
                    <a:moveTo>
                      <a:pt x="10688" y="0"/>
                    </a:moveTo>
                    <a:cubicBezTo>
                      <a:pt x="8196" y="149"/>
                      <a:pt x="6014" y="537"/>
                      <a:pt x="3277" y="1968"/>
                    </a:cubicBezTo>
                    <a:cubicBezTo>
                      <a:pt x="2509" y="2368"/>
                      <a:pt x="1914" y="2505"/>
                      <a:pt x="1459" y="2505"/>
                    </a:cubicBezTo>
                    <a:cubicBezTo>
                      <a:pt x="859" y="2505"/>
                      <a:pt x="503" y="2267"/>
                      <a:pt x="320" y="2087"/>
                    </a:cubicBezTo>
                    <a:cubicBezTo>
                      <a:pt x="292" y="2059"/>
                      <a:pt x="257" y="2046"/>
                      <a:pt x="223" y="2046"/>
                    </a:cubicBezTo>
                    <a:cubicBezTo>
                      <a:pt x="155" y="2046"/>
                      <a:pt x="90" y="2095"/>
                      <a:pt x="82" y="2170"/>
                    </a:cubicBezTo>
                    <a:cubicBezTo>
                      <a:pt x="1" y="2663"/>
                      <a:pt x="490" y="2850"/>
                      <a:pt x="1272" y="2850"/>
                    </a:cubicBezTo>
                    <a:cubicBezTo>
                      <a:pt x="2678" y="2850"/>
                      <a:pt x="5032" y="2246"/>
                      <a:pt x="6729" y="1729"/>
                    </a:cubicBezTo>
                    <a:cubicBezTo>
                      <a:pt x="7925" y="1367"/>
                      <a:pt x="8850" y="1264"/>
                      <a:pt x="9516" y="1264"/>
                    </a:cubicBezTo>
                    <a:cubicBezTo>
                      <a:pt x="10407" y="1264"/>
                      <a:pt x="10837" y="1449"/>
                      <a:pt x="10837" y="1449"/>
                    </a:cubicBezTo>
                    <a:lnTo>
                      <a:pt x="10688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5" name="Google Shape;585;p38"/>
              <p:cNvSpPr/>
              <p:nvPr/>
            </p:nvSpPr>
            <p:spPr>
              <a:xfrm>
                <a:off x="7204011" y="473741"/>
                <a:ext cx="17300" cy="99513"/>
              </a:xfrm>
              <a:custGeom>
                <a:avLst/>
                <a:gdLst/>
                <a:ahLst/>
                <a:cxnLst/>
                <a:rect l="l" t="t" r="r" b="b"/>
                <a:pathLst>
                  <a:path w="222" h="1277" extrusionOk="0">
                    <a:moveTo>
                      <a:pt x="62" y="0"/>
                    </a:moveTo>
                    <a:cubicBezTo>
                      <a:pt x="53" y="0"/>
                      <a:pt x="45" y="2"/>
                      <a:pt x="36" y="7"/>
                    </a:cubicBezTo>
                    <a:lnTo>
                      <a:pt x="1" y="1259"/>
                    </a:lnTo>
                    <a:lnTo>
                      <a:pt x="173" y="1277"/>
                    </a:lnTo>
                    <a:lnTo>
                      <a:pt x="221" y="174"/>
                    </a:lnTo>
                    <a:cubicBezTo>
                      <a:pt x="221" y="174"/>
                      <a:pt x="139" y="0"/>
                      <a:pt x="62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6" name="Google Shape;586;p38"/>
              <p:cNvSpPr/>
              <p:nvPr/>
            </p:nvSpPr>
            <p:spPr>
              <a:xfrm>
                <a:off x="7286303" y="462909"/>
                <a:ext cx="26028" cy="102942"/>
              </a:xfrm>
              <a:custGeom>
                <a:avLst/>
                <a:gdLst/>
                <a:ahLst/>
                <a:cxnLst/>
                <a:rect l="l" t="t" r="r" b="b"/>
                <a:pathLst>
                  <a:path w="334" h="1321" extrusionOk="0">
                    <a:moveTo>
                      <a:pt x="192" y="0"/>
                    </a:moveTo>
                    <a:cubicBezTo>
                      <a:pt x="105" y="0"/>
                      <a:pt x="0" y="212"/>
                      <a:pt x="6" y="218"/>
                    </a:cubicBezTo>
                    <a:lnTo>
                      <a:pt x="143" y="1321"/>
                    </a:lnTo>
                    <a:lnTo>
                      <a:pt x="334" y="1255"/>
                    </a:lnTo>
                    <a:lnTo>
                      <a:pt x="209" y="3"/>
                    </a:lnTo>
                    <a:cubicBezTo>
                      <a:pt x="203" y="1"/>
                      <a:pt x="198" y="0"/>
                      <a:pt x="192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7" name="Google Shape;587;p38"/>
              <p:cNvSpPr/>
              <p:nvPr/>
            </p:nvSpPr>
            <p:spPr>
              <a:xfrm>
                <a:off x="7168710" y="436180"/>
                <a:ext cx="167778" cy="1184342"/>
              </a:xfrm>
              <a:custGeom>
                <a:avLst/>
                <a:gdLst/>
                <a:ahLst/>
                <a:cxnLst/>
                <a:rect l="l" t="t" r="r" b="b"/>
                <a:pathLst>
                  <a:path w="2153" h="15198" extrusionOk="0">
                    <a:moveTo>
                      <a:pt x="1139" y="0"/>
                    </a:moveTo>
                    <a:cubicBezTo>
                      <a:pt x="877" y="0"/>
                      <a:pt x="668" y="203"/>
                      <a:pt x="650" y="465"/>
                    </a:cubicBezTo>
                    <a:lnTo>
                      <a:pt x="644" y="644"/>
                    </a:lnTo>
                    <a:lnTo>
                      <a:pt x="638" y="871"/>
                    </a:lnTo>
                    <a:lnTo>
                      <a:pt x="591" y="1926"/>
                    </a:lnTo>
                    <a:lnTo>
                      <a:pt x="203" y="10392"/>
                    </a:lnTo>
                    <a:lnTo>
                      <a:pt x="197" y="10499"/>
                    </a:lnTo>
                    <a:lnTo>
                      <a:pt x="191" y="10666"/>
                    </a:lnTo>
                    <a:lnTo>
                      <a:pt x="179" y="10982"/>
                    </a:lnTo>
                    <a:lnTo>
                      <a:pt x="167" y="11143"/>
                    </a:lnTo>
                    <a:lnTo>
                      <a:pt x="161" y="11256"/>
                    </a:lnTo>
                    <a:lnTo>
                      <a:pt x="30" y="14094"/>
                    </a:lnTo>
                    <a:cubicBezTo>
                      <a:pt x="0" y="14696"/>
                      <a:pt x="477" y="15197"/>
                      <a:pt x="1080" y="15197"/>
                    </a:cubicBezTo>
                    <a:cubicBezTo>
                      <a:pt x="1676" y="15197"/>
                      <a:pt x="2153" y="14696"/>
                      <a:pt x="2141" y="14100"/>
                    </a:cubicBezTo>
                    <a:lnTo>
                      <a:pt x="2039" y="11244"/>
                    </a:lnTo>
                    <a:lnTo>
                      <a:pt x="2033" y="11137"/>
                    </a:lnTo>
                    <a:lnTo>
                      <a:pt x="2022" y="10970"/>
                    </a:lnTo>
                    <a:lnTo>
                      <a:pt x="2010" y="10660"/>
                    </a:lnTo>
                    <a:lnTo>
                      <a:pt x="2004" y="10493"/>
                    </a:lnTo>
                    <a:lnTo>
                      <a:pt x="1992" y="10380"/>
                    </a:lnTo>
                    <a:lnTo>
                      <a:pt x="1676" y="1908"/>
                    </a:lnTo>
                    <a:lnTo>
                      <a:pt x="1634" y="841"/>
                    </a:lnTo>
                    <a:lnTo>
                      <a:pt x="1628" y="632"/>
                    </a:lnTo>
                    <a:lnTo>
                      <a:pt x="1622" y="465"/>
                    </a:lnTo>
                    <a:cubicBezTo>
                      <a:pt x="1616" y="334"/>
                      <a:pt x="1562" y="215"/>
                      <a:pt x="1473" y="137"/>
                    </a:cubicBezTo>
                    <a:cubicBezTo>
                      <a:pt x="1384" y="54"/>
                      <a:pt x="1270" y="0"/>
                      <a:pt x="1139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8" name="Google Shape;588;p38"/>
              <p:cNvSpPr/>
              <p:nvPr/>
            </p:nvSpPr>
            <p:spPr>
              <a:xfrm>
                <a:off x="7191932" y="268400"/>
                <a:ext cx="129671" cy="118138"/>
              </a:xfrm>
              <a:custGeom>
                <a:avLst/>
                <a:gdLst/>
                <a:ahLst/>
                <a:cxnLst/>
                <a:rect l="l" t="t" r="r" b="b"/>
                <a:pathLst>
                  <a:path w="1664" h="1516" extrusionOk="0">
                    <a:moveTo>
                      <a:pt x="829" y="1"/>
                    </a:moveTo>
                    <a:cubicBezTo>
                      <a:pt x="829" y="1"/>
                      <a:pt x="1" y="1515"/>
                      <a:pt x="829" y="1515"/>
                    </a:cubicBezTo>
                    <a:cubicBezTo>
                      <a:pt x="1664" y="1515"/>
                      <a:pt x="829" y="1"/>
                      <a:pt x="829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9" name="Google Shape;589;p38"/>
              <p:cNvSpPr/>
              <p:nvPr/>
            </p:nvSpPr>
            <p:spPr>
              <a:xfrm>
                <a:off x="7214220" y="297701"/>
                <a:ext cx="85097" cy="76759"/>
              </a:xfrm>
              <a:custGeom>
                <a:avLst/>
                <a:gdLst/>
                <a:ahLst/>
                <a:cxnLst/>
                <a:rect l="l" t="t" r="r" b="b"/>
                <a:pathLst>
                  <a:path w="1092" h="985" extrusionOk="0">
                    <a:moveTo>
                      <a:pt x="543" y="1"/>
                    </a:moveTo>
                    <a:cubicBezTo>
                      <a:pt x="543" y="1"/>
                      <a:pt x="1" y="984"/>
                      <a:pt x="543" y="984"/>
                    </a:cubicBezTo>
                    <a:cubicBezTo>
                      <a:pt x="1092" y="984"/>
                      <a:pt x="543" y="1"/>
                      <a:pt x="543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0" name="Google Shape;590;p38"/>
              <p:cNvSpPr/>
              <p:nvPr/>
            </p:nvSpPr>
            <p:spPr>
              <a:xfrm>
                <a:off x="7217493" y="436647"/>
                <a:ext cx="78161" cy="79954"/>
              </a:xfrm>
              <a:custGeom>
                <a:avLst/>
                <a:gdLst/>
                <a:ahLst/>
                <a:cxnLst/>
                <a:rect l="l" t="t" r="r" b="b"/>
                <a:pathLst>
                  <a:path w="1003" h="1026" extrusionOk="0">
                    <a:moveTo>
                      <a:pt x="507" y="0"/>
                    </a:moveTo>
                    <a:cubicBezTo>
                      <a:pt x="245" y="0"/>
                      <a:pt x="36" y="203"/>
                      <a:pt x="18" y="465"/>
                    </a:cubicBezTo>
                    <a:lnTo>
                      <a:pt x="0" y="877"/>
                    </a:lnTo>
                    <a:cubicBezTo>
                      <a:pt x="138" y="972"/>
                      <a:pt x="305" y="1026"/>
                      <a:pt x="483" y="1026"/>
                    </a:cubicBezTo>
                    <a:cubicBezTo>
                      <a:pt x="686" y="1026"/>
                      <a:pt x="865" y="960"/>
                      <a:pt x="1002" y="847"/>
                    </a:cubicBezTo>
                    <a:lnTo>
                      <a:pt x="990" y="465"/>
                    </a:lnTo>
                    <a:cubicBezTo>
                      <a:pt x="984" y="340"/>
                      <a:pt x="931" y="221"/>
                      <a:pt x="841" y="137"/>
                    </a:cubicBezTo>
                    <a:cubicBezTo>
                      <a:pt x="752" y="54"/>
                      <a:pt x="638" y="0"/>
                      <a:pt x="507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1" name="Google Shape;591;p38"/>
              <p:cNvSpPr/>
              <p:nvPr/>
            </p:nvSpPr>
            <p:spPr>
              <a:xfrm>
                <a:off x="7182815" y="370175"/>
                <a:ext cx="144244" cy="132165"/>
              </a:xfrm>
              <a:custGeom>
                <a:avLst/>
                <a:gdLst/>
                <a:ahLst/>
                <a:cxnLst/>
                <a:rect l="l" t="t" r="r" b="b"/>
                <a:pathLst>
                  <a:path w="1851" h="1696" extrusionOk="0">
                    <a:moveTo>
                      <a:pt x="923" y="1"/>
                    </a:moveTo>
                    <a:cubicBezTo>
                      <a:pt x="413" y="1"/>
                      <a:pt x="1" y="460"/>
                      <a:pt x="94" y="990"/>
                    </a:cubicBezTo>
                    <a:cubicBezTo>
                      <a:pt x="153" y="1342"/>
                      <a:pt x="434" y="1622"/>
                      <a:pt x="785" y="1682"/>
                    </a:cubicBezTo>
                    <a:cubicBezTo>
                      <a:pt x="836" y="1691"/>
                      <a:pt x="886" y="1695"/>
                      <a:pt x="935" y="1695"/>
                    </a:cubicBezTo>
                    <a:cubicBezTo>
                      <a:pt x="1441" y="1695"/>
                      <a:pt x="1850" y="1237"/>
                      <a:pt x="1763" y="710"/>
                    </a:cubicBezTo>
                    <a:cubicBezTo>
                      <a:pt x="1709" y="358"/>
                      <a:pt x="1429" y="72"/>
                      <a:pt x="1066" y="13"/>
                    </a:cubicBezTo>
                    <a:cubicBezTo>
                      <a:pt x="1018" y="5"/>
                      <a:pt x="970" y="1"/>
                      <a:pt x="923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2" name="Google Shape;592;p38"/>
              <p:cNvSpPr/>
              <p:nvPr/>
            </p:nvSpPr>
            <p:spPr>
              <a:xfrm>
                <a:off x="7217025" y="398541"/>
                <a:ext cx="75823" cy="75823"/>
              </a:xfrm>
              <a:custGeom>
                <a:avLst/>
                <a:gdLst/>
                <a:ahLst/>
                <a:cxnLst/>
                <a:rect l="l" t="t" r="r" b="b"/>
                <a:pathLst>
                  <a:path w="973" h="973" extrusionOk="0">
                    <a:moveTo>
                      <a:pt x="489" y="0"/>
                    </a:moveTo>
                    <a:cubicBezTo>
                      <a:pt x="221" y="0"/>
                      <a:pt x="1" y="215"/>
                      <a:pt x="1" y="483"/>
                    </a:cubicBezTo>
                    <a:cubicBezTo>
                      <a:pt x="1" y="751"/>
                      <a:pt x="221" y="972"/>
                      <a:pt x="489" y="972"/>
                    </a:cubicBezTo>
                    <a:cubicBezTo>
                      <a:pt x="758" y="972"/>
                      <a:pt x="972" y="751"/>
                      <a:pt x="972" y="483"/>
                    </a:cubicBezTo>
                    <a:cubicBezTo>
                      <a:pt x="972" y="215"/>
                      <a:pt x="758" y="0"/>
                      <a:pt x="489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3" name="Google Shape;593;p38"/>
              <p:cNvSpPr/>
              <p:nvPr/>
            </p:nvSpPr>
            <p:spPr>
              <a:xfrm>
                <a:off x="7919934" y="538344"/>
                <a:ext cx="66550" cy="66550"/>
              </a:xfrm>
              <a:custGeom>
                <a:avLst/>
                <a:gdLst/>
                <a:ahLst/>
                <a:cxnLst/>
                <a:rect l="l" t="t" r="r" b="b"/>
                <a:pathLst>
                  <a:path w="854" h="854" extrusionOk="0">
                    <a:moveTo>
                      <a:pt x="424" y="102"/>
                    </a:moveTo>
                    <a:cubicBezTo>
                      <a:pt x="603" y="102"/>
                      <a:pt x="752" y="251"/>
                      <a:pt x="752" y="430"/>
                    </a:cubicBezTo>
                    <a:cubicBezTo>
                      <a:pt x="752" y="603"/>
                      <a:pt x="603" y="752"/>
                      <a:pt x="424" y="752"/>
                    </a:cubicBezTo>
                    <a:cubicBezTo>
                      <a:pt x="245" y="752"/>
                      <a:pt x="96" y="603"/>
                      <a:pt x="96" y="430"/>
                    </a:cubicBezTo>
                    <a:cubicBezTo>
                      <a:pt x="96" y="251"/>
                      <a:pt x="245" y="102"/>
                      <a:pt x="424" y="102"/>
                    </a:cubicBezTo>
                    <a:close/>
                    <a:moveTo>
                      <a:pt x="424" y="1"/>
                    </a:moveTo>
                    <a:cubicBezTo>
                      <a:pt x="186" y="1"/>
                      <a:pt x="1" y="198"/>
                      <a:pt x="1" y="430"/>
                    </a:cubicBezTo>
                    <a:cubicBezTo>
                      <a:pt x="1" y="669"/>
                      <a:pt x="198" y="853"/>
                      <a:pt x="424" y="853"/>
                    </a:cubicBezTo>
                    <a:cubicBezTo>
                      <a:pt x="657" y="853"/>
                      <a:pt x="853" y="669"/>
                      <a:pt x="847" y="430"/>
                    </a:cubicBezTo>
                    <a:cubicBezTo>
                      <a:pt x="847" y="186"/>
                      <a:pt x="657" y="1"/>
                      <a:pt x="424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4" name="Google Shape;594;p38"/>
              <p:cNvSpPr/>
              <p:nvPr/>
            </p:nvSpPr>
            <p:spPr>
              <a:xfrm>
                <a:off x="7758780" y="593517"/>
                <a:ext cx="183597" cy="563805"/>
              </a:xfrm>
              <a:custGeom>
                <a:avLst/>
                <a:gdLst/>
                <a:ahLst/>
                <a:cxnLst/>
                <a:rect l="l" t="t" r="r" b="b"/>
                <a:pathLst>
                  <a:path w="2356" h="7235" extrusionOk="0">
                    <a:moveTo>
                      <a:pt x="2303" y="1"/>
                    </a:moveTo>
                    <a:cubicBezTo>
                      <a:pt x="2286" y="1"/>
                      <a:pt x="2264" y="12"/>
                      <a:pt x="2254" y="32"/>
                    </a:cubicBezTo>
                    <a:lnTo>
                      <a:pt x="6" y="7175"/>
                    </a:lnTo>
                    <a:cubicBezTo>
                      <a:pt x="0" y="7192"/>
                      <a:pt x="12" y="7222"/>
                      <a:pt x="36" y="7234"/>
                    </a:cubicBezTo>
                    <a:lnTo>
                      <a:pt x="48" y="7234"/>
                    </a:lnTo>
                    <a:cubicBezTo>
                      <a:pt x="72" y="7234"/>
                      <a:pt x="90" y="7216"/>
                      <a:pt x="96" y="7204"/>
                    </a:cubicBezTo>
                    <a:lnTo>
                      <a:pt x="2343" y="62"/>
                    </a:lnTo>
                    <a:cubicBezTo>
                      <a:pt x="2355" y="38"/>
                      <a:pt x="2337" y="8"/>
                      <a:pt x="2313" y="2"/>
                    </a:cubicBezTo>
                    <a:cubicBezTo>
                      <a:pt x="2310" y="1"/>
                      <a:pt x="2307" y="1"/>
                      <a:pt x="2303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5" name="Google Shape;595;p38"/>
              <p:cNvSpPr/>
              <p:nvPr/>
            </p:nvSpPr>
            <p:spPr>
              <a:xfrm>
                <a:off x="7961782" y="595388"/>
                <a:ext cx="183597" cy="563338"/>
              </a:xfrm>
              <a:custGeom>
                <a:avLst/>
                <a:gdLst/>
                <a:ahLst/>
                <a:cxnLst/>
                <a:rect l="l" t="t" r="r" b="b"/>
                <a:pathLst>
                  <a:path w="2356" h="7229" extrusionOk="0">
                    <a:moveTo>
                      <a:pt x="49" y="1"/>
                    </a:moveTo>
                    <a:cubicBezTo>
                      <a:pt x="45" y="1"/>
                      <a:pt x="40" y="1"/>
                      <a:pt x="36" y="2"/>
                    </a:cubicBezTo>
                    <a:cubicBezTo>
                      <a:pt x="18" y="8"/>
                      <a:pt x="0" y="38"/>
                      <a:pt x="6" y="62"/>
                    </a:cubicBezTo>
                    <a:lnTo>
                      <a:pt x="2260" y="7198"/>
                    </a:lnTo>
                    <a:cubicBezTo>
                      <a:pt x="2266" y="7216"/>
                      <a:pt x="2278" y="7228"/>
                      <a:pt x="2302" y="7228"/>
                    </a:cubicBezTo>
                    <a:lnTo>
                      <a:pt x="2320" y="7228"/>
                    </a:lnTo>
                    <a:cubicBezTo>
                      <a:pt x="2344" y="7222"/>
                      <a:pt x="2355" y="7192"/>
                      <a:pt x="2349" y="7168"/>
                    </a:cubicBezTo>
                    <a:lnTo>
                      <a:pt x="96" y="32"/>
                    </a:lnTo>
                    <a:cubicBezTo>
                      <a:pt x="91" y="12"/>
                      <a:pt x="70" y="1"/>
                      <a:pt x="49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6" name="Google Shape;596;p38"/>
              <p:cNvSpPr/>
              <p:nvPr/>
            </p:nvSpPr>
            <p:spPr>
              <a:xfrm>
                <a:off x="7949703" y="597803"/>
                <a:ext cx="7013" cy="559519"/>
              </a:xfrm>
              <a:custGeom>
                <a:avLst/>
                <a:gdLst/>
                <a:ahLst/>
                <a:cxnLst/>
                <a:rect l="l" t="t" r="r" b="b"/>
                <a:pathLst>
                  <a:path w="90" h="7180" extrusionOk="0">
                    <a:moveTo>
                      <a:pt x="42" y="1"/>
                    </a:moveTo>
                    <a:cubicBezTo>
                      <a:pt x="24" y="1"/>
                      <a:pt x="0" y="25"/>
                      <a:pt x="0" y="43"/>
                    </a:cubicBezTo>
                    <a:lnTo>
                      <a:pt x="0" y="7131"/>
                    </a:lnTo>
                    <a:cubicBezTo>
                      <a:pt x="0" y="7155"/>
                      <a:pt x="18" y="7179"/>
                      <a:pt x="42" y="7179"/>
                    </a:cubicBezTo>
                    <a:cubicBezTo>
                      <a:pt x="66" y="7179"/>
                      <a:pt x="90" y="7155"/>
                      <a:pt x="90" y="7131"/>
                    </a:cubicBezTo>
                    <a:lnTo>
                      <a:pt x="90" y="43"/>
                    </a:lnTo>
                    <a:cubicBezTo>
                      <a:pt x="90" y="19"/>
                      <a:pt x="66" y="1"/>
                      <a:pt x="42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7" name="Google Shape;597;p38"/>
              <p:cNvSpPr/>
              <p:nvPr/>
            </p:nvSpPr>
            <p:spPr>
              <a:xfrm>
                <a:off x="7714595" y="1132626"/>
                <a:ext cx="477228" cy="196144"/>
              </a:xfrm>
              <a:custGeom>
                <a:avLst/>
                <a:gdLst/>
                <a:ahLst/>
                <a:cxnLst/>
                <a:rect l="l" t="t" r="r" b="b"/>
                <a:pathLst>
                  <a:path w="6124" h="2517" extrusionOk="0">
                    <a:moveTo>
                      <a:pt x="1" y="0"/>
                    </a:moveTo>
                    <a:cubicBezTo>
                      <a:pt x="281" y="1437"/>
                      <a:pt x="1539" y="2516"/>
                      <a:pt x="3059" y="2516"/>
                    </a:cubicBezTo>
                    <a:cubicBezTo>
                      <a:pt x="4579" y="2516"/>
                      <a:pt x="5849" y="1437"/>
                      <a:pt x="612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8" name="Google Shape;598;p38"/>
              <p:cNvSpPr/>
              <p:nvPr/>
            </p:nvSpPr>
            <p:spPr>
              <a:xfrm>
                <a:off x="7714595" y="1132626"/>
                <a:ext cx="477228" cy="196144"/>
              </a:xfrm>
              <a:custGeom>
                <a:avLst/>
                <a:gdLst/>
                <a:ahLst/>
                <a:cxnLst/>
                <a:rect l="l" t="t" r="r" b="b"/>
                <a:pathLst>
                  <a:path w="6124" h="2517" extrusionOk="0">
                    <a:moveTo>
                      <a:pt x="5295" y="0"/>
                    </a:moveTo>
                    <a:cubicBezTo>
                      <a:pt x="4484" y="823"/>
                      <a:pt x="3626" y="1097"/>
                      <a:pt x="2841" y="1097"/>
                    </a:cubicBezTo>
                    <a:cubicBezTo>
                      <a:pt x="1273" y="1097"/>
                      <a:pt x="1" y="0"/>
                      <a:pt x="1" y="0"/>
                    </a:cubicBezTo>
                    <a:lnTo>
                      <a:pt x="1" y="0"/>
                    </a:lnTo>
                    <a:cubicBezTo>
                      <a:pt x="281" y="1437"/>
                      <a:pt x="1539" y="2516"/>
                      <a:pt x="3059" y="2516"/>
                    </a:cubicBezTo>
                    <a:cubicBezTo>
                      <a:pt x="4579" y="2516"/>
                      <a:pt x="5849" y="1437"/>
                      <a:pt x="6124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9" name="Google Shape;599;p38"/>
              <p:cNvSpPr/>
              <p:nvPr/>
            </p:nvSpPr>
            <p:spPr>
              <a:xfrm>
                <a:off x="6534533" y="678225"/>
                <a:ext cx="66083" cy="66472"/>
              </a:xfrm>
              <a:custGeom>
                <a:avLst/>
                <a:gdLst/>
                <a:ahLst/>
                <a:cxnLst/>
                <a:rect l="l" t="t" r="r" b="b"/>
                <a:pathLst>
                  <a:path w="848" h="853" extrusionOk="0">
                    <a:moveTo>
                      <a:pt x="424" y="96"/>
                    </a:moveTo>
                    <a:cubicBezTo>
                      <a:pt x="603" y="96"/>
                      <a:pt x="752" y="245"/>
                      <a:pt x="752" y="424"/>
                    </a:cubicBezTo>
                    <a:cubicBezTo>
                      <a:pt x="752" y="597"/>
                      <a:pt x="603" y="746"/>
                      <a:pt x="424" y="746"/>
                    </a:cubicBezTo>
                    <a:cubicBezTo>
                      <a:pt x="245" y="746"/>
                      <a:pt x="96" y="597"/>
                      <a:pt x="96" y="424"/>
                    </a:cubicBezTo>
                    <a:cubicBezTo>
                      <a:pt x="96" y="245"/>
                      <a:pt x="245" y="96"/>
                      <a:pt x="424" y="96"/>
                    </a:cubicBezTo>
                    <a:close/>
                    <a:moveTo>
                      <a:pt x="424" y="0"/>
                    </a:moveTo>
                    <a:cubicBezTo>
                      <a:pt x="185" y="0"/>
                      <a:pt x="0" y="197"/>
                      <a:pt x="0" y="430"/>
                    </a:cubicBezTo>
                    <a:cubicBezTo>
                      <a:pt x="0" y="668"/>
                      <a:pt x="191" y="853"/>
                      <a:pt x="424" y="853"/>
                    </a:cubicBezTo>
                    <a:cubicBezTo>
                      <a:pt x="656" y="853"/>
                      <a:pt x="847" y="662"/>
                      <a:pt x="847" y="430"/>
                    </a:cubicBezTo>
                    <a:cubicBezTo>
                      <a:pt x="847" y="191"/>
                      <a:pt x="656" y="0"/>
                      <a:pt x="424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0" name="Google Shape;600;p38"/>
              <p:cNvSpPr/>
              <p:nvPr/>
            </p:nvSpPr>
            <p:spPr>
              <a:xfrm>
                <a:off x="6372833" y="732931"/>
                <a:ext cx="183597" cy="563728"/>
              </a:xfrm>
              <a:custGeom>
                <a:avLst/>
                <a:gdLst/>
                <a:ahLst/>
                <a:cxnLst/>
                <a:rect l="l" t="t" r="r" b="b"/>
                <a:pathLst>
                  <a:path w="2356" h="7234" extrusionOk="0">
                    <a:moveTo>
                      <a:pt x="2307" y="0"/>
                    </a:moveTo>
                    <a:cubicBezTo>
                      <a:pt x="2287" y="0"/>
                      <a:pt x="2265" y="12"/>
                      <a:pt x="2260" y="32"/>
                    </a:cubicBezTo>
                    <a:lnTo>
                      <a:pt x="7" y="7174"/>
                    </a:lnTo>
                    <a:cubicBezTo>
                      <a:pt x="1" y="7192"/>
                      <a:pt x="13" y="7222"/>
                      <a:pt x="36" y="7234"/>
                    </a:cubicBezTo>
                    <a:lnTo>
                      <a:pt x="54" y="7234"/>
                    </a:lnTo>
                    <a:cubicBezTo>
                      <a:pt x="78" y="7234"/>
                      <a:pt x="90" y="7222"/>
                      <a:pt x="96" y="7204"/>
                    </a:cubicBezTo>
                    <a:lnTo>
                      <a:pt x="2350" y="61"/>
                    </a:lnTo>
                    <a:cubicBezTo>
                      <a:pt x="2356" y="38"/>
                      <a:pt x="2344" y="8"/>
                      <a:pt x="2320" y="2"/>
                    </a:cubicBezTo>
                    <a:cubicBezTo>
                      <a:pt x="2316" y="1"/>
                      <a:pt x="2312" y="0"/>
                      <a:pt x="2307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1" name="Google Shape;601;p38"/>
              <p:cNvSpPr/>
              <p:nvPr/>
            </p:nvSpPr>
            <p:spPr>
              <a:xfrm>
                <a:off x="6576380" y="735269"/>
                <a:ext cx="183519" cy="563728"/>
              </a:xfrm>
              <a:custGeom>
                <a:avLst/>
                <a:gdLst/>
                <a:ahLst/>
                <a:cxnLst/>
                <a:rect l="l" t="t" r="r" b="b"/>
                <a:pathLst>
                  <a:path w="2355" h="7234" extrusionOk="0">
                    <a:moveTo>
                      <a:pt x="48" y="0"/>
                    </a:moveTo>
                    <a:cubicBezTo>
                      <a:pt x="44" y="0"/>
                      <a:pt x="40" y="1"/>
                      <a:pt x="36" y="2"/>
                    </a:cubicBezTo>
                    <a:cubicBezTo>
                      <a:pt x="12" y="8"/>
                      <a:pt x="0" y="37"/>
                      <a:pt x="6" y="61"/>
                    </a:cubicBezTo>
                    <a:lnTo>
                      <a:pt x="2254" y="7204"/>
                    </a:lnTo>
                    <a:cubicBezTo>
                      <a:pt x="2266" y="7216"/>
                      <a:pt x="2277" y="7234"/>
                      <a:pt x="2301" y="7234"/>
                    </a:cubicBezTo>
                    <a:lnTo>
                      <a:pt x="2313" y="7234"/>
                    </a:lnTo>
                    <a:cubicBezTo>
                      <a:pt x="2337" y="7222"/>
                      <a:pt x="2355" y="7192"/>
                      <a:pt x="2343" y="7174"/>
                    </a:cubicBezTo>
                    <a:lnTo>
                      <a:pt x="95" y="31"/>
                    </a:lnTo>
                    <a:cubicBezTo>
                      <a:pt x="90" y="12"/>
                      <a:pt x="69" y="0"/>
                      <a:pt x="48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2" name="Google Shape;602;p38"/>
              <p:cNvSpPr/>
              <p:nvPr/>
            </p:nvSpPr>
            <p:spPr>
              <a:xfrm>
                <a:off x="6563834" y="737217"/>
                <a:ext cx="7013" cy="559442"/>
              </a:xfrm>
              <a:custGeom>
                <a:avLst/>
                <a:gdLst/>
                <a:ahLst/>
                <a:cxnLst/>
                <a:rect l="l" t="t" r="r" b="b"/>
                <a:pathLst>
                  <a:path w="90" h="7179" extrusionOk="0">
                    <a:moveTo>
                      <a:pt x="48" y="1"/>
                    </a:moveTo>
                    <a:cubicBezTo>
                      <a:pt x="24" y="1"/>
                      <a:pt x="0" y="24"/>
                      <a:pt x="0" y="42"/>
                    </a:cubicBezTo>
                    <a:lnTo>
                      <a:pt x="0" y="7131"/>
                    </a:lnTo>
                    <a:cubicBezTo>
                      <a:pt x="0" y="7155"/>
                      <a:pt x="24" y="7179"/>
                      <a:pt x="48" y="7179"/>
                    </a:cubicBezTo>
                    <a:cubicBezTo>
                      <a:pt x="72" y="7179"/>
                      <a:pt x="89" y="7161"/>
                      <a:pt x="89" y="7131"/>
                    </a:cubicBezTo>
                    <a:lnTo>
                      <a:pt x="89" y="42"/>
                    </a:lnTo>
                    <a:cubicBezTo>
                      <a:pt x="89" y="18"/>
                      <a:pt x="66" y="1"/>
                      <a:pt x="48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3" name="Google Shape;603;p38"/>
              <p:cNvSpPr/>
              <p:nvPr/>
            </p:nvSpPr>
            <p:spPr>
              <a:xfrm>
                <a:off x="6328726" y="1272429"/>
                <a:ext cx="477696" cy="196611"/>
              </a:xfrm>
              <a:custGeom>
                <a:avLst/>
                <a:gdLst/>
                <a:ahLst/>
                <a:cxnLst/>
                <a:rect l="l" t="t" r="r" b="b"/>
                <a:pathLst>
                  <a:path w="6130" h="2523" extrusionOk="0">
                    <a:moveTo>
                      <a:pt x="0" y="1"/>
                    </a:moveTo>
                    <a:cubicBezTo>
                      <a:pt x="281" y="1443"/>
                      <a:pt x="1544" y="2523"/>
                      <a:pt x="3065" y="2523"/>
                    </a:cubicBezTo>
                    <a:cubicBezTo>
                      <a:pt x="4585" y="2523"/>
                      <a:pt x="5849" y="1443"/>
                      <a:pt x="6129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4" name="Google Shape;604;p38"/>
              <p:cNvSpPr/>
              <p:nvPr/>
            </p:nvSpPr>
            <p:spPr>
              <a:xfrm>
                <a:off x="6328726" y="1272429"/>
                <a:ext cx="477696" cy="196611"/>
              </a:xfrm>
              <a:custGeom>
                <a:avLst/>
                <a:gdLst/>
                <a:ahLst/>
                <a:cxnLst/>
                <a:rect l="l" t="t" r="r" b="b"/>
                <a:pathLst>
                  <a:path w="6130" h="2523" extrusionOk="0">
                    <a:moveTo>
                      <a:pt x="5300" y="1"/>
                    </a:moveTo>
                    <a:cubicBezTo>
                      <a:pt x="4488" y="823"/>
                      <a:pt x="3628" y="1098"/>
                      <a:pt x="2843" y="1098"/>
                    </a:cubicBezTo>
                    <a:cubicBezTo>
                      <a:pt x="1272" y="1098"/>
                      <a:pt x="1" y="1"/>
                      <a:pt x="0" y="1"/>
                    </a:cubicBezTo>
                    <a:lnTo>
                      <a:pt x="0" y="1"/>
                    </a:lnTo>
                    <a:cubicBezTo>
                      <a:pt x="281" y="1443"/>
                      <a:pt x="1544" y="2523"/>
                      <a:pt x="3065" y="2523"/>
                    </a:cubicBezTo>
                    <a:cubicBezTo>
                      <a:pt x="4585" y="2523"/>
                      <a:pt x="5849" y="1443"/>
                      <a:pt x="6129" y="1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5" name="Google Shape;605;p38"/>
              <p:cNvSpPr/>
              <p:nvPr/>
            </p:nvSpPr>
            <p:spPr>
              <a:xfrm>
                <a:off x="7181256" y="1267364"/>
                <a:ext cx="144088" cy="24703"/>
              </a:xfrm>
              <a:custGeom>
                <a:avLst/>
                <a:gdLst/>
                <a:ahLst/>
                <a:cxnLst/>
                <a:rect l="l" t="t" r="r" b="b"/>
                <a:pathLst>
                  <a:path w="1849" h="317" extrusionOk="0">
                    <a:moveTo>
                      <a:pt x="18" y="0"/>
                    </a:moveTo>
                    <a:lnTo>
                      <a:pt x="0" y="316"/>
                    </a:lnTo>
                    <a:lnTo>
                      <a:pt x="1849" y="316"/>
                    </a:lnTo>
                    <a:lnTo>
                      <a:pt x="1843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6" name="Google Shape;606;p38"/>
              <p:cNvSpPr/>
              <p:nvPr/>
            </p:nvSpPr>
            <p:spPr>
              <a:xfrm>
                <a:off x="7183127" y="1245933"/>
                <a:ext cx="141283" cy="8962"/>
              </a:xfrm>
              <a:custGeom>
                <a:avLst/>
                <a:gdLst/>
                <a:ahLst/>
                <a:cxnLst/>
                <a:rect l="l" t="t" r="r" b="b"/>
                <a:pathLst>
                  <a:path w="1813" h="115" extrusionOk="0">
                    <a:moveTo>
                      <a:pt x="6" y="1"/>
                    </a:moveTo>
                    <a:lnTo>
                      <a:pt x="0" y="114"/>
                    </a:lnTo>
                    <a:lnTo>
                      <a:pt x="1813" y="114"/>
                    </a:lnTo>
                    <a:lnTo>
                      <a:pt x="1801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7" name="Google Shape;607;p38"/>
              <p:cNvSpPr/>
              <p:nvPr/>
            </p:nvSpPr>
            <p:spPr>
              <a:xfrm>
                <a:off x="7180789" y="1304536"/>
                <a:ext cx="145491" cy="8416"/>
              </a:xfrm>
              <a:custGeom>
                <a:avLst/>
                <a:gdLst/>
                <a:ahLst/>
                <a:cxnLst/>
                <a:rect l="l" t="t" r="r" b="b"/>
                <a:pathLst>
                  <a:path w="1867" h="108" extrusionOk="0">
                    <a:moveTo>
                      <a:pt x="0" y="0"/>
                    </a:moveTo>
                    <a:lnTo>
                      <a:pt x="0" y="107"/>
                    </a:lnTo>
                    <a:lnTo>
                      <a:pt x="1867" y="107"/>
                    </a:lnTo>
                    <a:lnTo>
                      <a:pt x="1861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8" name="Google Shape;608;p38"/>
              <p:cNvSpPr/>
              <p:nvPr/>
            </p:nvSpPr>
            <p:spPr>
              <a:xfrm>
                <a:off x="6751952" y="1534035"/>
                <a:ext cx="1009161" cy="127334"/>
              </a:xfrm>
              <a:custGeom>
                <a:avLst/>
                <a:gdLst/>
                <a:ahLst/>
                <a:cxnLst/>
                <a:rect l="l" t="t" r="r" b="b"/>
                <a:pathLst>
                  <a:path w="12950" h="1634" extrusionOk="0">
                    <a:moveTo>
                      <a:pt x="1634" y="0"/>
                    </a:moveTo>
                    <a:cubicBezTo>
                      <a:pt x="1181" y="0"/>
                      <a:pt x="776" y="179"/>
                      <a:pt x="478" y="477"/>
                    </a:cubicBezTo>
                    <a:cubicBezTo>
                      <a:pt x="239" y="716"/>
                      <a:pt x="78" y="1020"/>
                      <a:pt x="24" y="1371"/>
                    </a:cubicBezTo>
                    <a:cubicBezTo>
                      <a:pt x="13" y="1461"/>
                      <a:pt x="1" y="1538"/>
                      <a:pt x="1" y="1634"/>
                    </a:cubicBezTo>
                    <a:lnTo>
                      <a:pt x="12950" y="1634"/>
                    </a:lnTo>
                    <a:cubicBezTo>
                      <a:pt x="12950" y="1544"/>
                      <a:pt x="12938" y="1455"/>
                      <a:pt x="12932" y="1371"/>
                    </a:cubicBezTo>
                    <a:cubicBezTo>
                      <a:pt x="12813" y="596"/>
                      <a:pt x="12133" y="0"/>
                      <a:pt x="11322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9" name="Google Shape;609;p38"/>
              <p:cNvSpPr/>
              <p:nvPr/>
            </p:nvSpPr>
            <p:spPr>
              <a:xfrm>
                <a:off x="6700364" y="1660356"/>
                <a:ext cx="1110467" cy="58212"/>
              </a:xfrm>
              <a:custGeom>
                <a:avLst/>
                <a:gdLst/>
                <a:ahLst/>
                <a:cxnLst/>
                <a:rect l="l" t="t" r="r" b="b"/>
                <a:pathLst>
                  <a:path w="14250" h="747" extrusionOk="0">
                    <a:moveTo>
                      <a:pt x="376" y="1"/>
                    </a:moveTo>
                    <a:cubicBezTo>
                      <a:pt x="168" y="1"/>
                      <a:pt x="1" y="168"/>
                      <a:pt x="1" y="376"/>
                    </a:cubicBezTo>
                    <a:cubicBezTo>
                      <a:pt x="1" y="585"/>
                      <a:pt x="168" y="746"/>
                      <a:pt x="376" y="746"/>
                    </a:cubicBezTo>
                    <a:lnTo>
                      <a:pt x="13880" y="746"/>
                    </a:lnTo>
                    <a:cubicBezTo>
                      <a:pt x="14089" y="746"/>
                      <a:pt x="14250" y="585"/>
                      <a:pt x="14250" y="376"/>
                    </a:cubicBezTo>
                    <a:cubicBezTo>
                      <a:pt x="14250" y="168"/>
                      <a:pt x="14089" y="1"/>
                      <a:pt x="13880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0" name="Google Shape;610;p38"/>
              <p:cNvSpPr/>
              <p:nvPr/>
            </p:nvSpPr>
            <p:spPr>
              <a:xfrm>
                <a:off x="6752887" y="1640874"/>
                <a:ext cx="1008694" cy="20495"/>
              </a:xfrm>
              <a:custGeom>
                <a:avLst/>
                <a:gdLst/>
                <a:ahLst/>
                <a:cxnLst/>
                <a:rect l="l" t="t" r="r" b="b"/>
                <a:pathLst>
                  <a:path w="12944" h="263" extrusionOk="0">
                    <a:moveTo>
                      <a:pt x="12" y="0"/>
                    </a:moveTo>
                    <a:lnTo>
                      <a:pt x="1" y="263"/>
                    </a:lnTo>
                    <a:lnTo>
                      <a:pt x="12944" y="263"/>
                    </a:lnTo>
                    <a:cubicBezTo>
                      <a:pt x="12944" y="167"/>
                      <a:pt x="12932" y="84"/>
                      <a:pt x="12920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</p:spTree>
  </p:cSld>
  <p:clrMapOvr>
    <a:masterClrMapping/>
  </p:clrMapOvr>
  <p:transition spd="med">
    <p:pull dir="r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0" name="Google Shape;650;p40"/>
          <p:cNvSpPr/>
          <p:nvPr/>
        </p:nvSpPr>
        <p:spPr>
          <a:xfrm>
            <a:off x="1718100" y="1890137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51" name="Google Shape;651;p40"/>
          <p:cNvSpPr/>
          <p:nvPr/>
        </p:nvSpPr>
        <p:spPr>
          <a:xfrm>
            <a:off x="4249500" y="1890137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52" name="Google Shape;652;p40"/>
          <p:cNvSpPr/>
          <p:nvPr/>
        </p:nvSpPr>
        <p:spPr>
          <a:xfrm>
            <a:off x="6780900" y="1890137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653" name="Google Shape;653;p40"/>
          <p:cNvGrpSpPr/>
          <p:nvPr/>
        </p:nvGrpSpPr>
        <p:grpSpPr>
          <a:xfrm>
            <a:off x="1803430" y="2063044"/>
            <a:ext cx="474341" cy="473185"/>
            <a:chOff x="-41111350" y="3239100"/>
            <a:chExt cx="318200" cy="317425"/>
          </a:xfrm>
        </p:grpSpPr>
        <p:sp>
          <p:nvSpPr>
            <p:cNvPr id="654" name="Google Shape;654;p40"/>
            <p:cNvSpPr/>
            <p:nvPr/>
          </p:nvSpPr>
          <p:spPr>
            <a:xfrm>
              <a:off x="-41111350" y="3239100"/>
              <a:ext cx="145725" cy="144925"/>
            </a:xfrm>
            <a:custGeom>
              <a:avLst/>
              <a:gdLst/>
              <a:ahLst/>
              <a:cxnLst/>
              <a:rect l="l" t="t" r="r" b="b"/>
              <a:pathLst>
                <a:path w="5829" h="5797" extrusionOk="0">
                  <a:moveTo>
                    <a:pt x="2930" y="1670"/>
                  </a:moveTo>
                  <a:cubicBezTo>
                    <a:pt x="3119" y="1670"/>
                    <a:pt x="3308" y="1859"/>
                    <a:pt x="3308" y="2048"/>
                  </a:cubicBezTo>
                  <a:lnTo>
                    <a:pt x="3308" y="2489"/>
                  </a:lnTo>
                  <a:lnTo>
                    <a:pt x="3749" y="2489"/>
                  </a:lnTo>
                  <a:cubicBezTo>
                    <a:pt x="4001" y="2489"/>
                    <a:pt x="4159" y="2678"/>
                    <a:pt x="4159" y="2930"/>
                  </a:cubicBezTo>
                  <a:cubicBezTo>
                    <a:pt x="4159" y="3151"/>
                    <a:pt x="3938" y="3340"/>
                    <a:pt x="3749" y="3340"/>
                  </a:cubicBezTo>
                  <a:lnTo>
                    <a:pt x="3308" y="3340"/>
                  </a:lnTo>
                  <a:lnTo>
                    <a:pt x="3308" y="3781"/>
                  </a:lnTo>
                  <a:cubicBezTo>
                    <a:pt x="3308" y="4001"/>
                    <a:pt x="3119" y="4159"/>
                    <a:pt x="2930" y="4159"/>
                  </a:cubicBezTo>
                  <a:cubicBezTo>
                    <a:pt x="2710" y="4159"/>
                    <a:pt x="2520" y="3970"/>
                    <a:pt x="2520" y="3781"/>
                  </a:cubicBezTo>
                  <a:lnTo>
                    <a:pt x="2520" y="3340"/>
                  </a:lnTo>
                  <a:lnTo>
                    <a:pt x="2079" y="3340"/>
                  </a:lnTo>
                  <a:cubicBezTo>
                    <a:pt x="1859" y="3340"/>
                    <a:pt x="1701" y="3151"/>
                    <a:pt x="1701" y="2930"/>
                  </a:cubicBezTo>
                  <a:cubicBezTo>
                    <a:pt x="1701" y="2678"/>
                    <a:pt x="1859" y="2489"/>
                    <a:pt x="2079" y="2489"/>
                  </a:cubicBezTo>
                  <a:lnTo>
                    <a:pt x="2520" y="2489"/>
                  </a:lnTo>
                  <a:lnTo>
                    <a:pt x="2520" y="2048"/>
                  </a:lnTo>
                  <a:cubicBezTo>
                    <a:pt x="2520" y="1827"/>
                    <a:pt x="2710" y="1670"/>
                    <a:pt x="2930" y="1670"/>
                  </a:cubicBezTo>
                  <a:close/>
                  <a:moveTo>
                    <a:pt x="441" y="0"/>
                  </a:moveTo>
                  <a:cubicBezTo>
                    <a:pt x="189" y="0"/>
                    <a:pt x="0" y="189"/>
                    <a:pt x="0" y="441"/>
                  </a:cubicBezTo>
                  <a:lnTo>
                    <a:pt x="0" y="5387"/>
                  </a:lnTo>
                  <a:cubicBezTo>
                    <a:pt x="32" y="5639"/>
                    <a:pt x="221" y="5797"/>
                    <a:pt x="441" y="5797"/>
                  </a:cubicBezTo>
                  <a:lnTo>
                    <a:pt x="5387" y="5797"/>
                  </a:lnTo>
                  <a:cubicBezTo>
                    <a:pt x="5639" y="5797"/>
                    <a:pt x="5829" y="5608"/>
                    <a:pt x="5829" y="5387"/>
                  </a:cubicBezTo>
                  <a:lnTo>
                    <a:pt x="5829" y="441"/>
                  </a:lnTo>
                  <a:cubicBezTo>
                    <a:pt x="5829" y="189"/>
                    <a:pt x="5639" y="0"/>
                    <a:pt x="538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55" name="Google Shape;655;p40"/>
            <p:cNvSpPr/>
            <p:nvPr/>
          </p:nvSpPr>
          <p:spPr>
            <a:xfrm>
              <a:off x="-41110575" y="3412375"/>
              <a:ext cx="146525" cy="144150"/>
            </a:xfrm>
            <a:custGeom>
              <a:avLst/>
              <a:gdLst/>
              <a:ahLst/>
              <a:cxnLst/>
              <a:rect l="l" t="t" r="r" b="b"/>
              <a:pathLst>
                <a:path w="5861" h="5766" extrusionOk="0">
                  <a:moveTo>
                    <a:pt x="3450" y="1859"/>
                  </a:moveTo>
                  <a:cubicBezTo>
                    <a:pt x="3561" y="1859"/>
                    <a:pt x="3671" y="1890"/>
                    <a:pt x="3750" y="1953"/>
                  </a:cubicBezTo>
                  <a:cubicBezTo>
                    <a:pt x="3907" y="2111"/>
                    <a:pt x="3907" y="2395"/>
                    <a:pt x="3750" y="2552"/>
                  </a:cubicBezTo>
                  <a:lnTo>
                    <a:pt x="3466" y="2836"/>
                  </a:lnTo>
                  <a:lnTo>
                    <a:pt x="3750" y="3119"/>
                  </a:lnTo>
                  <a:cubicBezTo>
                    <a:pt x="3907" y="3277"/>
                    <a:pt x="3907" y="3529"/>
                    <a:pt x="3750" y="3686"/>
                  </a:cubicBezTo>
                  <a:cubicBezTo>
                    <a:pt x="3671" y="3765"/>
                    <a:pt x="3561" y="3804"/>
                    <a:pt x="3450" y="3804"/>
                  </a:cubicBezTo>
                  <a:cubicBezTo>
                    <a:pt x="3340" y="3804"/>
                    <a:pt x="3230" y="3765"/>
                    <a:pt x="3151" y="3686"/>
                  </a:cubicBezTo>
                  <a:lnTo>
                    <a:pt x="2899" y="3434"/>
                  </a:lnTo>
                  <a:lnTo>
                    <a:pt x="2616" y="3686"/>
                  </a:lnTo>
                  <a:cubicBezTo>
                    <a:pt x="2537" y="3765"/>
                    <a:pt x="2426" y="3804"/>
                    <a:pt x="2316" y="3804"/>
                  </a:cubicBezTo>
                  <a:cubicBezTo>
                    <a:pt x="2206" y="3804"/>
                    <a:pt x="2096" y="3765"/>
                    <a:pt x="2017" y="3686"/>
                  </a:cubicBezTo>
                  <a:cubicBezTo>
                    <a:pt x="1859" y="3529"/>
                    <a:pt x="1859" y="3277"/>
                    <a:pt x="2017" y="3119"/>
                  </a:cubicBezTo>
                  <a:lnTo>
                    <a:pt x="2300" y="2836"/>
                  </a:lnTo>
                  <a:lnTo>
                    <a:pt x="2017" y="2552"/>
                  </a:lnTo>
                  <a:cubicBezTo>
                    <a:pt x="1859" y="2395"/>
                    <a:pt x="1859" y="2111"/>
                    <a:pt x="2017" y="1953"/>
                  </a:cubicBezTo>
                  <a:cubicBezTo>
                    <a:pt x="2096" y="1890"/>
                    <a:pt x="2206" y="1859"/>
                    <a:pt x="2316" y="1859"/>
                  </a:cubicBezTo>
                  <a:cubicBezTo>
                    <a:pt x="2426" y="1859"/>
                    <a:pt x="2537" y="1890"/>
                    <a:pt x="2616" y="1953"/>
                  </a:cubicBezTo>
                  <a:lnTo>
                    <a:pt x="2899" y="2237"/>
                  </a:lnTo>
                  <a:lnTo>
                    <a:pt x="3151" y="1953"/>
                  </a:lnTo>
                  <a:cubicBezTo>
                    <a:pt x="3230" y="1890"/>
                    <a:pt x="3340" y="1859"/>
                    <a:pt x="3450" y="1859"/>
                  </a:cubicBezTo>
                  <a:close/>
                  <a:moveTo>
                    <a:pt x="442" y="0"/>
                  </a:moveTo>
                  <a:cubicBezTo>
                    <a:pt x="221" y="0"/>
                    <a:pt x="1" y="189"/>
                    <a:pt x="1" y="378"/>
                  </a:cubicBezTo>
                  <a:lnTo>
                    <a:pt x="1" y="5356"/>
                  </a:lnTo>
                  <a:cubicBezTo>
                    <a:pt x="1" y="5608"/>
                    <a:pt x="221" y="5766"/>
                    <a:pt x="442" y="5766"/>
                  </a:cubicBezTo>
                  <a:lnTo>
                    <a:pt x="5419" y="5766"/>
                  </a:lnTo>
                  <a:cubicBezTo>
                    <a:pt x="5640" y="5766"/>
                    <a:pt x="5861" y="5545"/>
                    <a:pt x="5861" y="5356"/>
                  </a:cubicBezTo>
                  <a:lnTo>
                    <a:pt x="5861" y="378"/>
                  </a:lnTo>
                  <a:cubicBezTo>
                    <a:pt x="5861" y="158"/>
                    <a:pt x="5640" y="0"/>
                    <a:pt x="541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56" name="Google Shape;656;p40"/>
            <p:cNvSpPr/>
            <p:nvPr/>
          </p:nvSpPr>
          <p:spPr>
            <a:xfrm>
              <a:off x="-40938875" y="3239100"/>
              <a:ext cx="145725" cy="144925"/>
            </a:xfrm>
            <a:custGeom>
              <a:avLst/>
              <a:gdLst/>
              <a:ahLst/>
              <a:cxnLst/>
              <a:rect l="l" t="t" r="r" b="b"/>
              <a:pathLst>
                <a:path w="5829" h="5797" extrusionOk="0">
                  <a:moveTo>
                    <a:pt x="3750" y="2457"/>
                  </a:moveTo>
                  <a:cubicBezTo>
                    <a:pt x="3970" y="2457"/>
                    <a:pt x="4128" y="2646"/>
                    <a:pt x="4128" y="2867"/>
                  </a:cubicBezTo>
                  <a:cubicBezTo>
                    <a:pt x="4159" y="3151"/>
                    <a:pt x="3970" y="3308"/>
                    <a:pt x="3750" y="3308"/>
                  </a:cubicBezTo>
                  <a:lnTo>
                    <a:pt x="2080" y="3308"/>
                  </a:lnTo>
                  <a:cubicBezTo>
                    <a:pt x="1859" y="3308"/>
                    <a:pt x="1702" y="3119"/>
                    <a:pt x="1702" y="2867"/>
                  </a:cubicBezTo>
                  <a:cubicBezTo>
                    <a:pt x="1702" y="2646"/>
                    <a:pt x="1891" y="2457"/>
                    <a:pt x="2080" y="2457"/>
                  </a:cubicBezTo>
                  <a:close/>
                  <a:moveTo>
                    <a:pt x="442" y="0"/>
                  </a:moveTo>
                  <a:cubicBezTo>
                    <a:pt x="190" y="0"/>
                    <a:pt x="1" y="189"/>
                    <a:pt x="1" y="441"/>
                  </a:cubicBezTo>
                  <a:lnTo>
                    <a:pt x="1" y="5387"/>
                  </a:lnTo>
                  <a:cubicBezTo>
                    <a:pt x="1" y="5639"/>
                    <a:pt x="190" y="5797"/>
                    <a:pt x="442" y="5797"/>
                  </a:cubicBezTo>
                  <a:lnTo>
                    <a:pt x="5388" y="5797"/>
                  </a:lnTo>
                  <a:cubicBezTo>
                    <a:pt x="5640" y="5797"/>
                    <a:pt x="5829" y="5608"/>
                    <a:pt x="5829" y="5387"/>
                  </a:cubicBezTo>
                  <a:lnTo>
                    <a:pt x="5829" y="441"/>
                  </a:lnTo>
                  <a:cubicBezTo>
                    <a:pt x="5829" y="189"/>
                    <a:pt x="5640" y="0"/>
                    <a:pt x="538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57" name="Google Shape;657;p40"/>
            <p:cNvSpPr/>
            <p:nvPr/>
          </p:nvSpPr>
          <p:spPr>
            <a:xfrm>
              <a:off x="-40938875" y="3411575"/>
              <a:ext cx="145725" cy="144950"/>
            </a:xfrm>
            <a:custGeom>
              <a:avLst/>
              <a:gdLst/>
              <a:ahLst/>
              <a:cxnLst/>
              <a:rect l="l" t="t" r="r" b="b"/>
              <a:pathLst>
                <a:path w="5829" h="5798" extrusionOk="0">
                  <a:moveTo>
                    <a:pt x="3750" y="1639"/>
                  </a:moveTo>
                  <a:cubicBezTo>
                    <a:pt x="3970" y="1639"/>
                    <a:pt x="4128" y="1859"/>
                    <a:pt x="4128" y="2080"/>
                  </a:cubicBezTo>
                  <a:cubicBezTo>
                    <a:pt x="4159" y="2332"/>
                    <a:pt x="3970" y="2490"/>
                    <a:pt x="3750" y="2490"/>
                  </a:cubicBezTo>
                  <a:lnTo>
                    <a:pt x="2080" y="2490"/>
                  </a:lnTo>
                  <a:cubicBezTo>
                    <a:pt x="1859" y="2490"/>
                    <a:pt x="1702" y="2269"/>
                    <a:pt x="1702" y="2080"/>
                  </a:cubicBezTo>
                  <a:cubicBezTo>
                    <a:pt x="1702" y="1859"/>
                    <a:pt x="1891" y="1639"/>
                    <a:pt x="2080" y="1639"/>
                  </a:cubicBezTo>
                  <a:close/>
                  <a:moveTo>
                    <a:pt x="3750" y="3309"/>
                  </a:moveTo>
                  <a:cubicBezTo>
                    <a:pt x="3970" y="3309"/>
                    <a:pt x="4128" y="3498"/>
                    <a:pt x="4128" y="3687"/>
                  </a:cubicBezTo>
                  <a:cubicBezTo>
                    <a:pt x="4159" y="3970"/>
                    <a:pt x="3970" y="4128"/>
                    <a:pt x="3750" y="4128"/>
                  </a:cubicBezTo>
                  <a:lnTo>
                    <a:pt x="2080" y="4128"/>
                  </a:lnTo>
                  <a:cubicBezTo>
                    <a:pt x="1859" y="4128"/>
                    <a:pt x="1702" y="3939"/>
                    <a:pt x="1702" y="3687"/>
                  </a:cubicBezTo>
                  <a:cubicBezTo>
                    <a:pt x="1702" y="3466"/>
                    <a:pt x="1891" y="3309"/>
                    <a:pt x="2080" y="3309"/>
                  </a:cubicBezTo>
                  <a:close/>
                  <a:moveTo>
                    <a:pt x="442" y="1"/>
                  </a:moveTo>
                  <a:cubicBezTo>
                    <a:pt x="190" y="1"/>
                    <a:pt x="1" y="190"/>
                    <a:pt x="1" y="379"/>
                  </a:cubicBezTo>
                  <a:lnTo>
                    <a:pt x="1" y="5388"/>
                  </a:lnTo>
                  <a:cubicBezTo>
                    <a:pt x="1" y="5640"/>
                    <a:pt x="190" y="5798"/>
                    <a:pt x="442" y="5798"/>
                  </a:cubicBezTo>
                  <a:lnTo>
                    <a:pt x="5388" y="5798"/>
                  </a:lnTo>
                  <a:cubicBezTo>
                    <a:pt x="5640" y="5798"/>
                    <a:pt x="5829" y="5577"/>
                    <a:pt x="5829" y="5388"/>
                  </a:cubicBezTo>
                  <a:lnTo>
                    <a:pt x="5829" y="410"/>
                  </a:lnTo>
                  <a:cubicBezTo>
                    <a:pt x="5829" y="190"/>
                    <a:pt x="5640" y="1"/>
                    <a:pt x="538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658" name="Google Shape;658;p40"/>
          <p:cNvGrpSpPr/>
          <p:nvPr/>
        </p:nvGrpSpPr>
        <p:grpSpPr>
          <a:xfrm>
            <a:off x="4331582" y="2063430"/>
            <a:ext cx="480835" cy="472414"/>
            <a:chOff x="-40748275" y="3238700"/>
            <a:chExt cx="322600" cy="316950"/>
          </a:xfrm>
        </p:grpSpPr>
        <p:sp>
          <p:nvSpPr>
            <p:cNvPr id="659" name="Google Shape;659;p40"/>
            <p:cNvSpPr/>
            <p:nvPr/>
          </p:nvSpPr>
          <p:spPr>
            <a:xfrm>
              <a:off x="-40709675" y="3273750"/>
              <a:ext cx="84300" cy="84300"/>
            </a:xfrm>
            <a:custGeom>
              <a:avLst/>
              <a:gdLst/>
              <a:ahLst/>
              <a:cxnLst/>
              <a:rect l="l" t="t" r="r" b="b"/>
              <a:pathLst>
                <a:path w="3372" h="3372" extrusionOk="0">
                  <a:moveTo>
                    <a:pt x="2710" y="0"/>
                  </a:moveTo>
                  <a:lnTo>
                    <a:pt x="1" y="2710"/>
                  </a:lnTo>
                  <a:lnTo>
                    <a:pt x="694" y="3371"/>
                  </a:lnTo>
                  <a:lnTo>
                    <a:pt x="3372" y="662"/>
                  </a:lnTo>
                  <a:lnTo>
                    <a:pt x="2710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0" name="Google Shape;660;p40"/>
            <p:cNvSpPr/>
            <p:nvPr/>
          </p:nvSpPr>
          <p:spPr>
            <a:xfrm>
              <a:off x="-40578925" y="3247175"/>
              <a:ext cx="151250" cy="149475"/>
            </a:xfrm>
            <a:custGeom>
              <a:avLst/>
              <a:gdLst/>
              <a:ahLst/>
              <a:cxnLst/>
              <a:rect l="l" t="t" r="r" b="b"/>
              <a:pathLst>
                <a:path w="6050" h="5979" extrusionOk="0">
                  <a:moveTo>
                    <a:pt x="2663" y="0"/>
                  </a:moveTo>
                  <a:cubicBezTo>
                    <a:pt x="2552" y="0"/>
                    <a:pt x="2442" y="39"/>
                    <a:pt x="2363" y="118"/>
                  </a:cubicBezTo>
                  <a:lnTo>
                    <a:pt x="1261" y="1221"/>
                  </a:lnTo>
                  <a:lnTo>
                    <a:pt x="2678" y="2639"/>
                  </a:lnTo>
                  <a:cubicBezTo>
                    <a:pt x="2836" y="2796"/>
                    <a:pt x="2836" y="3080"/>
                    <a:pt x="2678" y="3237"/>
                  </a:cubicBezTo>
                  <a:cubicBezTo>
                    <a:pt x="2637" y="3278"/>
                    <a:pt x="2560" y="3302"/>
                    <a:pt x="2473" y="3302"/>
                  </a:cubicBezTo>
                  <a:cubicBezTo>
                    <a:pt x="2360" y="3302"/>
                    <a:pt x="2232" y="3263"/>
                    <a:pt x="2143" y="3174"/>
                  </a:cubicBezTo>
                  <a:lnTo>
                    <a:pt x="725" y="1756"/>
                  </a:lnTo>
                  <a:lnTo>
                    <a:pt x="0" y="2481"/>
                  </a:lnTo>
                  <a:lnTo>
                    <a:pt x="3529" y="5978"/>
                  </a:lnTo>
                  <a:lnTo>
                    <a:pt x="5892" y="3615"/>
                  </a:lnTo>
                  <a:cubicBezTo>
                    <a:pt x="6049" y="3458"/>
                    <a:pt x="6049" y="3174"/>
                    <a:pt x="5892" y="3017"/>
                  </a:cubicBezTo>
                  <a:lnTo>
                    <a:pt x="2962" y="118"/>
                  </a:lnTo>
                  <a:cubicBezTo>
                    <a:pt x="2883" y="39"/>
                    <a:pt x="2773" y="0"/>
                    <a:pt x="26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1" name="Google Shape;661;p40"/>
            <p:cNvSpPr/>
            <p:nvPr/>
          </p:nvSpPr>
          <p:spPr>
            <a:xfrm>
              <a:off x="-40678175" y="3305250"/>
              <a:ext cx="213475" cy="213475"/>
            </a:xfrm>
            <a:custGeom>
              <a:avLst/>
              <a:gdLst/>
              <a:ahLst/>
              <a:cxnLst/>
              <a:rect l="l" t="t" r="r" b="b"/>
              <a:pathLst>
                <a:path w="8539" h="8539" extrusionOk="0">
                  <a:moveTo>
                    <a:pt x="2679" y="0"/>
                  </a:moveTo>
                  <a:lnTo>
                    <a:pt x="1" y="2678"/>
                  </a:lnTo>
                  <a:lnTo>
                    <a:pt x="5861" y="8538"/>
                  </a:lnTo>
                  <a:lnTo>
                    <a:pt x="8539" y="5860"/>
                  </a:lnTo>
                  <a:lnTo>
                    <a:pt x="2679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2" name="Google Shape;662;p40"/>
            <p:cNvSpPr/>
            <p:nvPr/>
          </p:nvSpPr>
          <p:spPr>
            <a:xfrm>
              <a:off x="-40513550" y="3469850"/>
              <a:ext cx="87875" cy="85800"/>
            </a:xfrm>
            <a:custGeom>
              <a:avLst/>
              <a:gdLst/>
              <a:ahLst/>
              <a:cxnLst/>
              <a:rect l="l" t="t" r="r" b="b"/>
              <a:pathLst>
                <a:path w="3515" h="3432" extrusionOk="0">
                  <a:moveTo>
                    <a:pt x="2426" y="1"/>
                  </a:moveTo>
                  <a:lnTo>
                    <a:pt x="0" y="2427"/>
                  </a:lnTo>
                  <a:lnTo>
                    <a:pt x="2899" y="3404"/>
                  </a:lnTo>
                  <a:cubicBezTo>
                    <a:pt x="2948" y="3423"/>
                    <a:pt x="2996" y="3432"/>
                    <a:pt x="3044" y="3432"/>
                  </a:cubicBezTo>
                  <a:cubicBezTo>
                    <a:pt x="3302" y="3432"/>
                    <a:pt x="3514" y="3166"/>
                    <a:pt x="3434" y="2899"/>
                  </a:cubicBezTo>
                  <a:lnTo>
                    <a:pt x="2426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3" name="Google Shape;663;p40"/>
            <p:cNvSpPr/>
            <p:nvPr/>
          </p:nvSpPr>
          <p:spPr>
            <a:xfrm>
              <a:off x="-40738025" y="3404500"/>
              <a:ext cx="150450" cy="149475"/>
            </a:xfrm>
            <a:custGeom>
              <a:avLst/>
              <a:gdLst/>
              <a:ahLst/>
              <a:cxnLst/>
              <a:rect l="l" t="t" r="r" b="b"/>
              <a:pathLst>
                <a:path w="6018" h="5979" extrusionOk="0">
                  <a:moveTo>
                    <a:pt x="2521" y="0"/>
                  </a:moveTo>
                  <a:lnTo>
                    <a:pt x="1796" y="725"/>
                  </a:lnTo>
                  <a:lnTo>
                    <a:pt x="3308" y="2205"/>
                  </a:lnTo>
                  <a:cubicBezTo>
                    <a:pt x="3466" y="2363"/>
                    <a:pt x="3466" y="2646"/>
                    <a:pt x="3308" y="2804"/>
                  </a:cubicBezTo>
                  <a:cubicBezTo>
                    <a:pt x="3230" y="2883"/>
                    <a:pt x="3119" y="2922"/>
                    <a:pt x="3009" y="2922"/>
                  </a:cubicBezTo>
                  <a:cubicBezTo>
                    <a:pt x="2899" y="2922"/>
                    <a:pt x="2789" y="2883"/>
                    <a:pt x="2710" y="2804"/>
                  </a:cubicBezTo>
                  <a:lnTo>
                    <a:pt x="1229" y="1292"/>
                  </a:lnTo>
                  <a:lnTo>
                    <a:pt x="158" y="2363"/>
                  </a:lnTo>
                  <a:cubicBezTo>
                    <a:pt x="0" y="2520"/>
                    <a:pt x="0" y="2804"/>
                    <a:pt x="158" y="2962"/>
                  </a:cubicBezTo>
                  <a:lnTo>
                    <a:pt x="3056" y="5860"/>
                  </a:lnTo>
                  <a:cubicBezTo>
                    <a:pt x="3135" y="5939"/>
                    <a:pt x="3245" y="5978"/>
                    <a:pt x="3356" y="5978"/>
                  </a:cubicBezTo>
                  <a:cubicBezTo>
                    <a:pt x="3466" y="5978"/>
                    <a:pt x="3576" y="5939"/>
                    <a:pt x="3655" y="5860"/>
                  </a:cubicBezTo>
                  <a:lnTo>
                    <a:pt x="6018" y="3497"/>
                  </a:lnTo>
                  <a:lnTo>
                    <a:pt x="2521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4" name="Google Shape;664;p40"/>
            <p:cNvSpPr/>
            <p:nvPr/>
          </p:nvSpPr>
          <p:spPr>
            <a:xfrm>
              <a:off x="-40748275" y="3238700"/>
              <a:ext cx="92175" cy="87850"/>
            </a:xfrm>
            <a:custGeom>
              <a:avLst/>
              <a:gdLst/>
              <a:ahLst/>
              <a:cxnLst/>
              <a:rect l="l" t="t" r="r" b="b"/>
              <a:pathLst>
                <a:path w="3687" h="3514" extrusionOk="0">
                  <a:moveTo>
                    <a:pt x="2281" y="0"/>
                  </a:moveTo>
                  <a:cubicBezTo>
                    <a:pt x="1915" y="0"/>
                    <a:pt x="1545" y="142"/>
                    <a:pt x="1261" y="426"/>
                  </a:cubicBezTo>
                  <a:lnTo>
                    <a:pt x="568" y="1119"/>
                  </a:lnTo>
                  <a:cubicBezTo>
                    <a:pt x="1" y="1686"/>
                    <a:pt x="1" y="2568"/>
                    <a:pt x="568" y="3135"/>
                  </a:cubicBezTo>
                  <a:lnTo>
                    <a:pt x="946" y="3513"/>
                  </a:lnTo>
                  <a:lnTo>
                    <a:pt x="3687" y="804"/>
                  </a:lnTo>
                  <a:lnTo>
                    <a:pt x="3277" y="426"/>
                  </a:lnTo>
                  <a:cubicBezTo>
                    <a:pt x="3010" y="142"/>
                    <a:pt x="2647" y="0"/>
                    <a:pt x="228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665" name="Google Shape;665;p40"/>
          <p:cNvGrpSpPr/>
          <p:nvPr/>
        </p:nvGrpSpPr>
        <p:grpSpPr>
          <a:xfrm>
            <a:off x="6866839" y="2084204"/>
            <a:ext cx="473122" cy="430866"/>
            <a:chOff x="-40378075" y="3267450"/>
            <a:chExt cx="317425" cy="289075"/>
          </a:xfrm>
        </p:grpSpPr>
        <p:sp>
          <p:nvSpPr>
            <p:cNvPr id="666" name="Google Shape;666;p40"/>
            <p:cNvSpPr/>
            <p:nvPr/>
          </p:nvSpPr>
          <p:spPr>
            <a:xfrm>
              <a:off x="-40218975" y="3308400"/>
              <a:ext cx="158325" cy="248125"/>
            </a:xfrm>
            <a:custGeom>
              <a:avLst/>
              <a:gdLst/>
              <a:ahLst/>
              <a:cxnLst/>
              <a:rect l="l" t="t" r="r" b="b"/>
              <a:pathLst>
                <a:path w="6333" h="9925" extrusionOk="0">
                  <a:moveTo>
                    <a:pt x="4694" y="1"/>
                  </a:moveTo>
                  <a:lnTo>
                    <a:pt x="4694" y="7877"/>
                  </a:lnTo>
                  <a:cubicBezTo>
                    <a:pt x="4694" y="8097"/>
                    <a:pt x="4474" y="8255"/>
                    <a:pt x="4253" y="8255"/>
                  </a:cubicBezTo>
                  <a:cubicBezTo>
                    <a:pt x="2993" y="8255"/>
                    <a:pt x="1638" y="8696"/>
                    <a:pt x="693" y="9452"/>
                  </a:cubicBezTo>
                  <a:cubicBezTo>
                    <a:pt x="536" y="9546"/>
                    <a:pt x="189" y="9925"/>
                    <a:pt x="0" y="9925"/>
                  </a:cubicBezTo>
                  <a:lnTo>
                    <a:pt x="5073" y="9925"/>
                  </a:lnTo>
                  <a:cubicBezTo>
                    <a:pt x="5734" y="9925"/>
                    <a:pt x="6333" y="9357"/>
                    <a:pt x="6333" y="8696"/>
                  </a:cubicBezTo>
                  <a:lnTo>
                    <a:pt x="6333" y="1229"/>
                  </a:lnTo>
                  <a:cubicBezTo>
                    <a:pt x="6333" y="536"/>
                    <a:pt x="5766" y="1"/>
                    <a:pt x="507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7" name="Google Shape;667;p40"/>
            <p:cNvSpPr/>
            <p:nvPr/>
          </p:nvSpPr>
          <p:spPr>
            <a:xfrm>
              <a:off x="-40316650" y="3267450"/>
              <a:ext cx="86675" cy="257575"/>
            </a:xfrm>
            <a:custGeom>
              <a:avLst/>
              <a:gdLst/>
              <a:ahLst/>
              <a:cxnLst/>
              <a:rect l="l" t="t" r="r" b="b"/>
              <a:pathLst>
                <a:path w="3467" h="10303" extrusionOk="0">
                  <a:moveTo>
                    <a:pt x="1" y="0"/>
                  </a:moveTo>
                  <a:lnTo>
                    <a:pt x="1" y="9105"/>
                  </a:lnTo>
                  <a:cubicBezTo>
                    <a:pt x="1166" y="9200"/>
                    <a:pt x="2489" y="9578"/>
                    <a:pt x="3466" y="10302"/>
                  </a:cubicBezTo>
                  <a:lnTo>
                    <a:pt x="3466" y="1197"/>
                  </a:lnTo>
                  <a:cubicBezTo>
                    <a:pt x="2489" y="473"/>
                    <a:pt x="1229" y="95"/>
                    <a:pt x="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8" name="Google Shape;668;p40"/>
            <p:cNvSpPr/>
            <p:nvPr/>
          </p:nvSpPr>
          <p:spPr>
            <a:xfrm>
              <a:off x="-40209525" y="3267450"/>
              <a:ext cx="86650" cy="257575"/>
            </a:xfrm>
            <a:custGeom>
              <a:avLst/>
              <a:gdLst/>
              <a:ahLst/>
              <a:cxnLst/>
              <a:rect l="l" t="t" r="r" b="b"/>
              <a:pathLst>
                <a:path w="3466" h="10303" extrusionOk="0">
                  <a:moveTo>
                    <a:pt x="3466" y="0"/>
                  </a:moveTo>
                  <a:cubicBezTo>
                    <a:pt x="2300" y="95"/>
                    <a:pt x="977" y="473"/>
                    <a:pt x="0" y="1197"/>
                  </a:cubicBezTo>
                  <a:lnTo>
                    <a:pt x="0" y="10302"/>
                  </a:lnTo>
                  <a:cubicBezTo>
                    <a:pt x="977" y="9578"/>
                    <a:pt x="2237" y="9200"/>
                    <a:pt x="3466" y="9105"/>
                  </a:cubicBezTo>
                  <a:lnTo>
                    <a:pt x="3466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9" name="Google Shape;669;p40"/>
            <p:cNvSpPr/>
            <p:nvPr/>
          </p:nvSpPr>
          <p:spPr>
            <a:xfrm>
              <a:off x="-40378075" y="3308400"/>
              <a:ext cx="157550" cy="248125"/>
            </a:xfrm>
            <a:custGeom>
              <a:avLst/>
              <a:gdLst/>
              <a:ahLst/>
              <a:cxnLst/>
              <a:rect l="l" t="t" r="r" b="b"/>
              <a:pathLst>
                <a:path w="6302" h="9925" extrusionOk="0">
                  <a:moveTo>
                    <a:pt x="1229" y="1"/>
                  </a:moveTo>
                  <a:cubicBezTo>
                    <a:pt x="567" y="1"/>
                    <a:pt x="0" y="536"/>
                    <a:pt x="0" y="1198"/>
                  </a:cubicBezTo>
                  <a:lnTo>
                    <a:pt x="0" y="8664"/>
                  </a:lnTo>
                  <a:cubicBezTo>
                    <a:pt x="32" y="9357"/>
                    <a:pt x="567" y="9925"/>
                    <a:pt x="1229" y="9925"/>
                  </a:cubicBezTo>
                  <a:lnTo>
                    <a:pt x="6301" y="9925"/>
                  </a:lnTo>
                  <a:cubicBezTo>
                    <a:pt x="6112" y="9925"/>
                    <a:pt x="5766" y="9609"/>
                    <a:pt x="5608" y="9452"/>
                  </a:cubicBezTo>
                  <a:cubicBezTo>
                    <a:pt x="4631" y="8664"/>
                    <a:pt x="3277" y="8255"/>
                    <a:pt x="2048" y="8255"/>
                  </a:cubicBezTo>
                  <a:cubicBezTo>
                    <a:pt x="1828" y="8255"/>
                    <a:pt x="1638" y="8066"/>
                    <a:pt x="1638" y="7877"/>
                  </a:cubicBezTo>
                  <a:lnTo>
                    <a:pt x="1638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FB0EE7B1-43F0-0B06-5959-250C5E621988}"/>
              </a:ext>
            </a:extLst>
          </p:cNvPr>
          <p:cNvSpPr/>
          <p:nvPr/>
        </p:nvSpPr>
        <p:spPr>
          <a:xfrm>
            <a:off x="0" y="84776"/>
            <a:ext cx="9143999" cy="515526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3777BE26-EECB-FCBE-052A-C92AF51969C7}"/>
              </a:ext>
            </a:extLst>
          </p:cNvPr>
          <p:cNvSpPr txBox="1"/>
          <p:nvPr/>
        </p:nvSpPr>
        <p:spPr>
          <a:xfrm>
            <a:off x="6016379" y="2774272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FBABB5D9-74EC-6430-9088-A6F9016C61E0}"/>
              </a:ext>
            </a:extLst>
          </p:cNvPr>
          <p:cNvSpPr txBox="1"/>
          <p:nvPr/>
        </p:nvSpPr>
        <p:spPr>
          <a:xfrm>
            <a:off x="3493474" y="2774272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9301417-4DCA-9958-BF48-5CCDDD397F71}"/>
              </a:ext>
            </a:extLst>
          </p:cNvPr>
          <p:cNvSpPr txBox="1"/>
          <p:nvPr/>
        </p:nvSpPr>
        <p:spPr>
          <a:xfrm>
            <a:off x="938916" y="2774272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  <p:transition spd="med">
    <p:pull dir="r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4" name="Google Shape;734;p42"/>
          <p:cNvSpPr/>
          <p:nvPr/>
        </p:nvSpPr>
        <p:spPr>
          <a:xfrm>
            <a:off x="802913" y="1303549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35" name="Google Shape;735;p42"/>
          <p:cNvSpPr/>
          <p:nvPr/>
        </p:nvSpPr>
        <p:spPr>
          <a:xfrm>
            <a:off x="802913" y="2389905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36" name="Google Shape;736;p42"/>
          <p:cNvSpPr/>
          <p:nvPr/>
        </p:nvSpPr>
        <p:spPr>
          <a:xfrm>
            <a:off x="802913" y="3476280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37" name="Google Shape;737;p42"/>
          <p:cNvSpPr/>
          <p:nvPr/>
        </p:nvSpPr>
        <p:spPr>
          <a:xfrm>
            <a:off x="4583213" y="1303549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38" name="Google Shape;738;p42"/>
          <p:cNvSpPr/>
          <p:nvPr/>
        </p:nvSpPr>
        <p:spPr>
          <a:xfrm>
            <a:off x="4583213" y="2389905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39" name="Google Shape;739;p42"/>
          <p:cNvSpPr/>
          <p:nvPr/>
        </p:nvSpPr>
        <p:spPr>
          <a:xfrm>
            <a:off x="4583213" y="3476280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740" name="Google Shape;740;p42"/>
          <p:cNvGrpSpPr/>
          <p:nvPr/>
        </p:nvGrpSpPr>
        <p:grpSpPr>
          <a:xfrm>
            <a:off x="949900" y="1539398"/>
            <a:ext cx="351024" cy="347301"/>
            <a:chOff x="946175" y="3619500"/>
            <a:chExt cx="296975" cy="293825"/>
          </a:xfrm>
        </p:grpSpPr>
        <p:sp>
          <p:nvSpPr>
            <p:cNvPr id="741" name="Google Shape;741;p42"/>
            <p:cNvSpPr/>
            <p:nvPr/>
          </p:nvSpPr>
          <p:spPr>
            <a:xfrm>
              <a:off x="963525" y="3619500"/>
              <a:ext cx="207950" cy="293825"/>
            </a:xfrm>
            <a:custGeom>
              <a:avLst/>
              <a:gdLst/>
              <a:ahLst/>
              <a:cxnLst/>
              <a:rect l="l" t="t" r="r" b="b"/>
              <a:pathLst>
                <a:path w="8318" h="11753" extrusionOk="0">
                  <a:moveTo>
                    <a:pt x="3828" y="2742"/>
                  </a:moveTo>
                  <a:cubicBezTo>
                    <a:pt x="3915" y="2742"/>
                    <a:pt x="4001" y="2773"/>
                    <a:pt x="4064" y="2836"/>
                  </a:cubicBezTo>
                  <a:cubicBezTo>
                    <a:pt x="4253" y="2994"/>
                    <a:pt x="4253" y="3183"/>
                    <a:pt x="4096" y="3340"/>
                  </a:cubicBezTo>
                  <a:lnTo>
                    <a:pt x="2678" y="4695"/>
                  </a:lnTo>
                  <a:cubicBezTo>
                    <a:pt x="2615" y="4790"/>
                    <a:pt x="2520" y="4821"/>
                    <a:pt x="2457" y="4821"/>
                  </a:cubicBezTo>
                  <a:cubicBezTo>
                    <a:pt x="2363" y="4821"/>
                    <a:pt x="2268" y="4790"/>
                    <a:pt x="2205" y="4695"/>
                  </a:cubicBezTo>
                  <a:lnTo>
                    <a:pt x="1512" y="4002"/>
                  </a:lnTo>
                  <a:cubicBezTo>
                    <a:pt x="1386" y="3876"/>
                    <a:pt x="1386" y="3655"/>
                    <a:pt x="1512" y="3529"/>
                  </a:cubicBezTo>
                  <a:cubicBezTo>
                    <a:pt x="1575" y="3466"/>
                    <a:pt x="1662" y="3435"/>
                    <a:pt x="1749" y="3435"/>
                  </a:cubicBezTo>
                  <a:cubicBezTo>
                    <a:pt x="1835" y="3435"/>
                    <a:pt x="1922" y="3466"/>
                    <a:pt x="1985" y="3529"/>
                  </a:cubicBezTo>
                  <a:lnTo>
                    <a:pt x="2426" y="3971"/>
                  </a:lnTo>
                  <a:lnTo>
                    <a:pt x="3592" y="2836"/>
                  </a:lnTo>
                  <a:cubicBezTo>
                    <a:pt x="3655" y="2773"/>
                    <a:pt x="3741" y="2742"/>
                    <a:pt x="3828" y="2742"/>
                  </a:cubicBezTo>
                  <a:close/>
                  <a:moveTo>
                    <a:pt x="3828" y="4790"/>
                  </a:moveTo>
                  <a:cubicBezTo>
                    <a:pt x="3915" y="4790"/>
                    <a:pt x="4001" y="4821"/>
                    <a:pt x="4064" y="4884"/>
                  </a:cubicBezTo>
                  <a:cubicBezTo>
                    <a:pt x="4253" y="5042"/>
                    <a:pt x="4253" y="5262"/>
                    <a:pt x="4096" y="5388"/>
                  </a:cubicBezTo>
                  <a:lnTo>
                    <a:pt x="2678" y="6774"/>
                  </a:lnTo>
                  <a:cubicBezTo>
                    <a:pt x="2615" y="6837"/>
                    <a:pt x="2520" y="6869"/>
                    <a:pt x="2457" y="6869"/>
                  </a:cubicBezTo>
                  <a:cubicBezTo>
                    <a:pt x="2363" y="6869"/>
                    <a:pt x="2268" y="6837"/>
                    <a:pt x="2205" y="6774"/>
                  </a:cubicBezTo>
                  <a:lnTo>
                    <a:pt x="1512" y="6050"/>
                  </a:lnTo>
                  <a:cubicBezTo>
                    <a:pt x="1386" y="5924"/>
                    <a:pt x="1386" y="5703"/>
                    <a:pt x="1512" y="5577"/>
                  </a:cubicBezTo>
                  <a:cubicBezTo>
                    <a:pt x="1575" y="5514"/>
                    <a:pt x="1662" y="5483"/>
                    <a:pt x="1749" y="5483"/>
                  </a:cubicBezTo>
                  <a:cubicBezTo>
                    <a:pt x="1835" y="5483"/>
                    <a:pt x="1922" y="5514"/>
                    <a:pt x="1985" y="5577"/>
                  </a:cubicBezTo>
                  <a:lnTo>
                    <a:pt x="2426" y="6018"/>
                  </a:lnTo>
                  <a:lnTo>
                    <a:pt x="3592" y="4884"/>
                  </a:lnTo>
                  <a:cubicBezTo>
                    <a:pt x="3655" y="4821"/>
                    <a:pt x="3741" y="4790"/>
                    <a:pt x="3828" y="4790"/>
                  </a:cubicBezTo>
                  <a:close/>
                  <a:moveTo>
                    <a:pt x="3828" y="6869"/>
                  </a:moveTo>
                  <a:cubicBezTo>
                    <a:pt x="3915" y="6869"/>
                    <a:pt x="4001" y="6900"/>
                    <a:pt x="4064" y="6963"/>
                  </a:cubicBezTo>
                  <a:cubicBezTo>
                    <a:pt x="4253" y="7121"/>
                    <a:pt x="4253" y="7342"/>
                    <a:pt x="4096" y="7468"/>
                  </a:cubicBezTo>
                  <a:lnTo>
                    <a:pt x="2678" y="8854"/>
                  </a:lnTo>
                  <a:cubicBezTo>
                    <a:pt x="2615" y="8917"/>
                    <a:pt x="2520" y="8980"/>
                    <a:pt x="2457" y="8980"/>
                  </a:cubicBezTo>
                  <a:cubicBezTo>
                    <a:pt x="2363" y="8980"/>
                    <a:pt x="2268" y="8917"/>
                    <a:pt x="2205" y="8854"/>
                  </a:cubicBezTo>
                  <a:lnTo>
                    <a:pt x="1512" y="8129"/>
                  </a:lnTo>
                  <a:cubicBezTo>
                    <a:pt x="1386" y="8003"/>
                    <a:pt x="1386" y="7783"/>
                    <a:pt x="1512" y="7657"/>
                  </a:cubicBezTo>
                  <a:cubicBezTo>
                    <a:pt x="1575" y="7594"/>
                    <a:pt x="1662" y="7562"/>
                    <a:pt x="1749" y="7562"/>
                  </a:cubicBezTo>
                  <a:cubicBezTo>
                    <a:pt x="1835" y="7562"/>
                    <a:pt x="1922" y="7594"/>
                    <a:pt x="1985" y="7657"/>
                  </a:cubicBezTo>
                  <a:lnTo>
                    <a:pt x="2426" y="8098"/>
                  </a:lnTo>
                  <a:lnTo>
                    <a:pt x="3592" y="6963"/>
                  </a:lnTo>
                  <a:cubicBezTo>
                    <a:pt x="3655" y="6900"/>
                    <a:pt x="3741" y="6869"/>
                    <a:pt x="3828" y="6869"/>
                  </a:cubicBezTo>
                  <a:close/>
                  <a:moveTo>
                    <a:pt x="347" y="1"/>
                  </a:moveTo>
                  <a:cubicBezTo>
                    <a:pt x="158" y="1"/>
                    <a:pt x="0" y="158"/>
                    <a:pt x="0" y="347"/>
                  </a:cubicBezTo>
                  <a:lnTo>
                    <a:pt x="0" y="9673"/>
                  </a:lnTo>
                  <a:lnTo>
                    <a:pt x="6301" y="9673"/>
                  </a:lnTo>
                  <a:lnTo>
                    <a:pt x="6301" y="10397"/>
                  </a:lnTo>
                  <a:lnTo>
                    <a:pt x="6301" y="10744"/>
                  </a:lnTo>
                  <a:lnTo>
                    <a:pt x="6270" y="10744"/>
                  </a:lnTo>
                  <a:cubicBezTo>
                    <a:pt x="6270" y="11343"/>
                    <a:pt x="6742" y="11752"/>
                    <a:pt x="7278" y="11752"/>
                  </a:cubicBezTo>
                  <a:cubicBezTo>
                    <a:pt x="7876" y="11752"/>
                    <a:pt x="8317" y="11280"/>
                    <a:pt x="8317" y="10744"/>
                  </a:cubicBezTo>
                  <a:lnTo>
                    <a:pt x="8317" y="7972"/>
                  </a:lnTo>
                  <a:lnTo>
                    <a:pt x="7498" y="8822"/>
                  </a:lnTo>
                  <a:lnTo>
                    <a:pt x="5608" y="9547"/>
                  </a:lnTo>
                  <a:cubicBezTo>
                    <a:pt x="5497" y="9576"/>
                    <a:pt x="5390" y="9590"/>
                    <a:pt x="5288" y="9590"/>
                  </a:cubicBezTo>
                  <a:cubicBezTo>
                    <a:pt x="4954" y="9590"/>
                    <a:pt x="4674" y="9441"/>
                    <a:pt x="4505" y="9200"/>
                  </a:cubicBezTo>
                  <a:cubicBezTo>
                    <a:pt x="4316" y="8980"/>
                    <a:pt x="4222" y="8665"/>
                    <a:pt x="4316" y="8255"/>
                  </a:cubicBezTo>
                  <a:lnTo>
                    <a:pt x="5041" y="6365"/>
                  </a:lnTo>
                  <a:lnTo>
                    <a:pt x="8317" y="3088"/>
                  </a:lnTo>
                  <a:lnTo>
                    <a:pt x="8317" y="2773"/>
                  </a:lnTo>
                  <a:lnTo>
                    <a:pt x="5891" y="2773"/>
                  </a:lnTo>
                  <a:cubicBezTo>
                    <a:pt x="5671" y="2773"/>
                    <a:pt x="5513" y="2616"/>
                    <a:pt x="5513" y="2427"/>
                  </a:cubicBezTo>
                  <a:lnTo>
                    <a:pt x="5513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2" name="Google Shape;742;p42"/>
            <p:cNvSpPr/>
            <p:nvPr/>
          </p:nvSpPr>
          <p:spPr>
            <a:xfrm>
              <a:off x="1185625" y="3688025"/>
              <a:ext cx="57525" cy="55950"/>
            </a:xfrm>
            <a:custGeom>
              <a:avLst/>
              <a:gdLst/>
              <a:ahLst/>
              <a:cxnLst/>
              <a:rect l="l" t="t" r="r" b="b"/>
              <a:pathLst>
                <a:path w="2301" h="2238" extrusionOk="0">
                  <a:moveTo>
                    <a:pt x="1072" y="1"/>
                  </a:moveTo>
                  <a:cubicBezTo>
                    <a:pt x="890" y="1"/>
                    <a:pt x="709" y="64"/>
                    <a:pt x="568" y="190"/>
                  </a:cubicBezTo>
                  <a:lnTo>
                    <a:pt x="0" y="788"/>
                  </a:lnTo>
                  <a:lnTo>
                    <a:pt x="1450" y="2238"/>
                  </a:lnTo>
                  <a:lnTo>
                    <a:pt x="2048" y="1639"/>
                  </a:lnTo>
                  <a:cubicBezTo>
                    <a:pt x="2300" y="1387"/>
                    <a:pt x="2300" y="946"/>
                    <a:pt x="2048" y="662"/>
                  </a:cubicBezTo>
                  <a:lnTo>
                    <a:pt x="1576" y="190"/>
                  </a:lnTo>
                  <a:cubicBezTo>
                    <a:pt x="1434" y="64"/>
                    <a:pt x="1253" y="1"/>
                    <a:pt x="107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3" name="Google Shape;743;p42"/>
            <p:cNvSpPr/>
            <p:nvPr/>
          </p:nvSpPr>
          <p:spPr>
            <a:xfrm>
              <a:off x="1088075" y="3795925"/>
              <a:ext cx="46375" cy="45025"/>
            </a:xfrm>
            <a:custGeom>
              <a:avLst/>
              <a:gdLst/>
              <a:ahLst/>
              <a:cxnLst/>
              <a:rect l="l" t="t" r="r" b="b"/>
              <a:pathLst>
                <a:path w="1855" h="1801" extrusionOk="0">
                  <a:moveTo>
                    <a:pt x="594" y="1"/>
                  </a:moveTo>
                  <a:lnTo>
                    <a:pt x="59" y="1387"/>
                  </a:lnTo>
                  <a:cubicBezTo>
                    <a:pt x="0" y="1621"/>
                    <a:pt x="186" y="1800"/>
                    <a:pt x="414" y="1800"/>
                  </a:cubicBezTo>
                  <a:cubicBezTo>
                    <a:pt x="432" y="1800"/>
                    <a:pt x="450" y="1799"/>
                    <a:pt x="468" y="1797"/>
                  </a:cubicBezTo>
                  <a:lnTo>
                    <a:pt x="1855" y="1261"/>
                  </a:lnTo>
                  <a:lnTo>
                    <a:pt x="594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4" name="Google Shape;744;p42"/>
            <p:cNvSpPr/>
            <p:nvPr/>
          </p:nvSpPr>
          <p:spPr>
            <a:xfrm>
              <a:off x="1112375" y="3720325"/>
              <a:ext cx="97700" cy="97700"/>
            </a:xfrm>
            <a:custGeom>
              <a:avLst/>
              <a:gdLst/>
              <a:ahLst/>
              <a:cxnLst/>
              <a:rect l="l" t="t" r="r" b="b"/>
              <a:pathLst>
                <a:path w="3908" h="3908" extrusionOk="0">
                  <a:moveTo>
                    <a:pt x="2426" y="1"/>
                  </a:moveTo>
                  <a:lnTo>
                    <a:pt x="1" y="2458"/>
                  </a:lnTo>
                  <a:lnTo>
                    <a:pt x="1450" y="3907"/>
                  </a:lnTo>
                  <a:lnTo>
                    <a:pt x="3907" y="1481"/>
                  </a:lnTo>
                  <a:lnTo>
                    <a:pt x="2426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5" name="Google Shape;745;p42"/>
            <p:cNvSpPr/>
            <p:nvPr/>
          </p:nvSpPr>
          <p:spPr>
            <a:xfrm>
              <a:off x="1120250" y="3623450"/>
              <a:ext cx="47275" cy="47275"/>
            </a:xfrm>
            <a:custGeom>
              <a:avLst/>
              <a:gdLst/>
              <a:ahLst/>
              <a:cxnLst/>
              <a:rect l="l" t="t" r="r" b="b"/>
              <a:pathLst>
                <a:path w="1891" h="1891" extrusionOk="0">
                  <a:moveTo>
                    <a:pt x="1" y="0"/>
                  </a:moveTo>
                  <a:lnTo>
                    <a:pt x="1" y="1891"/>
                  </a:lnTo>
                  <a:lnTo>
                    <a:pt x="1891" y="1891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6" name="Google Shape;746;p42"/>
            <p:cNvSpPr/>
            <p:nvPr/>
          </p:nvSpPr>
          <p:spPr>
            <a:xfrm>
              <a:off x="946175" y="3879425"/>
              <a:ext cx="166225" cy="33900"/>
            </a:xfrm>
            <a:custGeom>
              <a:avLst/>
              <a:gdLst/>
              <a:ahLst/>
              <a:cxnLst/>
              <a:rect l="l" t="t" r="r" b="b"/>
              <a:pathLst>
                <a:path w="6649" h="1356" extrusionOk="0">
                  <a:moveTo>
                    <a:pt x="348" y="0"/>
                  </a:moveTo>
                  <a:cubicBezTo>
                    <a:pt x="158" y="0"/>
                    <a:pt x="1" y="190"/>
                    <a:pt x="1" y="347"/>
                  </a:cubicBezTo>
                  <a:lnTo>
                    <a:pt x="1" y="694"/>
                  </a:lnTo>
                  <a:cubicBezTo>
                    <a:pt x="1" y="1040"/>
                    <a:pt x="316" y="1355"/>
                    <a:pt x="694" y="1355"/>
                  </a:cubicBezTo>
                  <a:lnTo>
                    <a:pt x="6649" y="1355"/>
                  </a:lnTo>
                  <a:cubicBezTo>
                    <a:pt x="6428" y="1103"/>
                    <a:pt x="6302" y="725"/>
                    <a:pt x="6302" y="347"/>
                  </a:cubicBezTo>
                  <a:lnTo>
                    <a:pt x="6302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747" name="Google Shape;747;p42"/>
          <p:cNvGrpSpPr/>
          <p:nvPr/>
        </p:nvGrpSpPr>
        <p:grpSpPr>
          <a:xfrm>
            <a:off x="4730673" y="1537389"/>
            <a:ext cx="350079" cy="351320"/>
            <a:chOff x="4991425" y="3234750"/>
            <a:chExt cx="296175" cy="297225"/>
          </a:xfrm>
        </p:grpSpPr>
        <p:sp>
          <p:nvSpPr>
            <p:cNvPr id="748" name="Google Shape;748;p42"/>
            <p:cNvSpPr/>
            <p:nvPr/>
          </p:nvSpPr>
          <p:spPr>
            <a:xfrm>
              <a:off x="5077275" y="3304450"/>
              <a:ext cx="122100" cy="99275"/>
            </a:xfrm>
            <a:custGeom>
              <a:avLst/>
              <a:gdLst/>
              <a:ahLst/>
              <a:cxnLst/>
              <a:rect l="l" t="t" r="r" b="b"/>
              <a:pathLst>
                <a:path w="4884" h="3971" extrusionOk="0">
                  <a:moveTo>
                    <a:pt x="2426" y="1"/>
                  </a:moveTo>
                  <a:cubicBezTo>
                    <a:pt x="1103" y="1"/>
                    <a:pt x="0" y="1104"/>
                    <a:pt x="0" y="2427"/>
                  </a:cubicBezTo>
                  <a:cubicBezTo>
                    <a:pt x="0" y="3025"/>
                    <a:pt x="190" y="3530"/>
                    <a:pt x="536" y="3971"/>
                  </a:cubicBezTo>
                  <a:cubicBezTo>
                    <a:pt x="820" y="3624"/>
                    <a:pt x="1103" y="3309"/>
                    <a:pt x="1481" y="3057"/>
                  </a:cubicBezTo>
                  <a:cubicBezTo>
                    <a:pt x="1261" y="2805"/>
                    <a:pt x="1103" y="2458"/>
                    <a:pt x="1103" y="2112"/>
                  </a:cubicBezTo>
                  <a:cubicBezTo>
                    <a:pt x="1103" y="1356"/>
                    <a:pt x="1733" y="726"/>
                    <a:pt x="2489" y="726"/>
                  </a:cubicBezTo>
                  <a:cubicBezTo>
                    <a:pt x="3214" y="726"/>
                    <a:pt x="3844" y="1356"/>
                    <a:pt x="3844" y="2112"/>
                  </a:cubicBezTo>
                  <a:cubicBezTo>
                    <a:pt x="3844" y="2458"/>
                    <a:pt x="3687" y="2805"/>
                    <a:pt x="3466" y="3057"/>
                  </a:cubicBezTo>
                  <a:cubicBezTo>
                    <a:pt x="3844" y="3246"/>
                    <a:pt x="4128" y="3561"/>
                    <a:pt x="4317" y="3971"/>
                  </a:cubicBezTo>
                  <a:cubicBezTo>
                    <a:pt x="4695" y="3530"/>
                    <a:pt x="4884" y="3025"/>
                    <a:pt x="4884" y="2427"/>
                  </a:cubicBezTo>
                  <a:cubicBezTo>
                    <a:pt x="4884" y="1104"/>
                    <a:pt x="3781" y="1"/>
                    <a:pt x="242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9" name="Google Shape;749;p42"/>
            <p:cNvSpPr/>
            <p:nvPr/>
          </p:nvSpPr>
          <p:spPr>
            <a:xfrm>
              <a:off x="5121375" y="3339900"/>
              <a:ext cx="35475" cy="35475"/>
            </a:xfrm>
            <a:custGeom>
              <a:avLst/>
              <a:gdLst/>
              <a:ahLst/>
              <a:cxnLst/>
              <a:rect l="l" t="t" r="r" b="b"/>
              <a:pathLst>
                <a:path w="1419" h="1419" extrusionOk="0">
                  <a:moveTo>
                    <a:pt x="725" y="1"/>
                  </a:moveTo>
                  <a:cubicBezTo>
                    <a:pt x="316" y="1"/>
                    <a:pt x="1" y="316"/>
                    <a:pt x="1" y="694"/>
                  </a:cubicBezTo>
                  <a:cubicBezTo>
                    <a:pt x="1" y="1103"/>
                    <a:pt x="316" y="1418"/>
                    <a:pt x="725" y="1418"/>
                  </a:cubicBezTo>
                  <a:cubicBezTo>
                    <a:pt x="1103" y="1418"/>
                    <a:pt x="1418" y="1103"/>
                    <a:pt x="1418" y="694"/>
                  </a:cubicBezTo>
                  <a:cubicBezTo>
                    <a:pt x="1418" y="316"/>
                    <a:pt x="1103" y="1"/>
                    <a:pt x="72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0" name="Google Shape;750;p42"/>
            <p:cNvSpPr/>
            <p:nvPr/>
          </p:nvSpPr>
          <p:spPr>
            <a:xfrm>
              <a:off x="5009550" y="3234750"/>
              <a:ext cx="259150" cy="261125"/>
            </a:xfrm>
            <a:custGeom>
              <a:avLst/>
              <a:gdLst/>
              <a:ahLst/>
              <a:cxnLst/>
              <a:rect l="l" t="t" r="r" b="b"/>
              <a:pathLst>
                <a:path w="10366" h="10445" extrusionOk="0">
                  <a:moveTo>
                    <a:pt x="5198" y="2159"/>
                  </a:moveTo>
                  <a:cubicBezTo>
                    <a:pt x="6931" y="2159"/>
                    <a:pt x="8286" y="3514"/>
                    <a:pt x="8286" y="5246"/>
                  </a:cubicBezTo>
                  <a:cubicBezTo>
                    <a:pt x="8286" y="6916"/>
                    <a:pt x="6931" y="8365"/>
                    <a:pt x="5198" y="8365"/>
                  </a:cubicBezTo>
                  <a:cubicBezTo>
                    <a:pt x="3340" y="8365"/>
                    <a:pt x="2079" y="6822"/>
                    <a:pt x="2079" y="5246"/>
                  </a:cubicBezTo>
                  <a:cubicBezTo>
                    <a:pt x="2079" y="3514"/>
                    <a:pt x="3497" y="2159"/>
                    <a:pt x="5198" y="2159"/>
                  </a:cubicBezTo>
                  <a:close/>
                  <a:moveTo>
                    <a:pt x="5167" y="1"/>
                  </a:moveTo>
                  <a:cubicBezTo>
                    <a:pt x="5088" y="1"/>
                    <a:pt x="5009" y="17"/>
                    <a:pt x="4946" y="48"/>
                  </a:cubicBezTo>
                  <a:lnTo>
                    <a:pt x="4001" y="836"/>
                  </a:lnTo>
                  <a:lnTo>
                    <a:pt x="2773" y="678"/>
                  </a:lnTo>
                  <a:cubicBezTo>
                    <a:pt x="2756" y="675"/>
                    <a:pt x="2739" y="673"/>
                    <a:pt x="2723" y="673"/>
                  </a:cubicBezTo>
                  <a:cubicBezTo>
                    <a:pt x="2583" y="673"/>
                    <a:pt x="2454" y="786"/>
                    <a:pt x="2426" y="899"/>
                  </a:cubicBezTo>
                  <a:lnTo>
                    <a:pt x="1953" y="2033"/>
                  </a:lnTo>
                  <a:lnTo>
                    <a:pt x="819" y="2505"/>
                  </a:lnTo>
                  <a:cubicBezTo>
                    <a:pt x="662" y="2568"/>
                    <a:pt x="567" y="2694"/>
                    <a:pt x="630" y="2852"/>
                  </a:cubicBezTo>
                  <a:lnTo>
                    <a:pt x="788" y="4081"/>
                  </a:lnTo>
                  <a:lnTo>
                    <a:pt x="32" y="5026"/>
                  </a:lnTo>
                  <a:cubicBezTo>
                    <a:pt x="0" y="5183"/>
                    <a:pt x="0" y="5341"/>
                    <a:pt x="63" y="5467"/>
                  </a:cubicBezTo>
                  <a:lnTo>
                    <a:pt x="819" y="6381"/>
                  </a:lnTo>
                  <a:lnTo>
                    <a:pt x="662" y="7609"/>
                  </a:lnTo>
                  <a:cubicBezTo>
                    <a:pt x="630" y="7767"/>
                    <a:pt x="725" y="7924"/>
                    <a:pt x="851" y="7956"/>
                  </a:cubicBezTo>
                  <a:lnTo>
                    <a:pt x="1985" y="8428"/>
                  </a:lnTo>
                  <a:lnTo>
                    <a:pt x="2457" y="9594"/>
                  </a:lnTo>
                  <a:cubicBezTo>
                    <a:pt x="2536" y="9725"/>
                    <a:pt x="2637" y="9791"/>
                    <a:pt x="2741" y="9791"/>
                  </a:cubicBezTo>
                  <a:cubicBezTo>
                    <a:pt x="2762" y="9791"/>
                    <a:pt x="2783" y="9788"/>
                    <a:pt x="2804" y="9783"/>
                  </a:cubicBezTo>
                  <a:lnTo>
                    <a:pt x="4033" y="9626"/>
                  </a:lnTo>
                  <a:lnTo>
                    <a:pt x="4978" y="10382"/>
                  </a:lnTo>
                  <a:cubicBezTo>
                    <a:pt x="5072" y="10413"/>
                    <a:pt x="5104" y="10445"/>
                    <a:pt x="5167" y="10445"/>
                  </a:cubicBezTo>
                  <a:cubicBezTo>
                    <a:pt x="5261" y="10445"/>
                    <a:pt x="5324" y="10413"/>
                    <a:pt x="5387" y="10382"/>
                  </a:cubicBezTo>
                  <a:lnTo>
                    <a:pt x="6333" y="9626"/>
                  </a:lnTo>
                  <a:lnTo>
                    <a:pt x="7530" y="9783"/>
                  </a:lnTo>
                  <a:cubicBezTo>
                    <a:pt x="7687" y="9783"/>
                    <a:pt x="7876" y="9689"/>
                    <a:pt x="7908" y="9594"/>
                  </a:cubicBezTo>
                  <a:lnTo>
                    <a:pt x="8380" y="8428"/>
                  </a:lnTo>
                  <a:lnTo>
                    <a:pt x="9515" y="7956"/>
                  </a:lnTo>
                  <a:cubicBezTo>
                    <a:pt x="9672" y="7893"/>
                    <a:pt x="9735" y="7767"/>
                    <a:pt x="9704" y="7609"/>
                  </a:cubicBezTo>
                  <a:lnTo>
                    <a:pt x="9546" y="6381"/>
                  </a:lnTo>
                  <a:lnTo>
                    <a:pt x="10302" y="5467"/>
                  </a:lnTo>
                  <a:cubicBezTo>
                    <a:pt x="10365" y="5341"/>
                    <a:pt x="10365" y="5120"/>
                    <a:pt x="10302" y="5026"/>
                  </a:cubicBezTo>
                  <a:lnTo>
                    <a:pt x="9546" y="4081"/>
                  </a:lnTo>
                  <a:lnTo>
                    <a:pt x="9704" y="2852"/>
                  </a:lnTo>
                  <a:cubicBezTo>
                    <a:pt x="9735" y="2694"/>
                    <a:pt x="9641" y="2537"/>
                    <a:pt x="9515" y="2505"/>
                  </a:cubicBezTo>
                  <a:lnTo>
                    <a:pt x="8380" y="2033"/>
                  </a:lnTo>
                  <a:lnTo>
                    <a:pt x="7908" y="899"/>
                  </a:lnTo>
                  <a:cubicBezTo>
                    <a:pt x="7826" y="762"/>
                    <a:pt x="7719" y="672"/>
                    <a:pt x="7589" y="672"/>
                  </a:cubicBezTo>
                  <a:cubicBezTo>
                    <a:pt x="7570" y="672"/>
                    <a:pt x="7550" y="674"/>
                    <a:pt x="7530" y="678"/>
                  </a:cubicBezTo>
                  <a:lnTo>
                    <a:pt x="6333" y="836"/>
                  </a:lnTo>
                  <a:lnTo>
                    <a:pt x="5387" y="48"/>
                  </a:lnTo>
                  <a:cubicBezTo>
                    <a:pt x="5324" y="17"/>
                    <a:pt x="5246" y="1"/>
                    <a:pt x="516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1" name="Google Shape;751;p42"/>
            <p:cNvSpPr/>
            <p:nvPr/>
          </p:nvSpPr>
          <p:spPr>
            <a:xfrm>
              <a:off x="5105625" y="3391900"/>
              <a:ext cx="66975" cy="34675"/>
            </a:xfrm>
            <a:custGeom>
              <a:avLst/>
              <a:gdLst/>
              <a:ahLst/>
              <a:cxnLst/>
              <a:rect l="l" t="t" r="r" b="b"/>
              <a:pathLst>
                <a:path w="2679" h="1387" extrusionOk="0">
                  <a:moveTo>
                    <a:pt x="1355" y="0"/>
                  </a:moveTo>
                  <a:cubicBezTo>
                    <a:pt x="725" y="0"/>
                    <a:pt x="190" y="441"/>
                    <a:pt x="1" y="977"/>
                  </a:cubicBezTo>
                  <a:cubicBezTo>
                    <a:pt x="410" y="1229"/>
                    <a:pt x="820" y="1386"/>
                    <a:pt x="1355" y="1386"/>
                  </a:cubicBezTo>
                  <a:cubicBezTo>
                    <a:pt x="1859" y="1386"/>
                    <a:pt x="2301" y="1229"/>
                    <a:pt x="2679" y="977"/>
                  </a:cubicBezTo>
                  <a:cubicBezTo>
                    <a:pt x="2521" y="410"/>
                    <a:pt x="1985" y="0"/>
                    <a:pt x="135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2" name="Google Shape;752;p42"/>
            <p:cNvSpPr/>
            <p:nvPr/>
          </p:nvSpPr>
          <p:spPr>
            <a:xfrm>
              <a:off x="5192275" y="3443075"/>
              <a:ext cx="95325" cy="86975"/>
            </a:xfrm>
            <a:custGeom>
              <a:avLst/>
              <a:gdLst/>
              <a:ahLst/>
              <a:cxnLst/>
              <a:rect l="l" t="t" r="r" b="b"/>
              <a:pathLst>
                <a:path w="3813" h="3479" extrusionOk="0">
                  <a:moveTo>
                    <a:pt x="2867" y="1"/>
                  </a:moveTo>
                  <a:cubicBezTo>
                    <a:pt x="2741" y="127"/>
                    <a:pt x="2647" y="221"/>
                    <a:pt x="2489" y="284"/>
                  </a:cubicBezTo>
                  <a:lnTo>
                    <a:pt x="1607" y="631"/>
                  </a:lnTo>
                  <a:lnTo>
                    <a:pt x="1260" y="1482"/>
                  </a:lnTo>
                  <a:cubicBezTo>
                    <a:pt x="1103" y="1891"/>
                    <a:pt x="693" y="2112"/>
                    <a:pt x="284" y="2112"/>
                  </a:cubicBezTo>
                  <a:lnTo>
                    <a:pt x="158" y="2112"/>
                  </a:lnTo>
                  <a:lnTo>
                    <a:pt x="0" y="2080"/>
                  </a:lnTo>
                  <a:lnTo>
                    <a:pt x="1166" y="3372"/>
                  </a:lnTo>
                  <a:cubicBezTo>
                    <a:pt x="1237" y="3443"/>
                    <a:pt x="1343" y="3478"/>
                    <a:pt x="1445" y="3478"/>
                  </a:cubicBezTo>
                  <a:cubicBezTo>
                    <a:pt x="1479" y="3478"/>
                    <a:pt x="1512" y="3474"/>
                    <a:pt x="1544" y="3466"/>
                  </a:cubicBezTo>
                  <a:cubicBezTo>
                    <a:pt x="1638" y="3403"/>
                    <a:pt x="1764" y="3340"/>
                    <a:pt x="1764" y="3183"/>
                  </a:cubicBezTo>
                  <a:lnTo>
                    <a:pt x="2080" y="1639"/>
                  </a:lnTo>
                  <a:lnTo>
                    <a:pt x="3497" y="1324"/>
                  </a:lnTo>
                  <a:cubicBezTo>
                    <a:pt x="3532" y="1338"/>
                    <a:pt x="3563" y="1344"/>
                    <a:pt x="3592" y="1344"/>
                  </a:cubicBezTo>
                  <a:cubicBezTo>
                    <a:pt x="3693" y="1344"/>
                    <a:pt x="3756" y="1265"/>
                    <a:pt x="3781" y="1167"/>
                  </a:cubicBezTo>
                  <a:cubicBezTo>
                    <a:pt x="3812" y="1072"/>
                    <a:pt x="3781" y="946"/>
                    <a:pt x="3686" y="820"/>
                  </a:cubicBezTo>
                  <a:lnTo>
                    <a:pt x="286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3" name="Google Shape;753;p42"/>
            <p:cNvSpPr/>
            <p:nvPr/>
          </p:nvSpPr>
          <p:spPr>
            <a:xfrm>
              <a:off x="4991425" y="3444650"/>
              <a:ext cx="95325" cy="87325"/>
            </a:xfrm>
            <a:custGeom>
              <a:avLst/>
              <a:gdLst/>
              <a:ahLst/>
              <a:cxnLst/>
              <a:rect l="l" t="t" r="r" b="b"/>
              <a:pathLst>
                <a:path w="3813" h="3493" extrusionOk="0">
                  <a:moveTo>
                    <a:pt x="946" y="1"/>
                  </a:moveTo>
                  <a:lnTo>
                    <a:pt x="126" y="851"/>
                  </a:lnTo>
                  <a:cubicBezTo>
                    <a:pt x="0" y="851"/>
                    <a:pt x="0" y="1009"/>
                    <a:pt x="32" y="1104"/>
                  </a:cubicBezTo>
                  <a:cubicBezTo>
                    <a:pt x="95" y="1230"/>
                    <a:pt x="158" y="1324"/>
                    <a:pt x="315" y="1356"/>
                  </a:cubicBezTo>
                  <a:lnTo>
                    <a:pt x="1733" y="1671"/>
                  </a:lnTo>
                  <a:lnTo>
                    <a:pt x="2048" y="3214"/>
                  </a:lnTo>
                  <a:cubicBezTo>
                    <a:pt x="2080" y="3309"/>
                    <a:pt x="2174" y="3435"/>
                    <a:pt x="2300" y="3466"/>
                  </a:cubicBezTo>
                  <a:cubicBezTo>
                    <a:pt x="2328" y="3485"/>
                    <a:pt x="2361" y="3492"/>
                    <a:pt x="2396" y="3492"/>
                  </a:cubicBezTo>
                  <a:cubicBezTo>
                    <a:pt x="2482" y="3492"/>
                    <a:pt x="2580" y="3448"/>
                    <a:pt x="2647" y="3403"/>
                  </a:cubicBezTo>
                  <a:lnTo>
                    <a:pt x="3813" y="2112"/>
                  </a:lnTo>
                  <a:lnTo>
                    <a:pt x="3813" y="2112"/>
                  </a:lnTo>
                  <a:lnTo>
                    <a:pt x="3624" y="2143"/>
                  </a:lnTo>
                  <a:lnTo>
                    <a:pt x="3561" y="2143"/>
                  </a:lnTo>
                  <a:cubicBezTo>
                    <a:pt x="3119" y="2143"/>
                    <a:pt x="2773" y="1891"/>
                    <a:pt x="2552" y="1513"/>
                  </a:cubicBezTo>
                  <a:lnTo>
                    <a:pt x="2206" y="631"/>
                  </a:lnTo>
                  <a:lnTo>
                    <a:pt x="1355" y="284"/>
                  </a:lnTo>
                  <a:cubicBezTo>
                    <a:pt x="1198" y="221"/>
                    <a:pt x="1072" y="127"/>
                    <a:pt x="94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754" name="Google Shape;754;p42"/>
          <p:cNvGrpSpPr/>
          <p:nvPr/>
        </p:nvGrpSpPr>
        <p:grpSpPr>
          <a:xfrm>
            <a:off x="4741843" y="2625090"/>
            <a:ext cx="327739" cy="348631"/>
            <a:chOff x="5364750" y="3235150"/>
            <a:chExt cx="277275" cy="294950"/>
          </a:xfrm>
        </p:grpSpPr>
        <p:sp>
          <p:nvSpPr>
            <p:cNvPr id="755" name="Google Shape;755;p42"/>
            <p:cNvSpPr/>
            <p:nvPr/>
          </p:nvSpPr>
          <p:spPr>
            <a:xfrm>
              <a:off x="5502600" y="3235150"/>
              <a:ext cx="17350" cy="44125"/>
            </a:xfrm>
            <a:custGeom>
              <a:avLst/>
              <a:gdLst/>
              <a:ahLst/>
              <a:cxnLst/>
              <a:rect l="l" t="t" r="r" b="b"/>
              <a:pathLst>
                <a:path w="694" h="1765" extrusionOk="0">
                  <a:moveTo>
                    <a:pt x="347" y="1"/>
                  </a:moveTo>
                  <a:cubicBezTo>
                    <a:pt x="158" y="1"/>
                    <a:pt x="0" y="158"/>
                    <a:pt x="0" y="347"/>
                  </a:cubicBezTo>
                  <a:lnTo>
                    <a:pt x="0" y="1418"/>
                  </a:lnTo>
                  <a:cubicBezTo>
                    <a:pt x="0" y="1607"/>
                    <a:pt x="158" y="1765"/>
                    <a:pt x="347" y="1765"/>
                  </a:cubicBezTo>
                  <a:cubicBezTo>
                    <a:pt x="536" y="1765"/>
                    <a:pt x="693" y="1607"/>
                    <a:pt x="693" y="1418"/>
                  </a:cubicBezTo>
                  <a:lnTo>
                    <a:pt x="693" y="347"/>
                  </a:lnTo>
                  <a:cubicBezTo>
                    <a:pt x="693" y="158"/>
                    <a:pt x="536" y="1"/>
                    <a:pt x="34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6" name="Google Shape;756;p42"/>
            <p:cNvSpPr/>
            <p:nvPr/>
          </p:nvSpPr>
          <p:spPr>
            <a:xfrm>
              <a:off x="5555375" y="3253850"/>
              <a:ext cx="35450" cy="34100"/>
            </a:xfrm>
            <a:custGeom>
              <a:avLst/>
              <a:gdLst/>
              <a:ahLst/>
              <a:cxnLst/>
              <a:rect l="l" t="t" r="r" b="b"/>
              <a:pathLst>
                <a:path w="1418" h="1364" extrusionOk="0">
                  <a:moveTo>
                    <a:pt x="1071" y="1"/>
                  </a:moveTo>
                  <a:cubicBezTo>
                    <a:pt x="977" y="1"/>
                    <a:pt x="882" y="24"/>
                    <a:pt x="819" y="72"/>
                  </a:cubicBezTo>
                  <a:lnTo>
                    <a:pt x="126" y="796"/>
                  </a:lnTo>
                  <a:cubicBezTo>
                    <a:pt x="0" y="922"/>
                    <a:pt x="0" y="1143"/>
                    <a:pt x="126" y="1269"/>
                  </a:cubicBezTo>
                  <a:cubicBezTo>
                    <a:pt x="189" y="1332"/>
                    <a:pt x="268" y="1363"/>
                    <a:pt x="350" y="1363"/>
                  </a:cubicBezTo>
                  <a:cubicBezTo>
                    <a:pt x="433" y="1363"/>
                    <a:pt x="520" y="1332"/>
                    <a:pt x="599" y="1269"/>
                  </a:cubicBezTo>
                  <a:lnTo>
                    <a:pt x="1323" y="544"/>
                  </a:lnTo>
                  <a:cubicBezTo>
                    <a:pt x="1418" y="418"/>
                    <a:pt x="1418" y="198"/>
                    <a:pt x="1323" y="72"/>
                  </a:cubicBezTo>
                  <a:cubicBezTo>
                    <a:pt x="1260" y="24"/>
                    <a:pt x="1166" y="1"/>
                    <a:pt x="107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7" name="Google Shape;757;p42"/>
            <p:cNvSpPr/>
            <p:nvPr/>
          </p:nvSpPr>
          <p:spPr>
            <a:xfrm>
              <a:off x="5606550" y="3357225"/>
              <a:ext cx="35475" cy="18150"/>
            </a:xfrm>
            <a:custGeom>
              <a:avLst/>
              <a:gdLst/>
              <a:ahLst/>
              <a:cxnLst/>
              <a:rect l="l" t="t" r="r" b="b"/>
              <a:pathLst>
                <a:path w="1419" h="726" extrusionOk="0">
                  <a:moveTo>
                    <a:pt x="379" y="1"/>
                  </a:moveTo>
                  <a:cubicBezTo>
                    <a:pt x="158" y="1"/>
                    <a:pt x="1" y="158"/>
                    <a:pt x="1" y="347"/>
                  </a:cubicBezTo>
                  <a:cubicBezTo>
                    <a:pt x="1" y="568"/>
                    <a:pt x="158" y="725"/>
                    <a:pt x="379" y="725"/>
                  </a:cubicBezTo>
                  <a:lnTo>
                    <a:pt x="1072" y="725"/>
                  </a:lnTo>
                  <a:cubicBezTo>
                    <a:pt x="1261" y="725"/>
                    <a:pt x="1419" y="568"/>
                    <a:pt x="1419" y="347"/>
                  </a:cubicBezTo>
                  <a:cubicBezTo>
                    <a:pt x="1419" y="158"/>
                    <a:pt x="1261" y="1"/>
                    <a:pt x="107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8" name="Google Shape;758;p42"/>
            <p:cNvSpPr/>
            <p:nvPr/>
          </p:nvSpPr>
          <p:spPr>
            <a:xfrm>
              <a:off x="5364750" y="3357225"/>
              <a:ext cx="35475" cy="17350"/>
            </a:xfrm>
            <a:custGeom>
              <a:avLst/>
              <a:gdLst/>
              <a:ahLst/>
              <a:cxnLst/>
              <a:rect l="l" t="t" r="r" b="b"/>
              <a:pathLst>
                <a:path w="1419" h="694" extrusionOk="0">
                  <a:moveTo>
                    <a:pt x="347" y="1"/>
                  </a:moveTo>
                  <a:cubicBezTo>
                    <a:pt x="158" y="1"/>
                    <a:pt x="1" y="158"/>
                    <a:pt x="1" y="347"/>
                  </a:cubicBezTo>
                  <a:cubicBezTo>
                    <a:pt x="1" y="568"/>
                    <a:pt x="158" y="694"/>
                    <a:pt x="347" y="694"/>
                  </a:cubicBezTo>
                  <a:lnTo>
                    <a:pt x="1072" y="694"/>
                  </a:lnTo>
                  <a:cubicBezTo>
                    <a:pt x="1261" y="694"/>
                    <a:pt x="1419" y="568"/>
                    <a:pt x="1419" y="347"/>
                  </a:cubicBezTo>
                  <a:cubicBezTo>
                    <a:pt x="1419" y="158"/>
                    <a:pt x="1261" y="1"/>
                    <a:pt x="107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9" name="Google Shape;759;p42"/>
            <p:cNvSpPr/>
            <p:nvPr/>
          </p:nvSpPr>
          <p:spPr>
            <a:xfrm>
              <a:off x="5433275" y="3253850"/>
              <a:ext cx="35475" cy="34100"/>
            </a:xfrm>
            <a:custGeom>
              <a:avLst/>
              <a:gdLst/>
              <a:ahLst/>
              <a:cxnLst/>
              <a:rect l="l" t="t" r="r" b="b"/>
              <a:pathLst>
                <a:path w="1419" h="1364" extrusionOk="0">
                  <a:moveTo>
                    <a:pt x="363" y="1"/>
                  </a:moveTo>
                  <a:cubicBezTo>
                    <a:pt x="276" y="1"/>
                    <a:pt x="190" y="24"/>
                    <a:pt x="127" y="72"/>
                  </a:cubicBezTo>
                  <a:cubicBezTo>
                    <a:pt x="1" y="198"/>
                    <a:pt x="1" y="450"/>
                    <a:pt x="127" y="544"/>
                  </a:cubicBezTo>
                  <a:lnTo>
                    <a:pt x="820" y="1269"/>
                  </a:lnTo>
                  <a:cubicBezTo>
                    <a:pt x="883" y="1332"/>
                    <a:pt x="977" y="1363"/>
                    <a:pt x="1072" y="1363"/>
                  </a:cubicBezTo>
                  <a:cubicBezTo>
                    <a:pt x="1166" y="1363"/>
                    <a:pt x="1261" y="1332"/>
                    <a:pt x="1324" y="1269"/>
                  </a:cubicBezTo>
                  <a:cubicBezTo>
                    <a:pt x="1418" y="1143"/>
                    <a:pt x="1418" y="922"/>
                    <a:pt x="1324" y="796"/>
                  </a:cubicBezTo>
                  <a:lnTo>
                    <a:pt x="599" y="72"/>
                  </a:lnTo>
                  <a:cubicBezTo>
                    <a:pt x="536" y="24"/>
                    <a:pt x="450" y="1"/>
                    <a:pt x="3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0" name="Google Shape;760;p42"/>
            <p:cNvSpPr/>
            <p:nvPr/>
          </p:nvSpPr>
          <p:spPr>
            <a:xfrm>
              <a:off x="5380500" y="3287775"/>
              <a:ext cx="37050" cy="25975"/>
            </a:xfrm>
            <a:custGeom>
              <a:avLst/>
              <a:gdLst/>
              <a:ahLst/>
              <a:cxnLst/>
              <a:rect l="l" t="t" r="r" b="b"/>
              <a:pathLst>
                <a:path w="1482" h="1039" extrusionOk="0">
                  <a:moveTo>
                    <a:pt x="396" y="0"/>
                  </a:moveTo>
                  <a:cubicBezTo>
                    <a:pt x="267" y="0"/>
                    <a:pt x="132" y="81"/>
                    <a:pt x="64" y="195"/>
                  </a:cubicBezTo>
                  <a:cubicBezTo>
                    <a:pt x="1" y="353"/>
                    <a:pt x="64" y="573"/>
                    <a:pt x="221" y="668"/>
                  </a:cubicBezTo>
                  <a:lnTo>
                    <a:pt x="946" y="1015"/>
                  </a:lnTo>
                  <a:cubicBezTo>
                    <a:pt x="987" y="1031"/>
                    <a:pt x="1032" y="1039"/>
                    <a:pt x="1077" y="1039"/>
                  </a:cubicBezTo>
                  <a:cubicBezTo>
                    <a:pt x="1209" y="1039"/>
                    <a:pt x="1349" y="974"/>
                    <a:pt x="1419" y="857"/>
                  </a:cubicBezTo>
                  <a:cubicBezTo>
                    <a:pt x="1482" y="699"/>
                    <a:pt x="1419" y="447"/>
                    <a:pt x="1261" y="384"/>
                  </a:cubicBezTo>
                  <a:lnTo>
                    <a:pt x="536" y="38"/>
                  </a:lnTo>
                  <a:cubicBezTo>
                    <a:pt x="493" y="12"/>
                    <a:pt x="445" y="0"/>
                    <a:pt x="39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1" name="Google Shape;761;p42"/>
            <p:cNvSpPr/>
            <p:nvPr/>
          </p:nvSpPr>
          <p:spPr>
            <a:xfrm>
              <a:off x="5588450" y="3288075"/>
              <a:ext cx="37025" cy="26800"/>
            </a:xfrm>
            <a:custGeom>
              <a:avLst/>
              <a:gdLst/>
              <a:ahLst/>
              <a:cxnLst/>
              <a:rect l="l" t="t" r="r" b="b"/>
              <a:pathLst>
                <a:path w="1481" h="1072" extrusionOk="0">
                  <a:moveTo>
                    <a:pt x="1110" y="0"/>
                  </a:moveTo>
                  <a:cubicBezTo>
                    <a:pt x="1049" y="0"/>
                    <a:pt x="983" y="18"/>
                    <a:pt x="914" y="57"/>
                  </a:cubicBezTo>
                  <a:lnTo>
                    <a:pt x="221" y="404"/>
                  </a:lnTo>
                  <a:cubicBezTo>
                    <a:pt x="63" y="498"/>
                    <a:pt x="0" y="687"/>
                    <a:pt x="63" y="877"/>
                  </a:cubicBezTo>
                  <a:cubicBezTo>
                    <a:pt x="132" y="991"/>
                    <a:pt x="250" y="1072"/>
                    <a:pt x="382" y="1072"/>
                  </a:cubicBezTo>
                  <a:cubicBezTo>
                    <a:pt x="432" y="1072"/>
                    <a:pt x="484" y="1060"/>
                    <a:pt x="536" y="1034"/>
                  </a:cubicBezTo>
                  <a:lnTo>
                    <a:pt x="1260" y="687"/>
                  </a:lnTo>
                  <a:cubicBezTo>
                    <a:pt x="1418" y="593"/>
                    <a:pt x="1481" y="404"/>
                    <a:pt x="1418" y="215"/>
                  </a:cubicBezTo>
                  <a:cubicBezTo>
                    <a:pt x="1353" y="85"/>
                    <a:pt x="1244" y="0"/>
                    <a:pt x="111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2" name="Google Shape;762;p42"/>
            <p:cNvSpPr/>
            <p:nvPr/>
          </p:nvSpPr>
          <p:spPr>
            <a:xfrm>
              <a:off x="5412025" y="3286350"/>
              <a:ext cx="177225" cy="243750"/>
            </a:xfrm>
            <a:custGeom>
              <a:avLst/>
              <a:gdLst/>
              <a:ahLst/>
              <a:cxnLst/>
              <a:rect l="l" t="t" r="r" b="b"/>
              <a:pathLst>
                <a:path w="7089" h="9750" extrusionOk="0">
                  <a:moveTo>
                    <a:pt x="3529" y="0"/>
                  </a:moveTo>
                  <a:cubicBezTo>
                    <a:pt x="3151" y="0"/>
                    <a:pt x="2836" y="315"/>
                    <a:pt x="2836" y="725"/>
                  </a:cubicBezTo>
                  <a:lnTo>
                    <a:pt x="2836" y="1418"/>
                  </a:lnTo>
                  <a:cubicBezTo>
                    <a:pt x="2836" y="1040"/>
                    <a:pt x="2520" y="725"/>
                    <a:pt x="2111" y="725"/>
                  </a:cubicBezTo>
                  <a:cubicBezTo>
                    <a:pt x="1733" y="725"/>
                    <a:pt x="1418" y="1040"/>
                    <a:pt x="1418" y="1418"/>
                  </a:cubicBezTo>
                  <a:lnTo>
                    <a:pt x="1418" y="2143"/>
                  </a:lnTo>
                  <a:cubicBezTo>
                    <a:pt x="1544" y="2143"/>
                    <a:pt x="1638" y="2080"/>
                    <a:pt x="1764" y="2080"/>
                  </a:cubicBezTo>
                  <a:lnTo>
                    <a:pt x="3497" y="2080"/>
                  </a:lnTo>
                  <a:cubicBezTo>
                    <a:pt x="4253" y="2080"/>
                    <a:pt x="4883" y="2710"/>
                    <a:pt x="4883" y="3466"/>
                  </a:cubicBezTo>
                  <a:cubicBezTo>
                    <a:pt x="4883" y="4096"/>
                    <a:pt x="4474" y="4600"/>
                    <a:pt x="3907" y="4758"/>
                  </a:cubicBezTo>
                  <a:cubicBezTo>
                    <a:pt x="4064" y="5073"/>
                    <a:pt x="4159" y="5482"/>
                    <a:pt x="4159" y="5860"/>
                  </a:cubicBezTo>
                  <a:cubicBezTo>
                    <a:pt x="4159" y="6081"/>
                    <a:pt x="4001" y="6238"/>
                    <a:pt x="3812" y="6238"/>
                  </a:cubicBezTo>
                  <a:cubicBezTo>
                    <a:pt x="3623" y="6238"/>
                    <a:pt x="3466" y="6081"/>
                    <a:pt x="3466" y="5860"/>
                  </a:cubicBezTo>
                  <a:cubicBezTo>
                    <a:pt x="3466" y="4915"/>
                    <a:pt x="2678" y="4128"/>
                    <a:pt x="1733" y="4128"/>
                  </a:cubicBezTo>
                  <a:lnTo>
                    <a:pt x="3466" y="4128"/>
                  </a:lnTo>
                  <a:cubicBezTo>
                    <a:pt x="3844" y="4128"/>
                    <a:pt x="4159" y="3812"/>
                    <a:pt x="4159" y="3434"/>
                  </a:cubicBezTo>
                  <a:cubicBezTo>
                    <a:pt x="4159" y="3025"/>
                    <a:pt x="3844" y="2710"/>
                    <a:pt x="3466" y="2710"/>
                  </a:cubicBezTo>
                  <a:lnTo>
                    <a:pt x="1733" y="2710"/>
                  </a:lnTo>
                  <a:cubicBezTo>
                    <a:pt x="788" y="2710"/>
                    <a:pt x="0" y="3497"/>
                    <a:pt x="0" y="4443"/>
                  </a:cubicBezTo>
                  <a:lnTo>
                    <a:pt x="0" y="5167"/>
                  </a:lnTo>
                  <a:cubicBezTo>
                    <a:pt x="0" y="6112"/>
                    <a:pt x="536" y="6963"/>
                    <a:pt x="1386" y="7372"/>
                  </a:cubicBezTo>
                  <a:lnTo>
                    <a:pt x="1386" y="8318"/>
                  </a:lnTo>
                  <a:cubicBezTo>
                    <a:pt x="977" y="8318"/>
                    <a:pt x="662" y="8633"/>
                    <a:pt x="662" y="9011"/>
                  </a:cubicBezTo>
                  <a:lnTo>
                    <a:pt x="662" y="9389"/>
                  </a:lnTo>
                  <a:cubicBezTo>
                    <a:pt x="662" y="9578"/>
                    <a:pt x="819" y="9735"/>
                    <a:pt x="1008" y="9735"/>
                  </a:cubicBezTo>
                  <a:lnTo>
                    <a:pt x="5860" y="9735"/>
                  </a:lnTo>
                  <a:cubicBezTo>
                    <a:pt x="5923" y="9745"/>
                    <a:pt x="5979" y="9749"/>
                    <a:pt x="6029" y="9749"/>
                  </a:cubicBezTo>
                  <a:cubicBezTo>
                    <a:pt x="6305" y="9749"/>
                    <a:pt x="6396" y="9612"/>
                    <a:pt x="6396" y="9452"/>
                  </a:cubicBezTo>
                  <a:lnTo>
                    <a:pt x="6396" y="9105"/>
                  </a:lnTo>
                  <a:cubicBezTo>
                    <a:pt x="6396" y="8696"/>
                    <a:pt x="6112" y="8381"/>
                    <a:pt x="5702" y="8381"/>
                  </a:cubicBezTo>
                  <a:lnTo>
                    <a:pt x="5702" y="7436"/>
                  </a:lnTo>
                  <a:cubicBezTo>
                    <a:pt x="6522" y="7057"/>
                    <a:pt x="7089" y="6175"/>
                    <a:pt x="7089" y="5230"/>
                  </a:cubicBezTo>
                  <a:lnTo>
                    <a:pt x="7089" y="2143"/>
                  </a:lnTo>
                  <a:cubicBezTo>
                    <a:pt x="7089" y="1733"/>
                    <a:pt x="6774" y="1418"/>
                    <a:pt x="6364" y="1418"/>
                  </a:cubicBezTo>
                  <a:cubicBezTo>
                    <a:pt x="5986" y="1418"/>
                    <a:pt x="5671" y="1733"/>
                    <a:pt x="5671" y="2143"/>
                  </a:cubicBezTo>
                  <a:lnTo>
                    <a:pt x="5671" y="1418"/>
                  </a:lnTo>
                  <a:cubicBezTo>
                    <a:pt x="5671" y="1040"/>
                    <a:pt x="5356" y="725"/>
                    <a:pt x="4946" y="725"/>
                  </a:cubicBezTo>
                  <a:cubicBezTo>
                    <a:pt x="4568" y="725"/>
                    <a:pt x="4253" y="1040"/>
                    <a:pt x="4253" y="1418"/>
                  </a:cubicBezTo>
                  <a:lnTo>
                    <a:pt x="4253" y="725"/>
                  </a:lnTo>
                  <a:cubicBezTo>
                    <a:pt x="4253" y="315"/>
                    <a:pt x="3938" y="0"/>
                    <a:pt x="352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763" name="Google Shape;763;p42"/>
          <p:cNvGrpSpPr/>
          <p:nvPr/>
        </p:nvGrpSpPr>
        <p:grpSpPr>
          <a:xfrm>
            <a:off x="950373" y="2624839"/>
            <a:ext cx="350079" cy="349133"/>
            <a:chOff x="2037825" y="3981825"/>
            <a:chExt cx="296175" cy="295375"/>
          </a:xfrm>
        </p:grpSpPr>
        <p:sp>
          <p:nvSpPr>
            <p:cNvPr id="764" name="Google Shape;764;p42"/>
            <p:cNvSpPr/>
            <p:nvPr/>
          </p:nvSpPr>
          <p:spPr>
            <a:xfrm>
              <a:off x="2072500" y="4085775"/>
              <a:ext cx="88225" cy="86675"/>
            </a:xfrm>
            <a:custGeom>
              <a:avLst/>
              <a:gdLst/>
              <a:ahLst/>
              <a:cxnLst/>
              <a:rect l="l" t="t" r="r" b="b"/>
              <a:pathLst>
                <a:path w="3529" h="3467" extrusionOk="0">
                  <a:moveTo>
                    <a:pt x="1764" y="1"/>
                  </a:moveTo>
                  <a:cubicBezTo>
                    <a:pt x="819" y="1"/>
                    <a:pt x="0" y="788"/>
                    <a:pt x="0" y="1734"/>
                  </a:cubicBezTo>
                  <a:cubicBezTo>
                    <a:pt x="0" y="2679"/>
                    <a:pt x="819" y="3466"/>
                    <a:pt x="1764" y="3466"/>
                  </a:cubicBezTo>
                  <a:cubicBezTo>
                    <a:pt x="2709" y="3466"/>
                    <a:pt x="3529" y="2679"/>
                    <a:pt x="3529" y="1734"/>
                  </a:cubicBezTo>
                  <a:cubicBezTo>
                    <a:pt x="3529" y="788"/>
                    <a:pt x="2741" y="1"/>
                    <a:pt x="176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5" name="Google Shape;765;p42"/>
            <p:cNvSpPr/>
            <p:nvPr/>
          </p:nvSpPr>
          <p:spPr>
            <a:xfrm>
              <a:off x="2176450" y="3981825"/>
              <a:ext cx="157550" cy="155975"/>
            </a:xfrm>
            <a:custGeom>
              <a:avLst/>
              <a:gdLst/>
              <a:ahLst/>
              <a:cxnLst/>
              <a:rect l="l" t="t" r="r" b="b"/>
              <a:pathLst>
                <a:path w="6302" h="6239" extrusionOk="0">
                  <a:moveTo>
                    <a:pt x="3151" y="1733"/>
                  </a:moveTo>
                  <a:cubicBezTo>
                    <a:pt x="3372" y="1733"/>
                    <a:pt x="3529" y="1890"/>
                    <a:pt x="3529" y="2079"/>
                  </a:cubicBezTo>
                  <a:cubicBezTo>
                    <a:pt x="3529" y="2268"/>
                    <a:pt x="3372" y="2426"/>
                    <a:pt x="3151" y="2426"/>
                  </a:cubicBezTo>
                  <a:cubicBezTo>
                    <a:pt x="2962" y="2426"/>
                    <a:pt x="2805" y="2268"/>
                    <a:pt x="2805" y="2079"/>
                  </a:cubicBezTo>
                  <a:cubicBezTo>
                    <a:pt x="2805" y="1890"/>
                    <a:pt x="2962" y="1733"/>
                    <a:pt x="3151" y="1733"/>
                  </a:cubicBezTo>
                  <a:close/>
                  <a:moveTo>
                    <a:pt x="3151" y="2773"/>
                  </a:moveTo>
                  <a:cubicBezTo>
                    <a:pt x="3372" y="2773"/>
                    <a:pt x="3529" y="2930"/>
                    <a:pt x="3529" y="3151"/>
                  </a:cubicBezTo>
                  <a:lnTo>
                    <a:pt x="3529" y="4505"/>
                  </a:lnTo>
                  <a:cubicBezTo>
                    <a:pt x="3529" y="4726"/>
                    <a:pt x="3372" y="4883"/>
                    <a:pt x="3151" y="4883"/>
                  </a:cubicBezTo>
                  <a:cubicBezTo>
                    <a:pt x="2962" y="4883"/>
                    <a:pt x="2805" y="4726"/>
                    <a:pt x="2805" y="4505"/>
                  </a:cubicBezTo>
                  <a:lnTo>
                    <a:pt x="2805" y="3151"/>
                  </a:lnTo>
                  <a:cubicBezTo>
                    <a:pt x="2805" y="2930"/>
                    <a:pt x="2962" y="2773"/>
                    <a:pt x="3151" y="2773"/>
                  </a:cubicBezTo>
                  <a:close/>
                  <a:moveTo>
                    <a:pt x="3151" y="0"/>
                  </a:moveTo>
                  <a:cubicBezTo>
                    <a:pt x="1418" y="0"/>
                    <a:pt x="64" y="1418"/>
                    <a:pt x="64" y="3088"/>
                  </a:cubicBezTo>
                  <a:cubicBezTo>
                    <a:pt x="64" y="3655"/>
                    <a:pt x="158" y="4159"/>
                    <a:pt x="442" y="4631"/>
                  </a:cubicBezTo>
                  <a:lnTo>
                    <a:pt x="64" y="5765"/>
                  </a:lnTo>
                  <a:cubicBezTo>
                    <a:pt x="1" y="5892"/>
                    <a:pt x="64" y="6018"/>
                    <a:pt x="127" y="6112"/>
                  </a:cubicBezTo>
                  <a:cubicBezTo>
                    <a:pt x="190" y="6207"/>
                    <a:pt x="379" y="6238"/>
                    <a:pt x="473" y="6238"/>
                  </a:cubicBezTo>
                  <a:lnTo>
                    <a:pt x="1796" y="5923"/>
                  </a:lnTo>
                  <a:cubicBezTo>
                    <a:pt x="2206" y="6175"/>
                    <a:pt x="2679" y="6238"/>
                    <a:pt x="3214" y="6238"/>
                  </a:cubicBezTo>
                  <a:cubicBezTo>
                    <a:pt x="4947" y="6238"/>
                    <a:pt x="6302" y="4820"/>
                    <a:pt x="6302" y="3119"/>
                  </a:cubicBezTo>
                  <a:cubicBezTo>
                    <a:pt x="6270" y="1418"/>
                    <a:pt x="4884" y="0"/>
                    <a:pt x="315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6" name="Google Shape;766;p42"/>
            <p:cNvSpPr/>
            <p:nvPr/>
          </p:nvSpPr>
          <p:spPr>
            <a:xfrm>
              <a:off x="2037825" y="4168475"/>
              <a:ext cx="157550" cy="108725"/>
            </a:xfrm>
            <a:custGeom>
              <a:avLst/>
              <a:gdLst/>
              <a:ahLst/>
              <a:cxnLst/>
              <a:rect l="l" t="t" r="r" b="b"/>
              <a:pathLst>
                <a:path w="6302" h="4349" extrusionOk="0">
                  <a:moveTo>
                    <a:pt x="1356" y="1"/>
                  </a:moveTo>
                  <a:cubicBezTo>
                    <a:pt x="568" y="568"/>
                    <a:pt x="1" y="1513"/>
                    <a:pt x="1" y="2553"/>
                  </a:cubicBezTo>
                  <a:lnTo>
                    <a:pt x="1" y="3970"/>
                  </a:lnTo>
                  <a:cubicBezTo>
                    <a:pt x="1" y="4222"/>
                    <a:pt x="158" y="4348"/>
                    <a:pt x="347" y="4348"/>
                  </a:cubicBezTo>
                  <a:lnTo>
                    <a:pt x="5955" y="4348"/>
                  </a:lnTo>
                  <a:cubicBezTo>
                    <a:pt x="6144" y="4348"/>
                    <a:pt x="6302" y="4191"/>
                    <a:pt x="6302" y="3970"/>
                  </a:cubicBezTo>
                  <a:lnTo>
                    <a:pt x="6302" y="2553"/>
                  </a:lnTo>
                  <a:cubicBezTo>
                    <a:pt x="6302" y="1513"/>
                    <a:pt x="5798" y="599"/>
                    <a:pt x="4947" y="1"/>
                  </a:cubicBezTo>
                  <a:cubicBezTo>
                    <a:pt x="4538" y="505"/>
                    <a:pt x="3844" y="820"/>
                    <a:pt x="3151" y="820"/>
                  </a:cubicBezTo>
                  <a:cubicBezTo>
                    <a:pt x="2427" y="820"/>
                    <a:pt x="1765" y="505"/>
                    <a:pt x="135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767" name="Google Shape;767;p42"/>
          <p:cNvGrpSpPr/>
          <p:nvPr/>
        </p:nvGrpSpPr>
        <p:grpSpPr>
          <a:xfrm>
            <a:off x="949900" y="3710741"/>
            <a:ext cx="351024" cy="350079"/>
            <a:chOff x="3859600" y="3591950"/>
            <a:chExt cx="296975" cy="296175"/>
          </a:xfrm>
        </p:grpSpPr>
        <p:sp>
          <p:nvSpPr>
            <p:cNvPr id="768" name="Google Shape;768;p42"/>
            <p:cNvSpPr/>
            <p:nvPr/>
          </p:nvSpPr>
          <p:spPr>
            <a:xfrm>
              <a:off x="4034450" y="3766000"/>
              <a:ext cx="122125" cy="122125"/>
            </a:xfrm>
            <a:custGeom>
              <a:avLst/>
              <a:gdLst/>
              <a:ahLst/>
              <a:cxnLst/>
              <a:rect l="l" t="t" r="r" b="b"/>
              <a:pathLst>
                <a:path w="4885" h="4885" extrusionOk="0">
                  <a:moveTo>
                    <a:pt x="2395" y="1324"/>
                  </a:moveTo>
                  <a:cubicBezTo>
                    <a:pt x="2616" y="1324"/>
                    <a:pt x="2773" y="1482"/>
                    <a:pt x="2773" y="1702"/>
                  </a:cubicBezTo>
                  <a:lnTo>
                    <a:pt x="2773" y="2049"/>
                  </a:lnTo>
                  <a:lnTo>
                    <a:pt x="3120" y="2049"/>
                  </a:lnTo>
                  <a:cubicBezTo>
                    <a:pt x="3309" y="2049"/>
                    <a:pt x="3466" y="2206"/>
                    <a:pt x="3466" y="2395"/>
                  </a:cubicBezTo>
                  <a:cubicBezTo>
                    <a:pt x="3466" y="2584"/>
                    <a:pt x="3309" y="2742"/>
                    <a:pt x="3120" y="2742"/>
                  </a:cubicBezTo>
                  <a:lnTo>
                    <a:pt x="2395" y="2742"/>
                  </a:lnTo>
                  <a:cubicBezTo>
                    <a:pt x="2206" y="2742"/>
                    <a:pt x="2049" y="2584"/>
                    <a:pt x="2049" y="2395"/>
                  </a:cubicBezTo>
                  <a:lnTo>
                    <a:pt x="2049" y="1702"/>
                  </a:lnTo>
                  <a:cubicBezTo>
                    <a:pt x="2049" y="1482"/>
                    <a:pt x="2206" y="1324"/>
                    <a:pt x="2395" y="1324"/>
                  </a:cubicBezTo>
                  <a:close/>
                  <a:moveTo>
                    <a:pt x="2458" y="1"/>
                  </a:moveTo>
                  <a:cubicBezTo>
                    <a:pt x="1104" y="1"/>
                    <a:pt x="1" y="1103"/>
                    <a:pt x="1" y="2427"/>
                  </a:cubicBezTo>
                  <a:cubicBezTo>
                    <a:pt x="1" y="3781"/>
                    <a:pt x="1104" y="4884"/>
                    <a:pt x="2458" y="4884"/>
                  </a:cubicBezTo>
                  <a:cubicBezTo>
                    <a:pt x="3782" y="4884"/>
                    <a:pt x="4884" y="3781"/>
                    <a:pt x="4884" y="2427"/>
                  </a:cubicBezTo>
                  <a:cubicBezTo>
                    <a:pt x="4853" y="1072"/>
                    <a:pt x="3782" y="1"/>
                    <a:pt x="245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9" name="Google Shape;769;p42"/>
            <p:cNvSpPr/>
            <p:nvPr/>
          </p:nvSpPr>
          <p:spPr>
            <a:xfrm>
              <a:off x="3860400" y="3679375"/>
              <a:ext cx="260725" cy="173300"/>
            </a:xfrm>
            <a:custGeom>
              <a:avLst/>
              <a:gdLst/>
              <a:ahLst/>
              <a:cxnLst/>
              <a:rect l="l" t="t" r="r" b="b"/>
              <a:pathLst>
                <a:path w="10429" h="6932" extrusionOk="0">
                  <a:moveTo>
                    <a:pt x="2426" y="662"/>
                  </a:moveTo>
                  <a:cubicBezTo>
                    <a:pt x="2647" y="662"/>
                    <a:pt x="2804" y="819"/>
                    <a:pt x="2804" y="1008"/>
                  </a:cubicBezTo>
                  <a:cubicBezTo>
                    <a:pt x="2804" y="1197"/>
                    <a:pt x="2647" y="1355"/>
                    <a:pt x="2426" y="1355"/>
                  </a:cubicBezTo>
                  <a:lnTo>
                    <a:pt x="1733" y="1355"/>
                  </a:lnTo>
                  <a:cubicBezTo>
                    <a:pt x="1544" y="1355"/>
                    <a:pt x="1387" y="1197"/>
                    <a:pt x="1387" y="1008"/>
                  </a:cubicBezTo>
                  <a:cubicBezTo>
                    <a:pt x="1387" y="819"/>
                    <a:pt x="1544" y="662"/>
                    <a:pt x="1733" y="662"/>
                  </a:cubicBezTo>
                  <a:close/>
                  <a:moveTo>
                    <a:pt x="4537" y="662"/>
                  </a:moveTo>
                  <a:cubicBezTo>
                    <a:pt x="4726" y="662"/>
                    <a:pt x="4884" y="819"/>
                    <a:pt x="4884" y="1008"/>
                  </a:cubicBezTo>
                  <a:cubicBezTo>
                    <a:pt x="4884" y="1197"/>
                    <a:pt x="4695" y="1355"/>
                    <a:pt x="4537" y="1355"/>
                  </a:cubicBezTo>
                  <a:lnTo>
                    <a:pt x="3812" y="1355"/>
                  </a:lnTo>
                  <a:cubicBezTo>
                    <a:pt x="3623" y="1355"/>
                    <a:pt x="3466" y="1197"/>
                    <a:pt x="3466" y="1008"/>
                  </a:cubicBezTo>
                  <a:cubicBezTo>
                    <a:pt x="3466" y="819"/>
                    <a:pt x="3623" y="662"/>
                    <a:pt x="3812" y="662"/>
                  </a:cubicBezTo>
                  <a:close/>
                  <a:moveTo>
                    <a:pt x="6648" y="662"/>
                  </a:moveTo>
                  <a:cubicBezTo>
                    <a:pt x="6837" y="662"/>
                    <a:pt x="6994" y="819"/>
                    <a:pt x="6994" y="1008"/>
                  </a:cubicBezTo>
                  <a:cubicBezTo>
                    <a:pt x="6994" y="1197"/>
                    <a:pt x="6837" y="1355"/>
                    <a:pt x="6648" y="1355"/>
                  </a:cubicBezTo>
                  <a:lnTo>
                    <a:pt x="5955" y="1355"/>
                  </a:lnTo>
                  <a:cubicBezTo>
                    <a:pt x="5734" y="1355"/>
                    <a:pt x="5577" y="1197"/>
                    <a:pt x="5577" y="1008"/>
                  </a:cubicBezTo>
                  <a:cubicBezTo>
                    <a:pt x="5577" y="819"/>
                    <a:pt x="5734" y="662"/>
                    <a:pt x="5955" y="662"/>
                  </a:cubicBezTo>
                  <a:close/>
                  <a:moveTo>
                    <a:pt x="8727" y="662"/>
                  </a:moveTo>
                  <a:cubicBezTo>
                    <a:pt x="8948" y="662"/>
                    <a:pt x="9105" y="819"/>
                    <a:pt x="9105" y="1008"/>
                  </a:cubicBezTo>
                  <a:cubicBezTo>
                    <a:pt x="9105" y="1197"/>
                    <a:pt x="8948" y="1355"/>
                    <a:pt x="8727" y="1355"/>
                  </a:cubicBezTo>
                  <a:lnTo>
                    <a:pt x="8034" y="1355"/>
                  </a:lnTo>
                  <a:cubicBezTo>
                    <a:pt x="7845" y="1355"/>
                    <a:pt x="7688" y="1197"/>
                    <a:pt x="7688" y="1008"/>
                  </a:cubicBezTo>
                  <a:cubicBezTo>
                    <a:pt x="7688" y="819"/>
                    <a:pt x="7845" y="662"/>
                    <a:pt x="8034" y="662"/>
                  </a:cubicBezTo>
                  <a:close/>
                  <a:moveTo>
                    <a:pt x="2426" y="2080"/>
                  </a:moveTo>
                  <a:cubicBezTo>
                    <a:pt x="2647" y="2080"/>
                    <a:pt x="2804" y="2237"/>
                    <a:pt x="2804" y="2426"/>
                  </a:cubicBezTo>
                  <a:cubicBezTo>
                    <a:pt x="2804" y="2647"/>
                    <a:pt x="2647" y="2773"/>
                    <a:pt x="2426" y="2773"/>
                  </a:cubicBezTo>
                  <a:lnTo>
                    <a:pt x="1733" y="2773"/>
                  </a:lnTo>
                  <a:cubicBezTo>
                    <a:pt x="1544" y="2773"/>
                    <a:pt x="1387" y="2647"/>
                    <a:pt x="1387" y="2426"/>
                  </a:cubicBezTo>
                  <a:cubicBezTo>
                    <a:pt x="1387" y="2206"/>
                    <a:pt x="1544" y="2080"/>
                    <a:pt x="1733" y="2080"/>
                  </a:cubicBezTo>
                  <a:close/>
                  <a:moveTo>
                    <a:pt x="4537" y="2080"/>
                  </a:moveTo>
                  <a:cubicBezTo>
                    <a:pt x="4726" y="2080"/>
                    <a:pt x="4884" y="2237"/>
                    <a:pt x="4884" y="2426"/>
                  </a:cubicBezTo>
                  <a:cubicBezTo>
                    <a:pt x="4884" y="2647"/>
                    <a:pt x="4695" y="2773"/>
                    <a:pt x="4537" y="2773"/>
                  </a:cubicBezTo>
                  <a:lnTo>
                    <a:pt x="3812" y="2773"/>
                  </a:lnTo>
                  <a:cubicBezTo>
                    <a:pt x="3623" y="2773"/>
                    <a:pt x="3466" y="2647"/>
                    <a:pt x="3466" y="2426"/>
                  </a:cubicBezTo>
                  <a:cubicBezTo>
                    <a:pt x="3466" y="2206"/>
                    <a:pt x="3623" y="2080"/>
                    <a:pt x="3812" y="2080"/>
                  </a:cubicBezTo>
                  <a:close/>
                  <a:moveTo>
                    <a:pt x="6648" y="2080"/>
                  </a:moveTo>
                  <a:cubicBezTo>
                    <a:pt x="6837" y="2080"/>
                    <a:pt x="6994" y="2237"/>
                    <a:pt x="6994" y="2426"/>
                  </a:cubicBezTo>
                  <a:cubicBezTo>
                    <a:pt x="6994" y="2647"/>
                    <a:pt x="6837" y="2773"/>
                    <a:pt x="6648" y="2773"/>
                  </a:cubicBezTo>
                  <a:lnTo>
                    <a:pt x="5955" y="2773"/>
                  </a:lnTo>
                  <a:cubicBezTo>
                    <a:pt x="5734" y="2773"/>
                    <a:pt x="5577" y="2647"/>
                    <a:pt x="5577" y="2426"/>
                  </a:cubicBezTo>
                  <a:cubicBezTo>
                    <a:pt x="5577" y="2206"/>
                    <a:pt x="5734" y="2080"/>
                    <a:pt x="5955" y="2080"/>
                  </a:cubicBezTo>
                  <a:close/>
                  <a:moveTo>
                    <a:pt x="8727" y="2080"/>
                  </a:moveTo>
                  <a:cubicBezTo>
                    <a:pt x="8948" y="2080"/>
                    <a:pt x="9105" y="2237"/>
                    <a:pt x="9105" y="2426"/>
                  </a:cubicBezTo>
                  <a:cubicBezTo>
                    <a:pt x="9105" y="2647"/>
                    <a:pt x="8948" y="2773"/>
                    <a:pt x="8727" y="2773"/>
                  </a:cubicBezTo>
                  <a:lnTo>
                    <a:pt x="8034" y="2773"/>
                  </a:lnTo>
                  <a:cubicBezTo>
                    <a:pt x="7845" y="2773"/>
                    <a:pt x="7688" y="2647"/>
                    <a:pt x="7688" y="2426"/>
                  </a:cubicBezTo>
                  <a:cubicBezTo>
                    <a:pt x="7688" y="2206"/>
                    <a:pt x="7845" y="2080"/>
                    <a:pt x="8034" y="2080"/>
                  </a:cubicBezTo>
                  <a:close/>
                  <a:moveTo>
                    <a:pt x="2426" y="3466"/>
                  </a:moveTo>
                  <a:cubicBezTo>
                    <a:pt x="2647" y="3466"/>
                    <a:pt x="2804" y="3623"/>
                    <a:pt x="2804" y="3812"/>
                  </a:cubicBezTo>
                  <a:cubicBezTo>
                    <a:pt x="2804" y="4001"/>
                    <a:pt x="2647" y="4159"/>
                    <a:pt x="2426" y="4159"/>
                  </a:cubicBezTo>
                  <a:lnTo>
                    <a:pt x="1733" y="4159"/>
                  </a:lnTo>
                  <a:cubicBezTo>
                    <a:pt x="1544" y="4159"/>
                    <a:pt x="1387" y="4001"/>
                    <a:pt x="1387" y="3812"/>
                  </a:cubicBezTo>
                  <a:cubicBezTo>
                    <a:pt x="1387" y="3623"/>
                    <a:pt x="1544" y="3466"/>
                    <a:pt x="1733" y="3466"/>
                  </a:cubicBezTo>
                  <a:close/>
                  <a:moveTo>
                    <a:pt x="4537" y="3466"/>
                  </a:moveTo>
                  <a:cubicBezTo>
                    <a:pt x="4726" y="3466"/>
                    <a:pt x="4884" y="3623"/>
                    <a:pt x="4884" y="3812"/>
                  </a:cubicBezTo>
                  <a:cubicBezTo>
                    <a:pt x="4884" y="4001"/>
                    <a:pt x="4695" y="4159"/>
                    <a:pt x="4537" y="4159"/>
                  </a:cubicBezTo>
                  <a:lnTo>
                    <a:pt x="3812" y="4159"/>
                  </a:lnTo>
                  <a:cubicBezTo>
                    <a:pt x="3623" y="4159"/>
                    <a:pt x="3466" y="4001"/>
                    <a:pt x="3466" y="3812"/>
                  </a:cubicBezTo>
                  <a:cubicBezTo>
                    <a:pt x="3466" y="3623"/>
                    <a:pt x="3623" y="3466"/>
                    <a:pt x="3812" y="3466"/>
                  </a:cubicBezTo>
                  <a:close/>
                  <a:moveTo>
                    <a:pt x="6648" y="3466"/>
                  </a:moveTo>
                  <a:cubicBezTo>
                    <a:pt x="6837" y="3466"/>
                    <a:pt x="6994" y="3623"/>
                    <a:pt x="6994" y="3812"/>
                  </a:cubicBezTo>
                  <a:cubicBezTo>
                    <a:pt x="6994" y="4001"/>
                    <a:pt x="6837" y="4159"/>
                    <a:pt x="6648" y="4159"/>
                  </a:cubicBezTo>
                  <a:lnTo>
                    <a:pt x="5955" y="4159"/>
                  </a:lnTo>
                  <a:cubicBezTo>
                    <a:pt x="5734" y="4159"/>
                    <a:pt x="5577" y="4001"/>
                    <a:pt x="5577" y="3812"/>
                  </a:cubicBezTo>
                  <a:cubicBezTo>
                    <a:pt x="5577" y="3623"/>
                    <a:pt x="5734" y="3466"/>
                    <a:pt x="5955" y="3466"/>
                  </a:cubicBezTo>
                  <a:close/>
                  <a:moveTo>
                    <a:pt x="2426" y="4852"/>
                  </a:moveTo>
                  <a:cubicBezTo>
                    <a:pt x="2647" y="4852"/>
                    <a:pt x="2804" y="5010"/>
                    <a:pt x="2804" y="5199"/>
                  </a:cubicBezTo>
                  <a:cubicBezTo>
                    <a:pt x="2804" y="5388"/>
                    <a:pt x="2647" y="5545"/>
                    <a:pt x="2426" y="5545"/>
                  </a:cubicBezTo>
                  <a:lnTo>
                    <a:pt x="1733" y="5545"/>
                  </a:lnTo>
                  <a:cubicBezTo>
                    <a:pt x="1544" y="5545"/>
                    <a:pt x="1387" y="5388"/>
                    <a:pt x="1387" y="5199"/>
                  </a:cubicBezTo>
                  <a:cubicBezTo>
                    <a:pt x="1387" y="5010"/>
                    <a:pt x="1544" y="4852"/>
                    <a:pt x="1733" y="4852"/>
                  </a:cubicBezTo>
                  <a:close/>
                  <a:moveTo>
                    <a:pt x="4537" y="4852"/>
                  </a:moveTo>
                  <a:cubicBezTo>
                    <a:pt x="4726" y="4852"/>
                    <a:pt x="4884" y="5010"/>
                    <a:pt x="4884" y="5199"/>
                  </a:cubicBezTo>
                  <a:cubicBezTo>
                    <a:pt x="4884" y="5388"/>
                    <a:pt x="4695" y="5545"/>
                    <a:pt x="4537" y="5545"/>
                  </a:cubicBezTo>
                  <a:lnTo>
                    <a:pt x="3812" y="5545"/>
                  </a:lnTo>
                  <a:cubicBezTo>
                    <a:pt x="3623" y="5545"/>
                    <a:pt x="3466" y="5388"/>
                    <a:pt x="3466" y="5199"/>
                  </a:cubicBezTo>
                  <a:cubicBezTo>
                    <a:pt x="3466" y="5010"/>
                    <a:pt x="3623" y="4852"/>
                    <a:pt x="3812" y="4852"/>
                  </a:cubicBezTo>
                  <a:close/>
                  <a:moveTo>
                    <a:pt x="0" y="0"/>
                  </a:moveTo>
                  <a:lnTo>
                    <a:pt x="0" y="5892"/>
                  </a:lnTo>
                  <a:cubicBezTo>
                    <a:pt x="0" y="6459"/>
                    <a:pt x="473" y="6931"/>
                    <a:pt x="1071" y="6931"/>
                  </a:cubicBezTo>
                  <a:lnTo>
                    <a:pt x="6490" y="6931"/>
                  </a:lnTo>
                  <a:cubicBezTo>
                    <a:pt x="6364" y="6616"/>
                    <a:pt x="6301" y="6270"/>
                    <a:pt x="6301" y="5892"/>
                  </a:cubicBezTo>
                  <a:cubicBezTo>
                    <a:pt x="6301" y="5797"/>
                    <a:pt x="6333" y="5671"/>
                    <a:pt x="6333" y="5545"/>
                  </a:cubicBezTo>
                  <a:lnTo>
                    <a:pt x="5955" y="5545"/>
                  </a:lnTo>
                  <a:cubicBezTo>
                    <a:pt x="5734" y="5545"/>
                    <a:pt x="5577" y="5388"/>
                    <a:pt x="5577" y="5199"/>
                  </a:cubicBezTo>
                  <a:cubicBezTo>
                    <a:pt x="5577" y="5010"/>
                    <a:pt x="5734" y="4852"/>
                    <a:pt x="5955" y="4852"/>
                  </a:cubicBezTo>
                  <a:lnTo>
                    <a:pt x="6490" y="4852"/>
                  </a:lnTo>
                  <a:cubicBezTo>
                    <a:pt x="6931" y="3623"/>
                    <a:pt x="8066" y="2741"/>
                    <a:pt x="9420" y="2741"/>
                  </a:cubicBezTo>
                  <a:cubicBezTo>
                    <a:pt x="9767" y="2741"/>
                    <a:pt x="10113" y="2836"/>
                    <a:pt x="10428" y="2962"/>
                  </a:cubicBezTo>
                  <a:lnTo>
                    <a:pt x="10428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70" name="Google Shape;770;p42"/>
            <p:cNvSpPr/>
            <p:nvPr/>
          </p:nvSpPr>
          <p:spPr>
            <a:xfrm>
              <a:off x="3859600" y="3591950"/>
              <a:ext cx="261525" cy="70900"/>
            </a:xfrm>
            <a:custGeom>
              <a:avLst/>
              <a:gdLst/>
              <a:ahLst/>
              <a:cxnLst/>
              <a:rect l="l" t="t" r="r" b="b"/>
              <a:pathLst>
                <a:path w="10461" h="2836" extrusionOk="0">
                  <a:moveTo>
                    <a:pt x="1734" y="0"/>
                  </a:moveTo>
                  <a:cubicBezTo>
                    <a:pt x="1513" y="0"/>
                    <a:pt x="1356" y="158"/>
                    <a:pt x="1356" y="347"/>
                  </a:cubicBezTo>
                  <a:lnTo>
                    <a:pt x="1356" y="693"/>
                  </a:lnTo>
                  <a:lnTo>
                    <a:pt x="1009" y="693"/>
                  </a:lnTo>
                  <a:cubicBezTo>
                    <a:pt x="410" y="693"/>
                    <a:pt x="1" y="1166"/>
                    <a:pt x="1" y="1733"/>
                  </a:cubicBezTo>
                  <a:lnTo>
                    <a:pt x="1" y="2836"/>
                  </a:lnTo>
                  <a:lnTo>
                    <a:pt x="10429" y="2836"/>
                  </a:lnTo>
                  <a:lnTo>
                    <a:pt x="10429" y="1733"/>
                  </a:lnTo>
                  <a:lnTo>
                    <a:pt x="10460" y="1733"/>
                  </a:lnTo>
                  <a:cubicBezTo>
                    <a:pt x="10460" y="1134"/>
                    <a:pt x="9988" y="693"/>
                    <a:pt x="9421" y="693"/>
                  </a:cubicBezTo>
                  <a:lnTo>
                    <a:pt x="9074" y="693"/>
                  </a:lnTo>
                  <a:lnTo>
                    <a:pt x="9074" y="347"/>
                  </a:lnTo>
                  <a:cubicBezTo>
                    <a:pt x="9074" y="158"/>
                    <a:pt x="8917" y="0"/>
                    <a:pt x="8728" y="0"/>
                  </a:cubicBezTo>
                  <a:cubicBezTo>
                    <a:pt x="8539" y="0"/>
                    <a:pt x="8381" y="158"/>
                    <a:pt x="8381" y="347"/>
                  </a:cubicBezTo>
                  <a:lnTo>
                    <a:pt x="8381" y="693"/>
                  </a:lnTo>
                  <a:lnTo>
                    <a:pt x="6995" y="693"/>
                  </a:lnTo>
                  <a:lnTo>
                    <a:pt x="6995" y="347"/>
                  </a:lnTo>
                  <a:cubicBezTo>
                    <a:pt x="6995" y="158"/>
                    <a:pt x="6837" y="0"/>
                    <a:pt x="6648" y="0"/>
                  </a:cubicBezTo>
                  <a:cubicBezTo>
                    <a:pt x="6459" y="0"/>
                    <a:pt x="6302" y="158"/>
                    <a:pt x="6302" y="347"/>
                  </a:cubicBezTo>
                  <a:lnTo>
                    <a:pt x="6302" y="693"/>
                  </a:lnTo>
                  <a:lnTo>
                    <a:pt x="4159" y="693"/>
                  </a:lnTo>
                  <a:lnTo>
                    <a:pt x="4159" y="347"/>
                  </a:lnTo>
                  <a:cubicBezTo>
                    <a:pt x="4159" y="158"/>
                    <a:pt x="4002" y="0"/>
                    <a:pt x="3813" y="0"/>
                  </a:cubicBezTo>
                  <a:cubicBezTo>
                    <a:pt x="3624" y="0"/>
                    <a:pt x="3466" y="158"/>
                    <a:pt x="3466" y="347"/>
                  </a:cubicBezTo>
                  <a:lnTo>
                    <a:pt x="3466" y="693"/>
                  </a:lnTo>
                  <a:lnTo>
                    <a:pt x="2080" y="693"/>
                  </a:lnTo>
                  <a:lnTo>
                    <a:pt x="2080" y="347"/>
                  </a:lnTo>
                  <a:cubicBezTo>
                    <a:pt x="2080" y="158"/>
                    <a:pt x="1923" y="0"/>
                    <a:pt x="173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771" name="Google Shape;771;p42"/>
          <p:cNvGrpSpPr/>
          <p:nvPr/>
        </p:nvGrpSpPr>
        <p:grpSpPr>
          <a:xfrm>
            <a:off x="4740912" y="3721911"/>
            <a:ext cx="329601" cy="327739"/>
            <a:chOff x="5727850" y="3609275"/>
            <a:chExt cx="278850" cy="277275"/>
          </a:xfrm>
        </p:grpSpPr>
        <p:sp>
          <p:nvSpPr>
            <p:cNvPr id="772" name="Google Shape;772;p42"/>
            <p:cNvSpPr/>
            <p:nvPr/>
          </p:nvSpPr>
          <p:spPr>
            <a:xfrm>
              <a:off x="5884600" y="3765225"/>
              <a:ext cx="122100" cy="121325"/>
            </a:xfrm>
            <a:custGeom>
              <a:avLst/>
              <a:gdLst/>
              <a:ahLst/>
              <a:cxnLst/>
              <a:rect l="l" t="t" r="r" b="b"/>
              <a:pathLst>
                <a:path w="4884" h="4853" extrusionOk="0">
                  <a:moveTo>
                    <a:pt x="2426" y="662"/>
                  </a:moveTo>
                  <a:cubicBezTo>
                    <a:pt x="2646" y="662"/>
                    <a:pt x="2804" y="819"/>
                    <a:pt x="2804" y="1008"/>
                  </a:cubicBezTo>
                  <a:cubicBezTo>
                    <a:pt x="2804" y="1197"/>
                    <a:pt x="2646" y="1355"/>
                    <a:pt x="2426" y="1355"/>
                  </a:cubicBezTo>
                  <a:cubicBezTo>
                    <a:pt x="2237" y="1355"/>
                    <a:pt x="2079" y="1197"/>
                    <a:pt x="2079" y="1008"/>
                  </a:cubicBezTo>
                  <a:cubicBezTo>
                    <a:pt x="2079" y="819"/>
                    <a:pt x="2237" y="662"/>
                    <a:pt x="2426" y="662"/>
                  </a:cubicBezTo>
                  <a:close/>
                  <a:moveTo>
                    <a:pt x="2426" y="1670"/>
                  </a:moveTo>
                  <a:cubicBezTo>
                    <a:pt x="2646" y="1670"/>
                    <a:pt x="2804" y="1828"/>
                    <a:pt x="2804" y="2048"/>
                  </a:cubicBezTo>
                  <a:lnTo>
                    <a:pt x="2804" y="3781"/>
                  </a:lnTo>
                  <a:cubicBezTo>
                    <a:pt x="2804" y="3970"/>
                    <a:pt x="2646" y="4127"/>
                    <a:pt x="2426" y="4127"/>
                  </a:cubicBezTo>
                  <a:cubicBezTo>
                    <a:pt x="2237" y="4127"/>
                    <a:pt x="2079" y="3970"/>
                    <a:pt x="2079" y="3781"/>
                  </a:cubicBezTo>
                  <a:lnTo>
                    <a:pt x="2079" y="2048"/>
                  </a:lnTo>
                  <a:cubicBezTo>
                    <a:pt x="2079" y="1828"/>
                    <a:pt x="2237" y="1670"/>
                    <a:pt x="2426" y="1670"/>
                  </a:cubicBezTo>
                  <a:close/>
                  <a:moveTo>
                    <a:pt x="2426" y="0"/>
                  </a:moveTo>
                  <a:cubicBezTo>
                    <a:pt x="1103" y="0"/>
                    <a:pt x="0" y="1103"/>
                    <a:pt x="0" y="2426"/>
                  </a:cubicBezTo>
                  <a:cubicBezTo>
                    <a:pt x="0" y="3749"/>
                    <a:pt x="1103" y="4852"/>
                    <a:pt x="2426" y="4852"/>
                  </a:cubicBezTo>
                  <a:cubicBezTo>
                    <a:pt x="3781" y="4852"/>
                    <a:pt x="4883" y="3749"/>
                    <a:pt x="4883" y="2426"/>
                  </a:cubicBezTo>
                  <a:cubicBezTo>
                    <a:pt x="4883" y="1040"/>
                    <a:pt x="3781" y="0"/>
                    <a:pt x="242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73" name="Google Shape;773;p42"/>
            <p:cNvSpPr/>
            <p:nvPr/>
          </p:nvSpPr>
          <p:spPr>
            <a:xfrm>
              <a:off x="5727850" y="3669125"/>
              <a:ext cx="35475" cy="216625"/>
            </a:xfrm>
            <a:custGeom>
              <a:avLst/>
              <a:gdLst/>
              <a:ahLst/>
              <a:cxnLst/>
              <a:rect l="l" t="t" r="r" b="b"/>
              <a:pathLst>
                <a:path w="1419" h="8665" extrusionOk="0">
                  <a:moveTo>
                    <a:pt x="32" y="1"/>
                  </a:moveTo>
                  <a:lnTo>
                    <a:pt x="32" y="7310"/>
                  </a:lnTo>
                  <a:cubicBezTo>
                    <a:pt x="1" y="8034"/>
                    <a:pt x="631" y="8665"/>
                    <a:pt x="1418" y="8665"/>
                  </a:cubicBezTo>
                  <a:lnTo>
                    <a:pt x="1418" y="347"/>
                  </a:lnTo>
                  <a:lnTo>
                    <a:pt x="1072" y="347"/>
                  </a:lnTo>
                  <a:cubicBezTo>
                    <a:pt x="662" y="347"/>
                    <a:pt x="316" y="253"/>
                    <a:pt x="3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74" name="Google Shape;774;p42"/>
            <p:cNvSpPr/>
            <p:nvPr/>
          </p:nvSpPr>
          <p:spPr>
            <a:xfrm>
              <a:off x="5779825" y="3677800"/>
              <a:ext cx="174900" cy="207950"/>
            </a:xfrm>
            <a:custGeom>
              <a:avLst/>
              <a:gdLst/>
              <a:ahLst/>
              <a:cxnLst/>
              <a:rect l="l" t="t" r="r" b="b"/>
              <a:pathLst>
                <a:path w="6996" h="8318" extrusionOk="0">
                  <a:moveTo>
                    <a:pt x="5262" y="693"/>
                  </a:moveTo>
                  <a:cubicBezTo>
                    <a:pt x="5451" y="693"/>
                    <a:pt x="5609" y="851"/>
                    <a:pt x="5609" y="1040"/>
                  </a:cubicBezTo>
                  <a:cubicBezTo>
                    <a:pt x="5609" y="1229"/>
                    <a:pt x="5451" y="1386"/>
                    <a:pt x="5262" y="1386"/>
                  </a:cubicBezTo>
                  <a:lnTo>
                    <a:pt x="1072" y="1386"/>
                  </a:lnTo>
                  <a:cubicBezTo>
                    <a:pt x="883" y="1386"/>
                    <a:pt x="726" y="1229"/>
                    <a:pt x="726" y="1040"/>
                  </a:cubicBezTo>
                  <a:cubicBezTo>
                    <a:pt x="726" y="851"/>
                    <a:pt x="883" y="693"/>
                    <a:pt x="1072" y="693"/>
                  </a:cubicBezTo>
                  <a:close/>
                  <a:moveTo>
                    <a:pt x="5262" y="2080"/>
                  </a:moveTo>
                  <a:cubicBezTo>
                    <a:pt x="5451" y="2080"/>
                    <a:pt x="5609" y="2237"/>
                    <a:pt x="5609" y="2426"/>
                  </a:cubicBezTo>
                  <a:cubicBezTo>
                    <a:pt x="5609" y="2615"/>
                    <a:pt x="5451" y="2773"/>
                    <a:pt x="5262" y="2773"/>
                  </a:cubicBezTo>
                  <a:lnTo>
                    <a:pt x="1072" y="2773"/>
                  </a:lnTo>
                  <a:cubicBezTo>
                    <a:pt x="883" y="2773"/>
                    <a:pt x="726" y="2615"/>
                    <a:pt x="726" y="2426"/>
                  </a:cubicBezTo>
                  <a:cubicBezTo>
                    <a:pt x="726" y="2237"/>
                    <a:pt x="883" y="2080"/>
                    <a:pt x="1072" y="2080"/>
                  </a:cubicBezTo>
                  <a:close/>
                  <a:moveTo>
                    <a:pt x="1" y="0"/>
                  </a:moveTo>
                  <a:lnTo>
                    <a:pt x="1" y="8318"/>
                  </a:lnTo>
                  <a:lnTo>
                    <a:pt x="4695" y="8318"/>
                  </a:lnTo>
                  <a:cubicBezTo>
                    <a:pt x="4002" y="7750"/>
                    <a:pt x="3498" y="6868"/>
                    <a:pt x="3498" y="5892"/>
                  </a:cubicBezTo>
                  <a:cubicBezTo>
                    <a:pt x="3498" y="5766"/>
                    <a:pt x="3561" y="5640"/>
                    <a:pt x="3561" y="5545"/>
                  </a:cubicBezTo>
                  <a:lnTo>
                    <a:pt x="1072" y="5545"/>
                  </a:lnTo>
                  <a:cubicBezTo>
                    <a:pt x="883" y="5545"/>
                    <a:pt x="726" y="5388"/>
                    <a:pt x="726" y="5167"/>
                  </a:cubicBezTo>
                  <a:lnTo>
                    <a:pt x="726" y="3812"/>
                  </a:lnTo>
                  <a:cubicBezTo>
                    <a:pt x="726" y="3592"/>
                    <a:pt x="883" y="3434"/>
                    <a:pt x="1072" y="3434"/>
                  </a:cubicBezTo>
                  <a:lnTo>
                    <a:pt x="4695" y="3434"/>
                  </a:lnTo>
                  <a:cubicBezTo>
                    <a:pt x="5199" y="3056"/>
                    <a:pt x="5861" y="2773"/>
                    <a:pt x="6617" y="2773"/>
                  </a:cubicBezTo>
                  <a:cubicBezTo>
                    <a:pt x="6743" y="2773"/>
                    <a:pt x="6869" y="2804"/>
                    <a:pt x="6995" y="2804"/>
                  </a:cubicBezTo>
                  <a:lnTo>
                    <a:pt x="6995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75" name="Google Shape;775;p42"/>
            <p:cNvSpPr/>
            <p:nvPr/>
          </p:nvSpPr>
          <p:spPr>
            <a:xfrm>
              <a:off x="5815275" y="3781750"/>
              <a:ext cx="66200" cy="17350"/>
            </a:xfrm>
            <a:custGeom>
              <a:avLst/>
              <a:gdLst/>
              <a:ahLst/>
              <a:cxnLst/>
              <a:rect l="l" t="t" r="r" b="b"/>
              <a:pathLst>
                <a:path w="2648" h="694" extrusionOk="0">
                  <a:moveTo>
                    <a:pt x="1" y="1"/>
                  </a:moveTo>
                  <a:lnTo>
                    <a:pt x="1" y="694"/>
                  </a:lnTo>
                  <a:lnTo>
                    <a:pt x="2301" y="694"/>
                  </a:lnTo>
                  <a:cubicBezTo>
                    <a:pt x="2364" y="473"/>
                    <a:pt x="2490" y="221"/>
                    <a:pt x="264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76" name="Google Shape;776;p42"/>
            <p:cNvSpPr/>
            <p:nvPr/>
          </p:nvSpPr>
          <p:spPr>
            <a:xfrm>
              <a:off x="5727850" y="3609275"/>
              <a:ext cx="226075" cy="51225"/>
            </a:xfrm>
            <a:custGeom>
              <a:avLst/>
              <a:gdLst/>
              <a:ahLst/>
              <a:cxnLst/>
              <a:rect l="l" t="t" r="r" b="b"/>
              <a:pathLst>
                <a:path w="9043" h="2049" extrusionOk="0">
                  <a:moveTo>
                    <a:pt x="1072" y="0"/>
                  </a:moveTo>
                  <a:cubicBezTo>
                    <a:pt x="473" y="0"/>
                    <a:pt x="32" y="473"/>
                    <a:pt x="32" y="1040"/>
                  </a:cubicBezTo>
                  <a:cubicBezTo>
                    <a:pt x="1" y="1576"/>
                    <a:pt x="473" y="2048"/>
                    <a:pt x="1072" y="2048"/>
                  </a:cubicBezTo>
                  <a:lnTo>
                    <a:pt x="9043" y="2048"/>
                  </a:lnTo>
                  <a:cubicBezTo>
                    <a:pt x="8475" y="2048"/>
                    <a:pt x="8034" y="1576"/>
                    <a:pt x="8034" y="1040"/>
                  </a:cubicBezTo>
                  <a:cubicBezTo>
                    <a:pt x="8034" y="441"/>
                    <a:pt x="8507" y="0"/>
                    <a:pt x="904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B0C41920-BB58-75CD-B504-FB3B59AC180E}"/>
              </a:ext>
            </a:extLst>
          </p:cNvPr>
          <p:cNvSpPr/>
          <p:nvPr/>
        </p:nvSpPr>
        <p:spPr>
          <a:xfrm>
            <a:off x="0" y="84776"/>
            <a:ext cx="9143999" cy="515526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48DC66F-721A-6727-DE4F-BFBC2685DCA2}"/>
              </a:ext>
            </a:extLst>
          </p:cNvPr>
          <p:cNvSpPr txBox="1"/>
          <p:nvPr/>
        </p:nvSpPr>
        <p:spPr>
          <a:xfrm>
            <a:off x="5253817" y="1126393"/>
            <a:ext cx="2649348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EF5D7DA-3ED3-4124-BD99-69F0F694FB65}"/>
              </a:ext>
            </a:extLst>
          </p:cNvPr>
          <p:cNvSpPr txBox="1"/>
          <p:nvPr/>
        </p:nvSpPr>
        <p:spPr>
          <a:xfrm>
            <a:off x="5253817" y="2212126"/>
            <a:ext cx="2649348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4CCD11D-B93B-2D61-7636-75FA97C13764}"/>
              </a:ext>
            </a:extLst>
          </p:cNvPr>
          <p:cNvSpPr txBox="1"/>
          <p:nvPr/>
        </p:nvSpPr>
        <p:spPr>
          <a:xfrm>
            <a:off x="5253817" y="3297858"/>
            <a:ext cx="2649348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F48A50F-FBE2-ED99-C54A-1D604AA06C9B}"/>
              </a:ext>
            </a:extLst>
          </p:cNvPr>
          <p:cNvSpPr txBox="1"/>
          <p:nvPr/>
        </p:nvSpPr>
        <p:spPr>
          <a:xfrm>
            <a:off x="1551749" y="1182762"/>
            <a:ext cx="2649348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5F32AE3-07B0-B2C1-D56E-C18828F44F0B}"/>
              </a:ext>
            </a:extLst>
          </p:cNvPr>
          <p:cNvSpPr txBox="1"/>
          <p:nvPr/>
        </p:nvSpPr>
        <p:spPr>
          <a:xfrm>
            <a:off x="1551749" y="2268495"/>
            <a:ext cx="2649348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FC87CC8-4F28-E8D4-185D-D9D996A343C0}"/>
              </a:ext>
            </a:extLst>
          </p:cNvPr>
          <p:cNvSpPr txBox="1"/>
          <p:nvPr/>
        </p:nvSpPr>
        <p:spPr>
          <a:xfrm>
            <a:off x="1551749" y="3354227"/>
            <a:ext cx="2649348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  <p:transition spd="med">
    <p:pull dir="r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6" name="Google Shape;786;p43"/>
          <p:cNvSpPr/>
          <p:nvPr/>
        </p:nvSpPr>
        <p:spPr>
          <a:xfrm>
            <a:off x="1785063" y="1710343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87" name="Google Shape;787;p43"/>
          <p:cNvSpPr/>
          <p:nvPr/>
        </p:nvSpPr>
        <p:spPr>
          <a:xfrm>
            <a:off x="6713938" y="1710343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788" name="Google Shape;788;p43"/>
          <p:cNvGrpSpPr/>
          <p:nvPr/>
        </p:nvGrpSpPr>
        <p:grpSpPr>
          <a:xfrm>
            <a:off x="3468795" y="1186770"/>
            <a:ext cx="2206454" cy="2858880"/>
            <a:chOff x="3468795" y="1186770"/>
            <a:chExt cx="2206454" cy="2858880"/>
          </a:xfrm>
        </p:grpSpPr>
        <p:grpSp>
          <p:nvGrpSpPr>
            <p:cNvPr id="789" name="Google Shape;789;p43"/>
            <p:cNvGrpSpPr/>
            <p:nvPr/>
          </p:nvGrpSpPr>
          <p:grpSpPr>
            <a:xfrm rot="2132500">
              <a:off x="3711320" y="1557967"/>
              <a:ext cx="1721403" cy="1386147"/>
              <a:chOff x="715099" y="1369529"/>
              <a:chExt cx="1721388" cy="1386135"/>
            </a:xfrm>
          </p:grpSpPr>
          <p:sp>
            <p:nvSpPr>
              <p:cNvPr id="790" name="Google Shape;790;p43"/>
              <p:cNvSpPr/>
              <p:nvPr/>
            </p:nvSpPr>
            <p:spPr>
              <a:xfrm>
                <a:off x="715099" y="1369529"/>
                <a:ext cx="1721388" cy="1386135"/>
              </a:xfrm>
              <a:custGeom>
                <a:avLst/>
                <a:gdLst/>
                <a:ahLst/>
                <a:cxnLst/>
                <a:rect l="l" t="t" r="r" b="b"/>
                <a:pathLst>
                  <a:path w="11973" h="9641" extrusionOk="0">
                    <a:moveTo>
                      <a:pt x="9820" y="1"/>
                    </a:moveTo>
                    <a:lnTo>
                      <a:pt x="1" y="3363"/>
                    </a:lnTo>
                    <a:lnTo>
                      <a:pt x="2147" y="9641"/>
                    </a:lnTo>
                    <a:lnTo>
                      <a:pt x="11973" y="6272"/>
                    </a:lnTo>
                    <a:lnTo>
                      <a:pt x="9820" y="1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1" name="Google Shape;791;p43"/>
              <p:cNvSpPr/>
              <p:nvPr/>
            </p:nvSpPr>
            <p:spPr>
              <a:xfrm>
                <a:off x="782098" y="1654920"/>
                <a:ext cx="941279" cy="1051139"/>
              </a:xfrm>
              <a:custGeom>
                <a:avLst/>
                <a:gdLst/>
                <a:ahLst/>
                <a:cxnLst/>
                <a:rect l="l" t="t" r="r" b="b"/>
                <a:pathLst>
                  <a:path w="6547" h="7311" extrusionOk="0">
                    <a:moveTo>
                      <a:pt x="4543" y="1"/>
                    </a:moveTo>
                    <a:cubicBezTo>
                      <a:pt x="4543" y="1"/>
                      <a:pt x="1103" y="686"/>
                      <a:pt x="0" y="1211"/>
                    </a:cubicBezTo>
                    <a:lnTo>
                      <a:pt x="2087" y="7310"/>
                    </a:lnTo>
                    <a:cubicBezTo>
                      <a:pt x="2087" y="7310"/>
                      <a:pt x="5378" y="6028"/>
                      <a:pt x="6546" y="5861"/>
                    </a:cubicBezTo>
                    <a:lnTo>
                      <a:pt x="4543" y="1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2" name="Google Shape;792;p43"/>
              <p:cNvSpPr/>
              <p:nvPr/>
            </p:nvSpPr>
            <p:spPr>
              <a:xfrm>
                <a:off x="808552" y="1666853"/>
                <a:ext cx="916550" cy="1004843"/>
              </a:xfrm>
              <a:custGeom>
                <a:avLst/>
                <a:gdLst/>
                <a:ahLst/>
                <a:cxnLst/>
                <a:rect l="l" t="t" r="r" b="b"/>
                <a:pathLst>
                  <a:path w="6375" h="6989" extrusionOk="0">
                    <a:moveTo>
                      <a:pt x="4311" y="1"/>
                    </a:moveTo>
                    <a:cubicBezTo>
                      <a:pt x="2160" y="1"/>
                      <a:pt x="1" y="961"/>
                      <a:pt x="1" y="961"/>
                    </a:cubicBezTo>
                    <a:lnTo>
                      <a:pt x="2070" y="6989"/>
                    </a:lnTo>
                    <a:cubicBezTo>
                      <a:pt x="3900" y="6321"/>
                      <a:pt x="6374" y="5778"/>
                      <a:pt x="6374" y="5778"/>
                    </a:cubicBezTo>
                    <a:lnTo>
                      <a:pt x="4389" y="1"/>
                    </a:lnTo>
                    <a:cubicBezTo>
                      <a:pt x="4363" y="1"/>
                      <a:pt x="4337" y="1"/>
                      <a:pt x="4311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3" name="Google Shape;793;p43"/>
              <p:cNvSpPr/>
              <p:nvPr/>
            </p:nvSpPr>
            <p:spPr>
              <a:xfrm>
                <a:off x="833425" y="1636085"/>
                <a:ext cx="889952" cy="998805"/>
              </a:xfrm>
              <a:custGeom>
                <a:avLst/>
                <a:gdLst/>
                <a:ahLst/>
                <a:cxnLst/>
                <a:rect l="l" t="t" r="r" b="b"/>
                <a:pathLst>
                  <a:path w="6190" h="6947" extrusionOk="0">
                    <a:moveTo>
                      <a:pt x="4144" y="1"/>
                    </a:moveTo>
                    <a:cubicBezTo>
                      <a:pt x="4144" y="1"/>
                      <a:pt x="1658" y="186"/>
                      <a:pt x="1" y="937"/>
                    </a:cubicBezTo>
                    <a:lnTo>
                      <a:pt x="2177" y="6946"/>
                    </a:lnTo>
                    <a:cubicBezTo>
                      <a:pt x="2177" y="6946"/>
                      <a:pt x="4998" y="5980"/>
                      <a:pt x="6015" y="5980"/>
                    </a:cubicBezTo>
                    <a:cubicBezTo>
                      <a:pt x="6081" y="5980"/>
                      <a:pt x="6140" y="5984"/>
                      <a:pt x="6189" y="5992"/>
                    </a:cubicBezTo>
                    <a:lnTo>
                      <a:pt x="4144" y="1"/>
                    </a:ln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4" name="Google Shape;794;p43"/>
              <p:cNvSpPr/>
              <p:nvPr/>
            </p:nvSpPr>
            <p:spPr>
              <a:xfrm>
                <a:off x="891797" y="1619408"/>
                <a:ext cx="831580" cy="970050"/>
              </a:xfrm>
              <a:custGeom>
                <a:avLst/>
                <a:gdLst/>
                <a:ahLst/>
                <a:cxnLst/>
                <a:rect l="l" t="t" r="r" b="b"/>
                <a:pathLst>
                  <a:path w="5784" h="6747" extrusionOk="0">
                    <a:moveTo>
                      <a:pt x="2814" y="0"/>
                    </a:moveTo>
                    <a:cubicBezTo>
                      <a:pt x="2176" y="0"/>
                      <a:pt x="1221" y="131"/>
                      <a:pt x="0" y="671"/>
                    </a:cubicBezTo>
                    <a:lnTo>
                      <a:pt x="2081" y="6746"/>
                    </a:lnTo>
                    <a:cubicBezTo>
                      <a:pt x="2081" y="6746"/>
                      <a:pt x="4020" y="6041"/>
                      <a:pt x="5238" y="6041"/>
                    </a:cubicBezTo>
                    <a:cubicBezTo>
                      <a:pt x="5445" y="6041"/>
                      <a:pt x="5631" y="6061"/>
                      <a:pt x="5783" y="6108"/>
                    </a:cubicBezTo>
                    <a:lnTo>
                      <a:pt x="3738" y="117"/>
                    </a:lnTo>
                    <a:cubicBezTo>
                      <a:pt x="3738" y="117"/>
                      <a:pt x="3417" y="0"/>
                      <a:pt x="2814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5" name="Google Shape;795;p43"/>
              <p:cNvSpPr/>
              <p:nvPr/>
            </p:nvSpPr>
            <p:spPr>
              <a:xfrm>
                <a:off x="1435259" y="1391814"/>
                <a:ext cx="924026" cy="1105917"/>
              </a:xfrm>
              <a:custGeom>
                <a:avLst/>
                <a:gdLst/>
                <a:ahLst/>
                <a:cxnLst/>
                <a:rect l="l" t="t" r="r" b="b"/>
                <a:pathLst>
                  <a:path w="6427" h="7692" extrusionOk="0">
                    <a:moveTo>
                      <a:pt x="4340" y="1"/>
                    </a:moveTo>
                    <a:cubicBezTo>
                      <a:pt x="3148" y="257"/>
                      <a:pt x="0" y="1831"/>
                      <a:pt x="0" y="1831"/>
                    </a:cubicBezTo>
                    <a:lnTo>
                      <a:pt x="2003" y="7691"/>
                    </a:lnTo>
                    <a:cubicBezTo>
                      <a:pt x="3035" y="7113"/>
                      <a:pt x="6427" y="6100"/>
                      <a:pt x="6427" y="6100"/>
                    </a:cubicBezTo>
                    <a:lnTo>
                      <a:pt x="4340" y="1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6" name="Google Shape;796;p43"/>
              <p:cNvSpPr/>
              <p:nvPr/>
            </p:nvSpPr>
            <p:spPr>
              <a:xfrm>
                <a:off x="1439429" y="1389226"/>
                <a:ext cx="881325" cy="1108505"/>
              </a:xfrm>
              <a:custGeom>
                <a:avLst/>
                <a:gdLst/>
                <a:ahLst/>
                <a:cxnLst/>
                <a:rect l="l" t="t" r="r" b="b"/>
                <a:pathLst>
                  <a:path w="6130" h="7710" extrusionOk="0">
                    <a:moveTo>
                      <a:pt x="4061" y="1"/>
                    </a:moveTo>
                    <a:cubicBezTo>
                      <a:pt x="4061" y="1"/>
                      <a:pt x="1718" y="585"/>
                      <a:pt x="1" y="1932"/>
                    </a:cubicBezTo>
                    <a:lnTo>
                      <a:pt x="1986" y="7709"/>
                    </a:lnTo>
                    <a:cubicBezTo>
                      <a:pt x="1986" y="7709"/>
                      <a:pt x="4270" y="6618"/>
                      <a:pt x="6130" y="6028"/>
                    </a:cubicBezTo>
                    <a:lnTo>
                      <a:pt x="4061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7" name="Google Shape;797;p43"/>
              <p:cNvSpPr/>
              <p:nvPr/>
            </p:nvSpPr>
            <p:spPr>
              <a:xfrm>
                <a:off x="1429221" y="1377293"/>
                <a:ext cx="835893" cy="1120439"/>
              </a:xfrm>
              <a:custGeom>
                <a:avLst/>
                <a:gdLst/>
                <a:ahLst/>
                <a:cxnLst/>
                <a:rect l="l" t="t" r="r" b="b"/>
                <a:pathLst>
                  <a:path w="5814" h="7793" extrusionOk="0">
                    <a:moveTo>
                      <a:pt x="3846" y="0"/>
                    </a:moveTo>
                    <a:cubicBezTo>
                      <a:pt x="2069" y="429"/>
                      <a:pt x="0" y="1801"/>
                      <a:pt x="0" y="1801"/>
                    </a:cubicBezTo>
                    <a:lnTo>
                      <a:pt x="2057" y="7792"/>
                    </a:lnTo>
                    <a:cubicBezTo>
                      <a:pt x="2606" y="7178"/>
                      <a:pt x="5813" y="6081"/>
                      <a:pt x="5813" y="6081"/>
                    </a:cubicBezTo>
                    <a:lnTo>
                      <a:pt x="3846" y="0"/>
                    </a:ln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8" name="Google Shape;798;p43"/>
              <p:cNvSpPr/>
              <p:nvPr/>
            </p:nvSpPr>
            <p:spPr>
              <a:xfrm>
                <a:off x="1429221" y="1370392"/>
                <a:ext cx="772346" cy="1127340"/>
              </a:xfrm>
              <a:custGeom>
                <a:avLst/>
                <a:gdLst/>
                <a:ahLst/>
                <a:cxnLst/>
                <a:rect l="l" t="t" r="r" b="b"/>
                <a:pathLst>
                  <a:path w="5372" h="7841" extrusionOk="0">
                    <a:moveTo>
                      <a:pt x="3291" y="1"/>
                    </a:moveTo>
                    <a:cubicBezTo>
                      <a:pt x="775" y="627"/>
                      <a:pt x="0" y="1849"/>
                      <a:pt x="0" y="1849"/>
                    </a:cubicBezTo>
                    <a:lnTo>
                      <a:pt x="2057" y="7840"/>
                    </a:lnTo>
                    <a:cubicBezTo>
                      <a:pt x="2683" y="6928"/>
                      <a:pt x="5372" y="6070"/>
                      <a:pt x="5372" y="6070"/>
                    </a:cubicBezTo>
                    <a:lnTo>
                      <a:pt x="3291" y="1"/>
                    </a:ln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99" name="Google Shape;799;p43"/>
              <p:cNvSpPr/>
              <p:nvPr/>
            </p:nvSpPr>
            <p:spPr>
              <a:xfrm>
                <a:off x="967996" y="1713867"/>
                <a:ext cx="433905" cy="74907"/>
              </a:xfrm>
              <a:custGeom>
                <a:avLst/>
                <a:gdLst/>
                <a:ahLst/>
                <a:cxnLst/>
                <a:rect l="l" t="t" r="r" b="b"/>
                <a:pathLst>
                  <a:path w="3018" h="521" extrusionOk="0">
                    <a:moveTo>
                      <a:pt x="2367" y="1"/>
                    </a:moveTo>
                    <a:cubicBezTo>
                      <a:pt x="1261" y="1"/>
                      <a:pt x="35" y="469"/>
                      <a:pt x="25" y="479"/>
                    </a:cubicBezTo>
                    <a:cubicBezTo>
                      <a:pt x="7" y="485"/>
                      <a:pt x="1" y="497"/>
                      <a:pt x="7" y="509"/>
                    </a:cubicBezTo>
                    <a:cubicBezTo>
                      <a:pt x="13" y="521"/>
                      <a:pt x="31" y="521"/>
                      <a:pt x="37" y="521"/>
                    </a:cubicBezTo>
                    <a:cubicBezTo>
                      <a:pt x="56" y="516"/>
                      <a:pt x="1269" y="54"/>
                      <a:pt x="2362" y="54"/>
                    </a:cubicBezTo>
                    <a:cubicBezTo>
                      <a:pt x="2579" y="54"/>
                      <a:pt x="2791" y="72"/>
                      <a:pt x="2988" y="116"/>
                    </a:cubicBezTo>
                    <a:lnTo>
                      <a:pt x="3006" y="116"/>
                    </a:lnTo>
                    <a:cubicBezTo>
                      <a:pt x="3006" y="116"/>
                      <a:pt x="3012" y="104"/>
                      <a:pt x="3012" y="80"/>
                    </a:cubicBezTo>
                    <a:cubicBezTo>
                      <a:pt x="3017" y="74"/>
                      <a:pt x="3012" y="62"/>
                      <a:pt x="2994" y="62"/>
                    </a:cubicBezTo>
                    <a:cubicBezTo>
                      <a:pt x="2796" y="19"/>
                      <a:pt x="2584" y="1"/>
                      <a:pt x="2367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0" name="Google Shape;800;p43"/>
              <p:cNvSpPr/>
              <p:nvPr/>
            </p:nvSpPr>
            <p:spPr>
              <a:xfrm>
                <a:off x="1002358" y="1806745"/>
                <a:ext cx="432180" cy="81377"/>
              </a:xfrm>
              <a:custGeom>
                <a:avLst/>
                <a:gdLst/>
                <a:ahLst/>
                <a:cxnLst/>
                <a:rect l="l" t="t" r="r" b="b"/>
                <a:pathLst>
                  <a:path w="3006" h="566" extrusionOk="0">
                    <a:moveTo>
                      <a:pt x="2443" y="0"/>
                    </a:moveTo>
                    <a:cubicBezTo>
                      <a:pt x="1324" y="0"/>
                      <a:pt x="34" y="514"/>
                      <a:pt x="24" y="519"/>
                    </a:cubicBezTo>
                    <a:cubicBezTo>
                      <a:pt x="6" y="525"/>
                      <a:pt x="0" y="543"/>
                      <a:pt x="6" y="549"/>
                    </a:cubicBezTo>
                    <a:cubicBezTo>
                      <a:pt x="15" y="557"/>
                      <a:pt x="23" y="565"/>
                      <a:pt x="29" y="565"/>
                    </a:cubicBezTo>
                    <a:cubicBezTo>
                      <a:pt x="32" y="565"/>
                      <a:pt x="34" y="564"/>
                      <a:pt x="36" y="561"/>
                    </a:cubicBezTo>
                    <a:cubicBezTo>
                      <a:pt x="51" y="555"/>
                      <a:pt x="1325" y="48"/>
                      <a:pt x="2432" y="48"/>
                    </a:cubicBezTo>
                    <a:cubicBezTo>
                      <a:pt x="2618" y="48"/>
                      <a:pt x="2799" y="62"/>
                      <a:pt x="2969" y="96"/>
                    </a:cubicBezTo>
                    <a:lnTo>
                      <a:pt x="2975" y="96"/>
                    </a:lnTo>
                    <a:cubicBezTo>
                      <a:pt x="2981" y="96"/>
                      <a:pt x="2987" y="84"/>
                      <a:pt x="2999" y="72"/>
                    </a:cubicBezTo>
                    <a:cubicBezTo>
                      <a:pt x="3005" y="66"/>
                      <a:pt x="2999" y="48"/>
                      <a:pt x="2981" y="48"/>
                    </a:cubicBezTo>
                    <a:cubicBezTo>
                      <a:pt x="2811" y="15"/>
                      <a:pt x="2629" y="0"/>
                      <a:pt x="2443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1" name="Google Shape;801;p43"/>
              <p:cNvSpPr/>
              <p:nvPr/>
            </p:nvSpPr>
            <p:spPr>
              <a:xfrm>
                <a:off x="1033988" y="1905517"/>
                <a:ext cx="432180" cy="79076"/>
              </a:xfrm>
              <a:custGeom>
                <a:avLst/>
                <a:gdLst/>
                <a:ahLst/>
                <a:cxnLst/>
                <a:rect l="l" t="t" r="r" b="b"/>
                <a:pathLst>
                  <a:path w="3006" h="550" extrusionOk="0">
                    <a:moveTo>
                      <a:pt x="2457" y="0"/>
                    </a:moveTo>
                    <a:cubicBezTo>
                      <a:pt x="2107" y="0"/>
                      <a:pt x="1670" y="60"/>
                      <a:pt x="1151" y="184"/>
                    </a:cubicBezTo>
                    <a:cubicBezTo>
                      <a:pt x="531" y="321"/>
                      <a:pt x="37" y="500"/>
                      <a:pt x="25" y="500"/>
                    </a:cubicBezTo>
                    <a:cubicBezTo>
                      <a:pt x="13" y="511"/>
                      <a:pt x="1" y="523"/>
                      <a:pt x="13" y="529"/>
                    </a:cubicBezTo>
                    <a:cubicBezTo>
                      <a:pt x="17" y="543"/>
                      <a:pt x="25" y="549"/>
                      <a:pt x="34" y="549"/>
                    </a:cubicBezTo>
                    <a:cubicBezTo>
                      <a:pt x="37" y="549"/>
                      <a:pt x="40" y="549"/>
                      <a:pt x="43" y="547"/>
                    </a:cubicBezTo>
                    <a:cubicBezTo>
                      <a:pt x="53" y="542"/>
                      <a:pt x="1478" y="51"/>
                      <a:pt x="2481" y="51"/>
                    </a:cubicBezTo>
                    <a:cubicBezTo>
                      <a:pt x="2664" y="51"/>
                      <a:pt x="2832" y="67"/>
                      <a:pt x="2976" y="106"/>
                    </a:cubicBezTo>
                    <a:lnTo>
                      <a:pt x="2994" y="106"/>
                    </a:lnTo>
                    <a:cubicBezTo>
                      <a:pt x="3000" y="106"/>
                      <a:pt x="3006" y="100"/>
                      <a:pt x="3006" y="94"/>
                    </a:cubicBezTo>
                    <a:cubicBezTo>
                      <a:pt x="3006" y="76"/>
                      <a:pt x="3006" y="64"/>
                      <a:pt x="2994" y="64"/>
                    </a:cubicBezTo>
                    <a:cubicBezTo>
                      <a:pt x="2846" y="22"/>
                      <a:pt x="2667" y="0"/>
                      <a:pt x="2457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2" name="Google Shape;802;p43"/>
              <p:cNvSpPr/>
              <p:nvPr/>
            </p:nvSpPr>
            <p:spPr>
              <a:xfrm>
                <a:off x="1072663" y="2003859"/>
                <a:ext cx="427867" cy="88709"/>
              </a:xfrm>
              <a:custGeom>
                <a:avLst/>
                <a:gdLst/>
                <a:ahLst/>
                <a:cxnLst/>
                <a:rect l="l" t="t" r="r" b="b"/>
                <a:pathLst>
                  <a:path w="2976" h="617" extrusionOk="0">
                    <a:moveTo>
                      <a:pt x="2521" y="0"/>
                    </a:moveTo>
                    <a:cubicBezTo>
                      <a:pt x="1424" y="0"/>
                      <a:pt x="40" y="562"/>
                      <a:pt x="24" y="573"/>
                    </a:cubicBezTo>
                    <a:cubicBezTo>
                      <a:pt x="12" y="579"/>
                      <a:pt x="0" y="591"/>
                      <a:pt x="12" y="603"/>
                    </a:cubicBezTo>
                    <a:cubicBezTo>
                      <a:pt x="16" y="611"/>
                      <a:pt x="21" y="617"/>
                      <a:pt x="30" y="617"/>
                    </a:cubicBezTo>
                    <a:cubicBezTo>
                      <a:pt x="33" y="617"/>
                      <a:pt x="37" y="616"/>
                      <a:pt x="42" y="614"/>
                    </a:cubicBezTo>
                    <a:cubicBezTo>
                      <a:pt x="52" y="609"/>
                      <a:pt x="1449" y="46"/>
                      <a:pt x="2535" y="46"/>
                    </a:cubicBezTo>
                    <a:cubicBezTo>
                      <a:pt x="2678" y="46"/>
                      <a:pt x="2817" y="56"/>
                      <a:pt x="2945" y="78"/>
                    </a:cubicBezTo>
                    <a:lnTo>
                      <a:pt x="2957" y="78"/>
                    </a:lnTo>
                    <a:cubicBezTo>
                      <a:pt x="2963" y="78"/>
                      <a:pt x="2963" y="72"/>
                      <a:pt x="2969" y="54"/>
                    </a:cubicBezTo>
                    <a:cubicBezTo>
                      <a:pt x="2975" y="48"/>
                      <a:pt x="2969" y="36"/>
                      <a:pt x="2957" y="36"/>
                    </a:cubicBezTo>
                    <a:cubicBezTo>
                      <a:pt x="2820" y="11"/>
                      <a:pt x="2673" y="0"/>
                      <a:pt x="2521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3" name="Google Shape;803;p43"/>
              <p:cNvSpPr/>
              <p:nvPr/>
            </p:nvSpPr>
            <p:spPr>
              <a:xfrm>
                <a:off x="1106019" y="2108382"/>
                <a:ext cx="430455" cy="85402"/>
              </a:xfrm>
              <a:custGeom>
                <a:avLst/>
                <a:gdLst/>
                <a:ahLst/>
                <a:cxnLst/>
                <a:rect l="l" t="t" r="r" b="b"/>
                <a:pathLst>
                  <a:path w="2994" h="594" extrusionOk="0">
                    <a:moveTo>
                      <a:pt x="2339" y="0"/>
                    </a:moveTo>
                    <a:cubicBezTo>
                      <a:pt x="1279" y="0"/>
                      <a:pt x="28" y="544"/>
                      <a:pt x="19" y="549"/>
                    </a:cubicBezTo>
                    <a:cubicBezTo>
                      <a:pt x="13" y="561"/>
                      <a:pt x="1" y="573"/>
                      <a:pt x="13" y="579"/>
                    </a:cubicBezTo>
                    <a:cubicBezTo>
                      <a:pt x="17" y="588"/>
                      <a:pt x="21" y="593"/>
                      <a:pt x="30" y="593"/>
                    </a:cubicBezTo>
                    <a:cubicBezTo>
                      <a:pt x="34" y="593"/>
                      <a:pt x="38" y="593"/>
                      <a:pt x="42" y="591"/>
                    </a:cubicBezTo>
                    <a:cubicBezTo>
                      <a:pt x="57" y="576"/>
                      <a:pt x="1294" y="38"/>
                      <a:pt x="2343" y="38"/>
                    </a:cubicBezTo>
                    <a:cubicBezTo>
                      <a:pt x="2565" y="38"/>
                      <a:pt x="2778" y="62"/>
                      <a:pt x="2970" y="120"/>
                    </a:cubicBezTo>
                    <a:lnTo>
                      <a:pt x="2982" y="120"/>
                    </a:lnTo>
                    <a:cubicBezTo>
                      <a:pt x="2994" y="120"/>
                      <a:pt x="2994" y="114"/>
                      <a:pt x="2994" y="114"/>
                    </a:cubicBezTo>
                    <a:cubicBezTo>
                      <a:pt x="2994" y="96"/>
                      <a:pt x="2994" y="84"/>
                      <a:pt x="2976" y="84"/>
                    </a:cubicBezTo>
                    <a:cubicBezTo>
                      <a:pt x="2781" y="25"/>
                      <a:pt x="2565" y="0"/>
                      <a:pt x="2339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4" name="Google Shape;804;p43"/>
              <p:cNvSpPr/>
              <p:nvPr/>
            </p:nvSpPr>
            <p:spPr>
              <a:xfrm>
                <a:off x="1140380" y="2205861"/>
                <a:ext cx="437212" cy="86121"/>
              </a:xfrm>
              <a:custGeom>
                <a:avLst/>
                <a:gdLst/>
                <a:ahLst/>
                <a:cxnLst/>
                <a:rect l="l" t="t" r="r" b="b"/>
                <a:pathLst>
                  <a:path w="3041" h="599" extrusionOk="0">
                    <a:moveTo>
                      <a:pt x="2692" y="1"/>
                    </a:moveTo>
                    <a:cubicBezTo>
                      <a:pt x="1806" y="1"/>
                      <a:pt x="101" y="525"/>
                      <a:pt x="18" y="551"/>
                    </a:cubicBezTo>
                    <a:cubicBezTo>
                      <a:pt x="12" y="557"/>
                      <a:pt x="0" y="563"/>
                      <a:pt x="0" y="581"/>
                    </a:cubicBezTo>
                    <a:cubicBezTo>
                      <a:pt x="12" y="599"/>
                      <a:pt x="18" y="599"/>
                      <a:pt x="30" y="599"/>
                    </a:cubicBezTo>
                    <a:cubicBezTo>
                      <a:pt x="51" y="588"/>
                      <a:pt x="1826" y="47"/>
                      <a:pt x="2707" y="47"/>
                    </a:cubicBezTo>
                    <a:cubicBezTo>
                      <a:pt x="2827" y="47"/>
                      <a:pt x="2931" y="57"/>
                      <a:pt x="3011" y="80"/>
                    </a:cubicBezTo>
                    <a:lnTo>
                      <a:pt x="3029" y="80"/>
                    </a:lnTo>
                    <a:cubicBezTo>
                      <a:pt x="3035" y="80"/>
                      <a:pt x="3041" y="74"/>
                      <a:pt x="3035" y="68"/>
                    </a:cubicBezTo>
                    <a:cubicBezTo>
                      <a:pt x="3035" y="50"/>
                      <a:pt x="3035" y="38"/>
                      <a:pt x="3023" y="38"/>
                    </a:cubicBezTo>
                    <a:cubicBezTo>
                      <a:pt x="2936" y="12"/>
                      <a:pt x="2823" y="1"/>
                      <a:pt x="2692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5" name="Google Shape;805;p43"/>
              <p:cNvSpPr/>
              <p:nvPr/>
            </p:nvSpPr>
            <p:spPr>
              <a:xfrm>
                <a:off x="1174598" y="2301614"/>
                <a:ext cx="427004" cy="89284"/>
              </a:xfrm>
              <a:custGeom>
                <a:avLst/>
                <a:gdLst/>
                <a:ahLst/>
                <a:cxnLst/>
                <a:rect l="l" t="t" r="r" b="b"/>
                <a:pathLst>
                  <a:path w="2970" h="621" extrusionOk="0">
                    <a:moveTo>
                      <a:pt x="2642" y="1"/>
                    </a:moveTo>
                    <a:cubicBezTo>
                      <a:pt x="1764" y="1"/>
                      <a:pt x="97" y="544"/>
                      <a:pt x="18" y="571"/>
                    </a:cubicBezTo>
                    <a:cubicBezTo>
                      <a:pt x="1" y="576"/>
                      <a:pt x="1" y="588"/>
                      <a:pt x="1" y="600"/>
                    </a:cubicBezTo>
                    <a:cubicBezTo>
                      <a:pt x="10" y="614"/>
                      <a:pt x="15" y="620"/>
                      <a:pt x="22" y="620"/>
                    </a:cubicBezTo>
                    <a:cubicBezTo>
                      <a:pt x="25" y="620"/>
                      <a:pt x="27" y="620"/>
                      <a:pt x="30" y="618"/>
                    </a:cubicBezTo>
                    <a:cubicBezTo>
                      <a:pt x="51" y="608"/>
                      <a:pt x="1758" y="48"/>
                      <a:pt x="2634" y="48"/>
                    </a:cubicBezTo>
                    <a:cubicBezTo>
                      <a:pt x="2754" y="48"/>
                      <a:pt x="2858" y="58"/>
                      <a:pt x="2940" y="82"/>
                    </a:cubicBezTo>
                    <a:lnTo>
                      <a:pt x="2952" y="82"/>
                    </a:lnTo>
                    <a:cubicBezTo>
                      <a:pt x="2964" y="82"/>
                      <a:pt x="2964" y="70"/>
                      <a:pt x="2970" y="64"/>
                    </a:cubicBezTo>
                    <a:cubicBezTo>
                      <a:pt x="2970" y="52"/>
                      <a:pt x="2970" y="34"/>
                      <a:pt x="2952" y="34"/>
                    </a:cubicBezTo>
                    <a:cubicBezTo>
                      <a:pt x="2867" y="11"/>
                      <a:pt x="2762" y="1"/>
                      <a:pt x="2642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6" name="Google Shape;806;p43"/>
              <p:cNvSpPr/>
              <p:nvPr/>
            </p:nvSpPr>
            <p:spPr>
              <a:xfrm>
                <a:off x="1210542" y="2400818"/>
                <a:ext cx="425423" cy="95898"/>
              </a:xfrm>
              <a:custGeom>
                <a:avLst/>
                <a:gdLst/>
                <a:ahLst/>
                <a:cxnLst/>
                <a:rect l="l" t="t" r="r" b="b"/>
                <a:pathLst>
                  <a:path w="2959" h="667" extrusionOk="0">
                    <a:moveTo>
                      <a:pt x="2585" y="1"/>
                    </a:moveTo>
                    <a:cubicBezTo>
                      <a:pt x="1556" y="1"/>
                      <a:pt x="40" y="609"/>
                      <a:pt x="19" y="620"/>
                    </a:cubicBezTo>
                    <a:cubicBezTo>
                      <a:pt x="7" y="626"/>
                      <a:pt x="1" y="638"/>
                      <a:pt x="7" y="650"/>
                    </a:cubicBezTo>
                    <a:cubicBezTo>
                      <a:pt x="11" y="658"/>
                      <a:pt x="21" y="666"/>
                      <a:pt x="29" y="666"/>
                    </a:cubicBezTo>
                    <a:cubicBezTo>
                      <a:pt x="32" y="666"/>
                      <a:pt x="35" y="665"/>
                      <a:pt x="37" y="662"/>
                    </a:cubicBezTo>
                    <a:cubicBezTo>
                      <a:pt x="58" y="656"/>
                      <a:pt x="1567" y="50"/>
                      <a:pt x="2590" y="50"/>
                    </a:cubicBezTo>
                    <a:cubicBezTo>
                      <a:pt x="2711" y="50"/>
                      <a:pt x="2824" y="58"/>
                      <a:pt x="2928" y="77"/>
                    </a:cubicBezTo>
                    <a:lnTo>
                      <a:pt x="2934" y="77"/>
                    </a:lnTo>
                    <a:cubicBezTo>
                      <a:pt x="2940" y="77"/>
                      <a:pt x="2952" y="65"/>
                      <a:pt x="2952" y="53"/>
                    </a:cubicBezTo>
                    <a:cubicBezTo>
                      <a:pt x="2958" y="47"/>
                      <a:pt x="2952" y="30"/>
                      <a:pt x="2934" y="30"/>
                    </a:cubicBezTo>
                    <a:cubicBezTo>
                      <a:pt x="2827" y="10"/>
                      <a:pt x="2710" y="1"/>
                      <a:pt x="2585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7" name="Google Shape;807;p43"/>
              <p:cNvSpPr/>
              <p:nvPr/>
            </p:nvSpPr>
            <p:spPr>
              <a:xfrm>
                <a:off x="1502114" y="1473190"/>
                <a:ext cx="378984" cy="220551"/>
              </a:xfrm>
              <a:custGeom>
                <a:avLst/>
                <a:gdLst/>
                <a:ahLst/>
                <a:cxnLst/>
                <a:rect l="l" t="t" r="r" b="b"/>
                <a:pathLst>
                  <a:path w="2636" h="1534" extrusionOk="0">
                    <a:moveTo>
                      <a:pt x="2605" y="1"/>
                    </a:moveTo>
                    <a:cubicBezTo>
                      <a:pt x="2593" y="7"/>
                      <a:pt x="793" y="549"/>
                      <a:pt x="6" y="1497"/>
                    </a:cubicBezTo>
                    <a:cubicBezTo>
                      <a:pt x="0" y="1503"/>
                      <a:pt x="0" y="1521"/>
                      <a:pt x="6" y="1527"/>
                    </a:cubicBezTo>
                    <a:cubicBezTo>
                      <a:pt x="12" y="1533"/>
                      <a:pt x="18" y="1533"/>
                      <a:pt x="30" y="1533"/>
                    </a:cubicBezTo>
                    <a:cubicBezTo>
                      <a:pt x="36" y="1533"/>
                      <a:pt x="36" y="1533"/>
                      <a:pt x="36" y="1527"/>
                    </a:cubicBezTo>
                    <a:cubicBezTo>
                      <a:pt x="817" y="585"/>
                      <a:pt x="2605" y="49"/>
                      <a:pt x="2623" y="43"/>
                    </a:cubicBezTo>
                    <a:cubicBezTo>
                      <a:pt x="2635" y="37"/>
                      <a:pt x="2635" y="31"/>
                      <a:pt x="2635" y="13"/>
                    </a:cubicBezTo>
                    <a:cubicBezTo>
                      <a:pt x="2629" y="1"/>
                      <a:pt x="2623" y="1"/>
                      <a:pt x="2605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8" name="Google Shape;808;p43"/>
              <p:cNvSpPr/>
              <p:nvPr/>
            </p:nvSpPr>
            <p:spPr>
              <a:xfrm>
                <a:off x="1532881" y="1571819"/>
                <a:ext cx="382435" cy="211924"/>
              </a:xfrm>
              <a:custGeom>
                <a:avLst/>
                <a:gdLst/>
                <a:ahLst/>
                <a:cxnLst/>
                <a:rect l="l" t="t" r="r" b="b"/>
                <a:pathLst>
                  <a:path w="2660" h="1474" extrusionOk="0">
                    <a:moveTo>
                      <a:pt x="2630" y="1"/>
                    </a:moveTo>
                    <a:cubicBezTo>
                      <a:pt x="2606" y="1"/>
                      <a:pt x="806" y="519"/>
                      <a:pt x="7" y="1437"/>
                    </a:cubicBezTo>
                    <a:cubicBezTo>
                      <a:pt x="1" y="1443"/>
                      <a:pt x="1" y="1455"/>
                      <a:pt x="7" y="1467"/>
                    </a:cubicBezTo>
                    <a:cubicBezTo>
                      <a:pt x="13" y="1473"/>
                      <a:pt x="25" y="1473"/>
                      <a:pt x="30" y="1473"/>
                    </a:cubicBezTo>
                    <a:lnTo>
                      <a:pt x="42" y="1473"/>
                    </a:lnTo>
                    <a:cubicBezTo>
                      <a:pt x="835" y="567"/>
                      <a:pt x="2630" y="48"/>
                      <a:pt x="2648" y="42"/>
                    </a:cubicBezTo>
                    <a:cubicBezTo>
                      <a:pt x="2660" y="36"/>
                      <a:pt x="2660" y="30"/>
                      <a:pt x="2660" y="12"/>
                    </a:cubicBezTo>
                    <a:cubicBezTo>
                      <a:pt x="2654" y="1"/>
                      <a:pt x="2648" y="1"/>
                      <a:pt x="2630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9" name="Google Shape;809;p43"/>
              <p:cNvSpPr/>
              <p:nvPr/>
            </p:nvSpPr>
            <p:spPr>
              <a:xfrm>
                <a:off x="1565518" y="1667572"/>
                <a:ext cx="382435" cy="217244"/>
              </a:xfrm>
              <a:custGeom>
                <a:avLst/>
                <a:gdLst/>
                <a:ahLst/>
                <a:cxnLst/>
                <a:rect l="l" t="t" r="r" b="b"/>
                <a:pathLst>
                  <a:path w="2660" h="1511" extrusionOk="0">
                    <a:moveTo>
                      <a:pt x="2629" y="0"/>
                    </a:moveTo>
                    <a:cubicBezTo>
                      <a:pt x="2626" y="0"/>
                      <a:pt x="2622" y="1"/>
                      <a:pt x="2618" y="2"/>
                    </a:cubicBezTo>
                    <a:cubicBezTo>
                      <a:pt x="2618" y="8"/>
                      <a:pt x="2111" y="181"/>
                      <a:pt x="1538" y="443"/>
                    </a:cubicBezTo>
                    <a:cubicBezTo>
                      <a:pt x="769" y="801"/>
                      <a:pt x="257" y="1153"/>
                      <a:pt x="12" y="1481"/>
                    </a:cubicBezTo>
                    <a:cubicBezTo>
                      <a:pt x="0" y="1487"/>
                      <a:pt x="12" y="1499"/>
                      <a:pt x="18" y="1511"/>
                    </a:cubicBezTo>
                    <a:lnTo>
                      <a:pt x="42" y="1511"/>
                    </a:lnTo>
                    <a:cubicBezTo>
                      <a:pt x="48" y="1511"/>
                      <a:pt x="48" y="1499"/>
                      <a:pt x="42" y="1499"/>
                    </a:cubicBezTo>
                    <a:cubicBezTo>
                      <a:pt x="608" y="748"/>
                      <a:pt x="2474" y="98"/>
                      <a:pt x="2623" y="50"/>
                    </a:cubicBezTo>
                    <a:lnTo>
                      <a:pt x="2635" y="50"/>
                    </a:lnTo>
                    <a:cubicBezTo>
                      <a:pt x="2647" y="38"/>
                      <a:pt x="2659" y="32"/>
                      <a:pt x="2647" y="20"/>
                    </a:cubicBezTo>
                    <a:cubicBezTo>
                      <a:pt x="2643" y="7"/>
                      <a:pt x="2638" y="0"/>
                      <a:pt x="2629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0" name="Google Shape;810;p43"/>
              <p:cNvSpPr/>
              <p:nvPr/>
            </p:nvSpPr>
            <p:spPr>
              <a:xfrm>
                <a:off x="1598873" y="1775833"/>
                <a:ext cx="385885" cy="203298"/>
              </a:xfrm>
              <a:custGeom>
                <a:avLst/>
                <a:gdLst/>
                <a:ahLst/>
                <a:cxnLst/>
                <a:rect l="l" t="t" r="r" b="b"/>
                <a:pathLst>
                  <a:path w="2684" h="1414" extrusionOk="0">
                    <a:moveTo>
                      <a:pt x="2654" y="0"/>
                    </a:moveTo>
                    <a:cubicBezTo>
                      <a:pt x="2636" y="0"/>
                      <a:pt x="770" y="531"/>
                      <a:pt x="13" y="1372"/>
                    </a:cubicBezTo>
                    <a:cubicBezTo>
                      <a:pt x="1" y="1384"/>
                      <a:pt x="1" y="1396"/>
                      <a:pt x="13" y="1402"/>
                    </a:cubicBezTo>
                    <a:cubicBezTo>
                      <a:pt x="19" y="1413"/>
                      <a:pt x="25" y="1413"/>
                      <a:pt x="31" y="1413"/>
                    </a:cubicBezTo>
                    <a:lnTo>
                      <a:pt x="48" y="1413"/>
                    </a:lnTo>
                    <a:cubicBezTo>
                      <a:pt x="800" y="579"/>
                      <a:pt x="2648" y="54"/>
                      <a:pt x="2672" y="48"/>
                    </a:cubicBezTo>
                    <a:cubicBezTo>
                      <a:pt x="2678" y="42"/>
                      <a:pt x="2684" y="30"/>
                      <a:pt x="2684" y="18"/>
                    </a:cubicBezTo>
                    <a:cubicBezTo>
                      <a:pt x="2678" y="0"/>
                      <a:pt x="2672" y="0"/>
                      <a:pt x="2654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1" name="Google Shape;811;p43"/>
              <p:cNvSpPr/>
              <p:nvPr/>
            </p:nvSpPr>
            <p:spPr>
              <a:xfrm>
                <a:off x="1635823" y="1877050"/>
                <a:ext cx="381572" cy="211781"/>
              </a:xfrm>
              <a:custGeom>
                <a:avLst/>
                <a:gdLst/>
                <a:ahLst/>
                <a:cxnLst/>
                <a:rect l="l" t="t" r="r" b="b"/>
                <a:pathLst>
                  <a:path w="2654" h="1473" extrusionOk="0">
                    <a:moveTo>
                      <a:pt x="2629" y="0"/>
                    </a:moveTo>
                    <a:cubicBezTo>
                      <a:pt x="2605" y="6"/>
                      <a:pt x="680" y="501"/>
                      <a:pt x="6" y="1443"/>
                    </a:cubicBezTo>
                    <a:cubicBezTo>
                      <a:pt x="0" y="1455"/>
                      <a:pt x="6" y="1467"/>
                      <a:pt x="12" y="1473"/>
                    </a:cubicBezTo>
                    <a:lnTo>
                      <a:pt x="36" y="1473"/>
                    </a:lnTo>
                    <a:cubicBezTo>
                      <a:pt x="42" y="1473"/>
                      <a:pt x="54" y="1473"/>
                      <a:pt x="36" y="1461"/>
                    </a:cubicBezTo>
                    <a:cubicBezTo>
                      <a:pt x="698" y="531"/>
                      <a:pt x="2617" y="42"/>
                      <a:pt x="2635" y="36"/>
                    </a:cubicBezTo>
                    <a:cubicBezTo>
                      <a:pt x="2647" y="36"/>
                      <a:pt x="2653" y="30"/>
                      <a:pt x="2653" y="12"/>
                    </a:cubicBezTo>
                    <a:cubicBezTo>
                      <a:pt x="2653" y="6"/>
                      <a:pt x="2647" y="0"/>
                      <a:pt x="2629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2" name="Google Shape;812;p43"/>
              <p:cNvSpPr/>
              <p:nvPr/>
            </p:nvSpPr>
            <p:spPr>
              <a:xfrm>
                <a:off x="1660552" y="1975535"/>
                <a:ext cx="392786" cy="211062"/>
              </a:xfrm>
              <a:custGeom>
                <a:avLst/>
                <a:gdLst/>
                <a:ahLst/>
                <a:cxnLst/>
                <a:rect l="l" t="t" r="r" b="b"/>
                <a:pathLst>
                  <a:path w="2732" h="1468" extrusionOk="0">
                    <a:moveTo>
                      <a:pt x="2696" y="1"/>
                    </a:moveTo>
                    <a:cubicBezTo>
                      <a:pt x="2600" y="36"/>
                      <a:pt x="424" y="865"/>
                      <a:pt x="7" y="1437"/>
                    </a:cubicBezTo>
                    <a:cubicBezTo>
                      <a:pt x="1" y="1443"/>
                      <a:pt x="7" y="1461"/>
                      <a:pt x="13" y="1467"/>
                    </a:cubicBezTo>
                    <a:lnTo>
                      <a:pt x="43" y="1467"/>
                    </a:lnTo>
                    <a:cubicBezTo>
                      <a:pt x="454" y="901"/>
                      <a:pt x="2690" y="54"/>
                      <a:pt x="2714" y="42"/>
                    </a:cubicBezTo>
                    <a:cubicBezTo>
                      <a:pt x="2726" y="36"/>
                      <a:pt x="2732" y="24"/>
                      <a:pt x="2726" y="13"/>
                    </a:cubicBezTo>
                    <a:cubicBezTo>
                      <a:pt x="2720" y="1"/>
                      <a:pt x="2714" y="1"/>
                      <a:pt x="2696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3" name="Google Shape;813;p43"/>
              <p:cNvSpPr/>
              <p:nvPr/>
            </p:nvSpPr>
            <p:spPr>
              <a:xfrm>
                <a:off x="1700090" y="2073733"/>
                <a:ext cx="386748" cy="202867"/>
              </a:xfrm>
              <a:custGeom>
                <a:avLst/>
                <a:gdLst/>
                <a:ahLst/>
                <a:cxnLst/>
                <a:rect l="l" t="t" r="r" b="b"/>
                <a:pathLst>
                  <a:path w="2690" h="1411" extrusionOk="0">
                    <a:moveTo>
                      <a:pt x="2660" y="1"/>
                    </a:moveTo>
                    <a:cubicBezTo>
                      <a:pt x="2657" y="1"/>
                      <a:pt x="2655" y="2"/>
                      <a:pt x="2653" y="3"/>
                    </a:cubicBezTo>
                    <a:cubicBezTo>
                      <a:pt x="2564" y="39"/>
                      <a:pt x="435" y="802"/>
                      <a:pt x="6" y="1380"/>
                    </a:cubicBezTo>
                    <a:cubicBezTo>
                      <a:pt x="0" y="1386"/>
                      <a:pt x="6" y="1404"/>
                      <a:pt x="12" y="1410"/>
                    </a:cubicBezTo>
                    <a:lnTo>
                      <a:pt x="42" y="1410"/>
                    </a:lnTo>
                    <a:cubicBezTo>
                      <a:pt x="465" y="838"/>
                      <a:pt x="2647" y="57"/>
                      <a:pt x="2665" y="45"/>
                    </a:cubicBezTo>
                    <a:cubicBezTo>
                      <a:pt x="2683" y="39"/>
                      <a:pt x="2689" y="33"/>
                      <a:pt x="2683" y="15"/>
                    </a:cubicBezTo>
                    <a:cubicBezTo>
                      <a:pt x="2679" y="6"/>
                      <a:pt x="2668" y="1"/>
                      <a:pt x="2660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4" name="Google Shape;814;p43"/>
              <p:cNvSpPr/>
              <p:nvPr/>
            </p:nvSpPr>
            <p:spPr>
              <a:xfrm>
                <a:off x="1735170" y="2180413"/>
                <a:ext cx="388473" cy="194671"/>
              </a:xfrm>
              <a:custGeom>
                <a:avLst/>
                <a:gdLst/>
                <a:ahLst/>
                <a:cxnLst/>
                <a:rect l="l" t="t" r="r" b="b"/>
                <a:pathLst>
                  <a:path w="2702" h="1354" extrusionOk="0">
                    <a:moveTo>
                      <a:pt x="2672" y="1"/>
                    </a:moveTo>
                    <a:cubicBezTo>
                      <a:pt x="2654" y="6"/>
                      <a:pt x="680" y="567"/>
                      <a:pt x="7" y="1318"/>
                    </a:cubicBezTo>
                    <a:cubicBezTo>
                      <a:pt x="1" y="1324"/>
                      <a:pt x="1" y="1342"/>
                      <a:pt x="7" y="1348"/>
                    </a:cubicBezTo>
                    <a:cubicBezTo>
                      <a:pt x="13" y="1354"/>
                      <a:pt x="25" y="1354"/>
                      <a:pt x="30" y="1354"/>
                    </a:cubicBezTo>
                    <a:cubicBezTo>
                      <a:pt x="30" y="1354"/>
                      <a:pt x="36" y="1354"/>
                      <a:pt x="36" y="1348"/>
                    </a:cubicBezTo>
                    <a:cubicBezTo>
                      <a:pt x="710" y="609"/>
                      <a:pt x="2660" y="48"/>
                      <a:pt x="2684" y="42"/>
                    </a:cubicBezTo>
                    <a:cubicBezTo>
                      <a:pt x="2701" y="36"/>
                      <a:pt x="2701" y="30"/>
                      <a:pt x="2701" y="12"/>
                    </a:cubicBezTo>
                    <a:cubicBezTo>
                      <a:pt x="2690" y="1"/>
                      <a:pt x="2684" y="1"/>
                      <a:pt x="2672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5" name="Google Shape;815;p43"/>
              <p:cNvSpPr/>
              <p:nvPr/>
            </p:nvSpPr>
            <p:spPr>
              <a:xfrm>
                <a:off x="1467752" y="1547808"/>
                <a:ext cx="128676" cy="289850"/>
              </a:xfrm>
              <a:custGeom>
                <a:avLst/>
                <a:gdLst/>
                <a:ahLst/>
                <a:cxnLst/>
                <a:rect l="l" t="t" r="r" b="b"/>
                <a:pathLst>
                  <a:path w="895" h="2016" extrusionOk="0">
                    <a:moveTo>
                      <a:pt x="328" y="1"/>
                    </a:moveTo>
                    <a:cubicBezTo>
                      <a:pt x="209" y="96"/>
                      <a:pt x="102" y="197"/>
                      <a:pt x="1" y="293"/>
                    </a:cubicBezTo>
                    <a:lnTo>
                      <a:pt x="585" y="2016"/>
                    </a:lnTo>
                    <a:lnTo>
                      <a:pt x="627" y="1521"/>
                    </a:lnTo>
                    <a:lnTo>
                      <a:pt x="895" y="1664"/>
                    </a:lnTo>
                    <a:lnTo>
                      <a:pt x="328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816" name="Google Shape;816;p43"/>
            <p:cNvGrpSpPr/>
            <p:nvPr/>
          </p:nvGrpSpPr>
          <p:grpSpPr>
            <a:xfrm>
              <a:off x="4083500" y="3226650"/>
              <a:ext cx="741775" cy="819000"/>
              <a:chOff x="4083500" y="3226650"/>
              <a:chExt cx="741775" cy="819000"/>
            </a:xfrm>
          </p:grpSpPr>
          <p:sp>
            <p:nvSpPr>
              <p:cNvPr id="817" name="Google Shape;817;p43"/>
              <p:cNvSpPr/>
              <p:nvPr/>
            </p:nvSpPr>
            <p:spPr>
              <a:xfrm>
                <a:off x="4312145" y="3273660"/>
                <a:ext cx="438849" cy="425343"/>
              </a:xfrm>
              <a:custGeom>
                <a:avLst/>
                <a:gdLst/>
                <a:ahLst/>
                <a:cxnLst/>
                <a:rect l="l" t="t" r="r" b="b"/>
                <a:pathLst>
                  <a:path w="5069" h="4913" extrusionOk="0">
                    <a:moveTo>
                      <a:pt x="2533" y="0"/>
                    </a:moveTo>
                    <a:cubicBezTo>
                      <a:pt x="1385" y="0"/>
                      <a:pt x="255" y="801"/>
                      <a:pt x="42" y="2291"/>
                    </a:cubicBezTo>
                    <a:cubicBezTo>
                      <a:pt x="0" y="2607"/>
                      <a:pt x="42" y="2929"/>
                      <a:pt x="161" y="3227"/>
                    </a:cubicBezTo>
                    <a:cubicBezTo>
                      <a:pt x="632" y="4371"/>
                      <a:pt x="1589" y="4912"/>
                      <a:pt x="2533" y="4912"/>
                    </a:cubicBezTo>
                    <a:cubicBezTo>
                      <a:pt x="3680" y="4912"/>
                      <a:pt x="4808" y="4113"/>
                      <a:pt x="5020" y="2625"/>
                    </a:cubicBezTo>
                    <a:cubicBezTo>
                      <a:pt x="5068" y="2309"/>
                      <a:pt x="5032" y="1981"/>
                      <a:pt x="4901" y="1683"/>
                    </a:cubicBezTo>
                    <a:cubicBezTo>
                      <a:pt x="4431" y="540"/>
                      <a:pt x="3475" y="0"/>
                      <a:pt x="2533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8" name="Google Shape;818;p43"/>
              <p:cNvSpPr/>
              <p:nvPr/>
            </p:nvSpPr>
            <p:spPr>
              <a:xfrm>
                <a:off x="4360107" y="3273314"/>
                <a:ext cx="412010" cy="348378"/>
              </a:xfrm>
              <a:custGeom>
                <a:avLst/>
                <a:gdLst/>
                <a:ahLst/>
                <a:cxnLst/>
                <a:rect l="l" t="t" r="r" b="b"/>
                <a:pathLst>
                  <a:path w="4759" h="4024" extrusionOk="0">
                    <a:moveTo>
                      <a:pt x="22" y="976"/>
                    </a:moveTo>
                    <a:lnTo>
                      <a:pt x="22" y="976"/>
                    </a:lnTo>
                    <a:cubicBezTo>
                      <a:pt x="15" y="984"/>
                      <a:pt x="8" y="993"/>
                      <a:pt x="1" y="1001"/>
                    </a:cubicBezTo>
                    <a:cubicBezTo>
                      <a:pt x="10" y="995"/>
                      <a:pt x="16" y="986"/>
                      <a:pt x="22" y="976"/>
                    </a:cubicBezTo>
                    <a:close/>
                    <a:moveTo>
                      <a:pt x="1983" y="1"/>
                    </a:moveTo>
                    <a:cubicBezTo>
                      <a:pt x="1252" y="1"/>
                      <a:pt x="528" y="327"/>
                      <a:pt x="43" y="948"/>
                    </a:cubicBezTo>
                    <a:cubicBezTo>
                      <a:pt x="34" y="956"/>
                      <a:pt x="28" y="966"/>
                      <a:pt x="22" y="976"/>
                    </a:cubicBezTo>
                    <a:lnTo>
                      <a:pt x="22" y="976"/>
                    </a:lnTo>
                    <a:cubicBezTo>
                      <a:pt x="507" y="408"/>
                      <a:pt x="1197" y="111"/>
                      <a:pt x="1896" y="111"/>
                    </a:cubicBezTo>
                    <a:cubicBezTo>
                      <a:pt x="2425" y="111"/>
                      <a:pt x="2958" y="280"/>
                      <a:pt x="3411" y="632"/>
                    </a:cubicBezTo>
                    <a:cubicBezTo>
                      <a:pt x="4460" y="1448"/>
                      <a:pt x="4663" y="2957"/>
                      <a:pt x="3876" y="4024"/>
                    </a:cubicBezTo>
                    <a:cubicBezTo>
                      <a:pt x="3894" y="4006"/>
                      <a:pt x="3912" y="3994"/>
                      <a:pt x="3924" y="3970"/>
                    </a:cubicBezTo>
                    <a:cubicBezTo>
                      <a:pt x="4759" y="2897"/>
                      <a:pt x="4562" y="1353"/>
                      <a:pt x="3489" y="518"/>
                    </a:cubicBezTo>
                    <a:cubicBezTo>
                      <a:pt x="3040" y="169"/>
                      <a:pt x="2510" y="1"/>
                      <a:pt x="1983" y="1"/>
                    </a:cubicBezTo>
                    <a:close/>
                  </a:path>
                </a:pathLst>
              </a:custGeom>
              <a:solidFill>
                <a:srgbClr val="434343">
                  <a:alpha val="4524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9" name="Google Shape;819;p43"/>
              <p:cNvSpPr/>
              <p:nvPr/>
            </p:nvSpPr>
            <p:spPr>
              <a:xfrm>
                <a:off x="4300803" y="3657274"/>
                <a:ext cx="104842" cy="116184"/>
              </a:xfrm>
              <a:custGeom>
                <a:avLst/>
                <a:gdLst/>
                <a:ahLst/>
                <a:cxnLst/>
                <a:rect l="l" t="t" r="r" b="b"/>
                <a:pathLst>
                  <a:path w="1211" h="1342" extrusionOk="0">
                    <a:moveTo>
                      <a:pt x="799" y="0"/>
                    </a:moveTo>
                    <a:lnTo>
                      <a:pt x="0" y="1020"/>
                    </a:lnTo>
                    <a:lnTo>
                      <a:pt x="412" y="1342"/>
                    </a:lnTo>
                    <a:lnTo>
                      <a:pt x="1211" y="322"/>
                    </a:lnTo>
                    <a:lnTo>
                      <a:pt x="799" y="0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20" name="Google Shape;820;p43"/>
              <p:cNvSpPr/>
              <p:nvPr/>
            </p:nvSpPr>
            <p:spPr>
              <a:xfrm>
                <a:off x="4329200" y="3660391"/>
                <a:ext cx="76965" cy="74368"/>
              </a:xfrm>
              <a:custGeom>
                <a:avLst/>
                <a:gdLst/>
                <a:ahLst/>
                <a:cxnLst/>
                <a:rect l="l" t="t" r="r" b="b"/>
                <a:pathLst>
                  <a:path w="889" h="859" extrusionOk="0">
                    <a:moveTo>
                      <a:pt x="322" y="0"/>
                    </a:moveTo>
                    <a:lnTo>
                      <a:pt x="0" y="417"/>
                    </a:lnTo>
                    <a:lnTo>
                      <a:pt x="567" y="859"/>
                    </a:lnTo>
                    <a:lnTo>
                      <a:pt x="889" y="447"/>
                    </a:lnTo>
                    <a:lnTo>
                      <a:pt x="322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21" name="Google Shape;821;p43"/>
              <p:cNvSpPr/>
              <p:nvPr/>
            </p:nvSpPr>
            <p:spPr>
              <a:xfrm>
                <a:off x="4311549" y="3730593"/>
                <a:ext cx="36708" cy="29522"/>
              </a:xfrm>
              <a:custGeom>
                <a:avLst/>
                <a:gdLst/>
                <a:ahLst/>
                <a:cxnLst/>
                <a:rect l="l" t="t" r="r" b="b"/>
                <a:pathLst>
                  <a:path w="424" h="341" extrusionOk="0">
                    <a:moveTo>
                      <a:pt x="12" y="1"/>
                    </a:moveTo>
                    <a:lnTo>
                      <a:pt x="0" y="19"/>
                    </a:lnTo>
                    <a:lnTo>
                      <a:pt x="412" y="341"/>
                    </a:lnTo>
                    <a:lnTo>
                      <a:pt x="424" y="323"/>
                    </a:lnTo>
                    <a:lnTo>
                      <a:pt x="12" y="1"/>
                    </a:lnTo>
                    <a:close/>
                  </a:path>
                </a:pathLst>
              </a:custGeom>
              <a:solidFill>
                <a:srgbClr val="434343">
                  <a:alpha val="4524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22" name="Google Shape;822;p43"/>
              <p:cNvSpPr/>
              <p:nvPr/>
            </p:nvSpPr>
            <p:spPr>
              <a:xfrm>
                <a:off x="4334308" y="3701687"/>
                <a:ext cx="36794" cy="29436"/>
              </a:xfrm>
              <a:custGeom>
                <a:avLst/>
                <a:gdLst/>
                <a:ahLst/>
                <a:cxnLst/>
                <a:rect l="l" t="t" r="r" b="b"/>
                <a:pathLst>
                  <a:path w="425" h="340" extrusionOk="0">
                    <a:moveTo>
                      <a:pt x="13" y="0"/>
                    </a:moveTo>
                    <a:lnTo>
                      <a:pt x="1" y="18"/>
                    </a:lnTo>
                    <a:lnTo>
                      <a:pt x="412" y="340"/>
                    </a:lnTo>
                    <a:lnTo>
                      <a:pt x="424" y="322"/>
                    </a:lnTo>
                    <a:lnTo>
                      <a:pt x="13" y="0"/>
                    </a:lnTo>
                    <a:close/>
                  </a:path>
                </a:pathLst>
              </a:custGeom>
              <a:solidFill>
                <a:srgbClr val="434343">
                  <a:alpha val="4524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23" name="Google Shape;823;p43"/>
              <p:cNvSpPr/>
              <p:nvPr/>
            </p:nvSpPr>
            <p:spPr>
              <a:xfrm>
                <a:off x="4083500" y="3724889"/>
                <a:ext cx="273664" cy="320760"/>
              </a:xfrm>
              <a:custGeom>
                <a:avLst/>
                <a:gdLst/>
                <a:ahLst/>
                <a:cxnLst/>
                <a:rect l="l" t="t" r="r" b="b"/>
                <a:pathLst>
                  <a:path w="3161" h="3705" extrusionOk="0">
                    <a:moveTo>
                      <a:pt x="2528" y="0"/>
                    </a:moveTo>
                    <a:lnTo>
                      <a:pt x="143" y="3053"/>
                    </a:lnTo>
                    <a:cubicBezTo>
                      <a:pt x="0" y="3232"/>
                      <a:pt x="30" y="3488"/>
                      <a:pt x="209" y="3619"/>
                    </a:cubicBezTo>
                    <a:cubicBezTo>
                      <a:pt x="284" y="3677"/>
                      <a:pt x="373" y="3705"/>
                      <a:pt x="460" y="3705"/>
                    </a:cubicBezTo>
                    <a:cubicBezTo>
                      <a:pt x="581" y="3705"/>
                      <a:pt x="699" y="3651"/>
                      <a:pt x="775" y="3548"/>
                    </a:cubicBezTo>
                    <a:lnTo>
                      <a:pt x="3160" y="489"/>
                    </a:lnTo>
                    <a:lnTo>
                      <a:pt x="2528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24" name="Google Shape;824;p43"/>
              <p:cNvSpPr/>
              <p:nvPr/>
            </p:nvSpPr>
            <p:spPr>
              <a:xfrm>
                <a:off x="4238296" y="3226650"/>
                <a:ext cx="586979" cy="519363"/>
              </a:xfrm>
              <a:custGeom>
                <a:avLst/>
                <a:gdLst/>
                <a:ahLst/>
                <a:cxnLst/>
                <a:rect l="l" t="t" r="r" b="b"/>
                <a:pathLst>
                  <a:path w="6780" h="5999" extrusionOk="0">
                    <a:moveTo>
                      <a:pt x="3394" y="543"/>
                    </a:moveTo>
                    <a:cubicBezTo>
                      <a:pt x="3922" y="543"/>
                      <a:pt x="4453" y="711"/>
                      <a:pt x="4902" y="1057"/>
                    </a:cubicBezTo>
                    <a:cubicBezTo>
                      <a:pt x="5975" y="1892"/>
                      <a:pt x="6160" y="3436"/>
                      <a:pt x="5331" y="4509"/>
                    </a:cubicBezTo>
                    <a:cubicBezTo>
                      <a:pt x="4843" y="5133"/>
                      <a:pt x="4117" y="5458"/>
                      <a:pt x="3386" y="5458"/>
                    </a:cubicBezTo>
                    <a:cubicBezTo>
                      <a:pt x="2858" y="5458"/>
                      <a:pt x="2326" y="5288"/>
                      <a:pt x="1879" y="4939"/>
                    </a:cubicBezTo>
                    <a:cubicBezTo>
                      <a:pt x="806" y="4104"/>
                      <a:pt x="621" y="2566"/>
                      <a:pt x="1450" y="1493"/>
                    </a:cubicBezTo>
                    <a:cubicBezTo>
                      <a:pt x="1935" y="868"/>
                      <a:pt x="2661" y="543"/>
                      <a:pt x="3394" y="543"/>
                    </a:cubicBezTo>
                    <a:close/>
                    <a:moveTo>
                      <a:pt x="3392" y="1"/>
                    </a:moveTo>
                    <a:cubicBezTo>
                      <a:pt x="2498" y="1"/>
                      <a:pt x="1615" y="398"/>
                      <a:pt x="1026" y="1153"/>
                    </a:cubicBezTo>
                    <a:cubicBezTo>
                      <a:pt x="1" y="2464"/>
                      <a:pt x="239" y="4354"/>
                      <a:pt x="1545" y="5368"/>
                    </a:cubicBezTo>
                    <a:cubicBezTo>
                      <a:pt x="2092" y="5792"/>
                      <a:pt x="2741" y="5998"/>
                      <a:pt x="3386" y="5998"/>
                    </a:cubicBezTo>
                    <a:cubicBezTo>
                      <a:pt x="4280" y="5998"/>
                      <a:pt x="5165" y="5602"/>
                      <a:pt x="5754" y="4843"/>
                    </a:cubicBezTo>
                    <a:cubicBezTo>
                      <a:pt x="6780" y="3537"/>
                      <a:pt x="6541" y="1654"/>
                      <a:pt x="5235" y="634"/>
                    </a:cubicBezTo>
                    <a:cubicBezTo>
                      <a:pt x="4686" y="207"/>
                      <a:pt x="4036" y="1"/>
                      <a:pt x="3392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grpSp>
        <p:nvGrpSpPr>
          <p:cNvPr id="825" name="Google Shape;825;p43"/>
          <p:cNvGrpSpPr/>
          <p:nvPr/>
        </p:nvGrpSpPr>
        <p:grpSpPr>
          <a:xfrm>
            <a:off x="1925803" y="1934754"/>
            <a:ext cx="363518" cy="370178"/>
            <a:chOff x="-40742750" y="3972175"/>
            <a:chExt cx="311125" cy="316825"/>
          </a:xfrm>
        </p:grpSpPr>
        <p:sp>
          <p:nvSpPr>
            <p:cNvPr id="826" name="Google Shape;826;p43"/>
            <p:cNvSpPr/>
            <p:nvPr/>
          </p:nvSpPr>
          <p:spPr>
            <a:xfrm>
              <a:off x="-40699425" y="4118075"/>
              <a:ext cx="226850" cy="101625"/>
            </a:xfrm>
            <a:custGeom>
              <a:avLst/>
              <a:gdLst/>
              <a:ahLst/>
              <a:cxnLst/>
              <a:rect l="l" t="t" r="r" b="b"/>
              <a:pathLst>
                <a:path w="9074" h="4065" extrusionOk="0">
                  <a:moveTo>
                    <a:pt x="0" y="0"/>
                  </a:moveTo>
                  <a:lnTo>
                    <a:pt x="0" y="2017"/>
                  </a:lnTo>
                  <a:cubicBezTo>
                    <a:pt x="0" y="3529"/>
                    <a:pt x="2741" y="4065"/>
                    <a:pt x="4505" y="4065"/>
                  </a:cubicBezTo>
                  <a:cubicBezTo>
                    <a:pt x="6774" y="4065"/>
                    <a:pt x="9074" y="3371"/>
                    <a:pt x="9074" y="2017"/>
                  </a:cubicBezTo>
                  <a:lnTo>
                    <a:pt x="9074" y="0"/>
                  </a:lnTo>
                  <a:lnTo>
                    <a:pt x="5135" y="2237"/>
                  </a:lnTo>
                  <a:cubicBezTo>
                    <a:pt x="4953" y="2359"/>
                    <a:pt x="4748" y="2415"/>
                    <a:pt x="4546" y="2415"/>
                  </a:cubicBezTo>
                  <a:cubicBezTo>
                    <a:pt x="4330" y="2415"/>
                    <a:pt x="4117" y="2351"/>
                    <a:pt x="3938" y="2237"/>
                  </a:cubicBezTo>
                  <a:cubicBezTo>
                    <a:pt x="3623" y="2048"/>
                    <a:pt x="315" y="221"/>
                    <a:pt x="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27" name="Google Shape;827;p43"/>
            <p:cNvSpPr/>
            <p:nvPr/>
          </p:nvSpPr>
          <p:spPr>
            <a:xfrm>
              <a:off x="-40742750" y="3972175"/>
              <a:ext cx="311125" cy="316825"/>
            </a:xfrm>
            <a:custGeom>
              <a:avLst/>
              <a:gdLst/>
              <a:ahLst/>
              <a:cxnLst/>
              <a:rect l="l" t="t" r="r" b="b"/>
              <a:pathLst>
                <a:path w="12445" h="12673" extrusionOk="0">
                  <a:moveTo>
                    <a:pt x="6254" y="0"/>
                  </a:moveTo>
                  <a:cubicBezTo>
                    <a:pt x="6183" y="0"/>
                    <a:pt x="6112" y="24"/>
                    <a:pt x="6049" y="71"/>
                  </a:cubicBezTo>
                  <a:lnTo>
                    <a:pt x="284" y="3379"/>
                  </a:lnTo>
                  <a:cubicBezTo>
                    <a:pt x="0" y="3537"/>
                    <a:pt x="0" y="3915"/>
                    <a:pt x="284" y="4072"/>
                  </a:cubicBezTo>
                  <a:lnTo>
                    <a:pt x="6049" y="7380"/>
                  </a:lnTo>
                  <a:cubicBezTo>
                    <a:pt x="6112" y="7427"/>
                    <a:pt x="6183" y="7451"/>
                    <a:pt x="6254" y="7451"/>
                  </a:cubicBezTo>
                  <a:cubicBezTo>
                    <a:pt x="6325" y="7451"/>
                    <a:pt x="6396" y="7427"/>
                    <a:pt x="6459" y="7380"/>
                  </a:cubicBezTo>
                  <a:cubicBezTo>
                    <a:pt x="11374" y="4545"/>
                    <a:pt x="11626" y="4419"/>
                    <a:pt x="11626" y="4419"/>
                  </a:cubicBezTo>
                  <a:lnTo>
                    <a:pt x="11626" y="12263"/>
                  </a:lnTo>
                  <a:cubicBezTo>
                    <a:pt x="11657" y="12515"/>
                    <a:pt x="11846" y="12673"/>
                    <a:pt x="12035" y="12673"/>
                  </a:cubicBezTo>
                  <a:cubicBezTo>
                    <a:pt x="12287" y="12673"/>
                    <a:pt x="12445" y="12452"/>
                    <a:pt x="12445" y="12263"/>
                  </a:cubicBezTo>
                  <a:lnTo>
                    <a:pt x="12445" y="3726"/>
                  </a:lnTo>
                  <a:cubicBezTo>
                    <a:pt x="12445" y="3568"/>
                    <a:pt x="12319" y="3411"/>
                    <a:pt x="12256" y="3379"/>
                  </a:cubicBezTo>
                  <a:lnTo>
                    <a:pt x="6459" y="71"/>
                  </a:lnTo>
                  <a:cubicBezTo>
                    <a:pt x="6396" y="24"/>
                    <a:pt x="6325" y="0"/>
                    <a:pt x="625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28" name="Google Shape;828;p43"/>
          <p:cNvGrpSpPr/>
          <p:nvPr/>
        </p:nvGrpSpPr>
        <p:grpSpPr>
          <a:xfrm>
            <a:off x="6854664" y="1934856"/>
            <a:ext cx="363548" cy="369974"/>
            <a:chOff x="-40372575" y="3604550"/>
            <a:chExt cx="311150" cy="316650"/>
          </a:xfrm>
        </p:grpSpPr>
        <p:sp>
          <p:nvSpPr>
            <p:cNvPr id="829" name="Google Shape;829;p43"/>
            <p:cNvSpPr/>
            <p:nvPr/>
          </p:nvSpPr>
          <p:spPr>
            <a:xfrm>
              <a:off x="-40372575" y="3604550"/>
              <a:ext cx="311150" cy="134475"/>
            </a:xfrm>
            <a:custGeom>
              <a:avLst/>
              <a:gdLst/>
              <a:ahLst/>
              <a:cxnLst/>
              <a:rect l="l" t="t" r="r" b="b"/>
              <a:pathLst>
                <a:path w="12446" h="5379" extrusionOk="0">
                  <a:moveTo>
                    <a:pt x="3088" y="0"/>
                  </a:moveTo>
                  <a:cubicBezTo>
                    <a:pt x="1639" y="0"/>
                    <a:pt x="316" y="1008"/>
                    <a:pt x="95" y="2489"/>
                  </a:cubicBezTo>
                  <a:cubicBezTo>
                    <a:pt x="1" y="3214"/>
                    <a:pt x="190" y="3938"/>
                    <a:pt x="568" y="4506"/>
                  </a:cubicBezTo>
                  <a:cubicBezTo>
                    <a:pt x="962" y="5071"/>
                    <a:pt x="1607" y="5366"/>
                    <a:pt x="2240" y="5366"/>
                  </a:cubicBezTo>
                  <a:cubicBezTo>
                    <a:pt x="2772" y="5366"/>
                    <a:pt x="3296" y="5157"/>
                    <a:pt x="3655" y="4726"/>
                  </a:cubicBezTo>
                  <a:cubicBezTo>
                    <a:pt x="4569" y="3655"/>
                    <a:pt x="3844" y="2489"/>
                    <a:pt x="2836" y="2489"/>
                  </a:cubicBezTo>
                  <a:cubicBezTo>
                    <a:pt x="2584" y="2489"/>
                    <a:pt x="2427" y="2678"/>
                    <a:pt x="2427" y="2899"/>
                  </a:cubicBezTo>
                  <a:cubicBezTo>
                    <a:pt x="2427" y="3151"/>
                    <a:pt x="2616" y="3308"/>
                    <a:pt x="2836" y="3340"/>
                  </a:cubicBezTo>
                  <a:cubicBezTo>
                    <a:pt x="3057" y="3340"/>
                    <a:pt x="3214" y="3529"/>
                    <a:pt x="3214" y="3749"/>
                  </a:cubicBezTo>
                  <a:cubicBezTo>
                    <a:pt x="3214" y="3970"/>
                    <a:pt x="3025" y="4127"/>
                    <a:pt x="2836" y="4127"/>
                  </a:cubicBezTo>
                  <a:cubicBezTo>
                    <a:pt x="2049" y="4127"/>
                    <a:pt x="1450" y="3434"/>
                    <a:pt x="1608" y="2584"/>
                  </a:cubicBezTo>
                  <a:cubicBezTo>
                    <a:pt x="1754" y="1999"/>
                    <a:pt x="2279" y="1632"/>
                    <a:pt x="2882" y="1632"/>
                  </a:cubicBezTo>
                  <a:cubicBezTo>
                    <a:pt x="2930" y="1632"/>
                    <a:pt x="2977" y="1634"/>
                    <a:pt x="3025" y="1639"/>
                  </a:cubicBezTo>
                  <a:cubicBezTo>
                    <a:pt x="3624" y="1733"/>
                    <a:pt x="4128" y="2048"/>
                    <a:pt x="4474" y="2489"/>
                  </a:cubicBezTo>
                  <a:lnTo>
                    <a:pt x="7908" y="2489"/>
                  </a:lnTo>
                  <a:cubicBezTo>
                    <a:pt x="8255" y="2017"/>
                    <a:pt x="8759" y="1702"/>
                    <a:pt x="9358" y="1639"/>
                  </a:cubicBezTo>
                  <a:cubicBezTo>
                    <a:pt x="9406" y="1634"/>
                    <a:pt x="9453" y="1632"/>
                    <a:pt x="9501" y="1632"/>
                  </a:cubicBezTo>
                  <a:cubicBezTo>
                    <a:pt x="10104" y="1632"/>
                    <a:pt x="10629" y="1999"/>
                    <a:pt x="10775" y="2584"/>
                  </a:cubicBezTo>
                  <a:cubicBezTo>
                    <a:pt x="10964" y="3434"/>
                    <a:pt x="10334" y="4127"/>
                    <a:pt x="9547" y="4127"/>
                  </a:cubicBezTo>
                  <a:cubicBezTo>
                    <a:pt x="9326" y="4127"/>
                    <a:pt x="9137" y="3938"/>
                    <a:pt x="9137" y="3749"/>
                  </a:cubicBezTo>
                  <a:cubicBezTo>
                    <a:pt x="9137" y="3497"/>
                    <a:pt x="9326" y="3340"/>
                    <a:pt x="9547" y="3340"/>
                  </a:cubicBezTo>
                  <a:cubicBezTo>
                    <a:pt x="9799" y="3340"/>
                    <a:pt x="9956" y="3151"/>
                    <a:pt x="9956" y="2899"/>
                  </a:cubicBezTo>
                  <a:cubicBezTo>
                    <a:pt x="9956" y="2678"/>
                    <a:pt x="9767" y="2521"/>
                    <a:pt x="9547" y="2489"/>
                  </a:cubicBezTo>
                  <a:cubicBezTo>
                    <a:pt x="8539" y="2489"/>
                    <a:pt x="7814" y="3686"/>
                    <a:pt x="8728" y="4726"/>
                  </a:cubicBezTo>
                  <a:cubicBezTo>
                    <a:pt x="9099" y="5169"/>
                    <a:pt x="9626" y="5379"/>
                    <a:pt x="10158" y="5379"/>
                  </a:cubicBezTo>
                  <a:cubicBezTo>
                    <a:pt x="10800" y="5379"/>
                    <a:pt x="11451" y="5074"/>
                    <a:pt x="11847" y="4506"/>
                  </a:cubicBezTo>
                  <a:cubicBezTo>
                    <a:pt x="12225" y="3970"/>
                    <a:pt x="12445" y="3277"/>
                    <a:pt x="12319" y="2489"/>
                  </a:cubicBezTo>
                  <a:cubicBezTo>
                    <a:pt x="12130" y="1008"/>
                    <a:pt x="10775" y="0"/>
                    <a:pt x="932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0" name="Google Shape;830;p43"/>
            <p:cNvSpPr/>
            <p:nvPr/>
          </p:nvSpPr>
          <p:spPr>
            <a:xfrm>
              <a:off x="-40312700" y="3730575"/>
              <a:ext cx="185100" cy="190625"/>
            </a:xfrm>
            <a:custGeom>
              <a:avLst/>
              <a:gdLst/>
              <a:ahLst/>
              <a:cxnLst/>
              <a:rect l="l" t="t" r="r" b="b"/>
              <a:pathLst>
                <a:path w="7404" h="7625" extrusionOk="0">
                  <a:moveTo>
                    <a:pt x="2426" y="0"/>
                  </a:moveTo>
                  <a:lnTo>
                    <a:pt x="2426" y="5639"/>
                  </a:lnTo>
                  <a:cubicBezTo>
                    <a:pt x="2426" y="5860"/>
                    <a:pt x="2237" y="6017"/>
                    <a:pt x="2048" y="6017"/>
                  </a:cubicBezTo>
                  <a:cubicBezTo>
                    <a:pt x="1796" y="6017"/>
                    <a:pt x="1638" y="5828"/>
                    <a:pt x="1638" y="5639"/>
                  </a:cubicBezTo>
                  <a:lnTo>
                    <a:pt x="1638" y="473"/>
                  </a:lnTo>
                  <a:cubicBezTo>
                    <a:pt x="1229" y="851"/>
                    <a:pt x="630" y="1103"/>
                    <a:pt x="0" y="1134"/>
                  </a:cubicBezTo>
                  <a:lnTo>
                    <a:pt x="0" y="7246"/>
                  </a:lnTo>
                  <a:cubicBezTo>
                    <a:pt x="0" y="7467"/>
                    <a:pt x="189" y="7624"/>
                    <a:pt x="378" y="7624"/>
                  </a:cubicBezTo>
                  <a:lnTo>
                    <a:pt x="6994" y="7624"/>
                  </a:lnTo>
                  <a:cubicBezTo>
                    <a:pt x="7246" y="7624"/>
                    <a:pt x="7404" y="7435"/>
                    <a:pt x="7404" y="7246"/>
                  </a:cubicBezTo>
                  <a:lnTo>
                    <a:pt x="7404" y="1134"/>
                  </a:lnTo>
                  <a:cubicBezTo>
                    <a:pt x="6774" y="1071"/>
                    <a:pt x="6175" y="788"/>
                    <a:pt x="5734" y="315"/>
                  </a:cubicBezTo>
                  <a:lnTo>
                    <a:pt x="5734" y="5639"/>
                  </a:lnTo>
                  <a:cubicBezTo>
                    <a:pt x="5734" y="5860"/>
                    <a:pt x="5545" y="6017"/>
                    <a:pt x="5324" y="6017"/>
                  </a:cubicBezTo>
                  <a:cubicBezTo>
                    <a:pt x="5072" y="6017"/>
                    <a:pt x="4915" y="5828"/>
                    <a:pt x="4915" y="5639"/>
                  </a:cubicBezTo>
                  <a:lnTo>
                    <a:pt x="4915" y="0"/>
                  </a:lnTo>
                  <a:lnTo>
                    <a:pt x="4096" y="0"/>
                  </a:lnTo>
                  <a:lnTo>
                    <a:pt x="4096" y="5639"/>
                  </a:lnTo>
                  <a:cubicBezTo>
                    <a:pt x="4096" y="5860"/>
                    <a:pt x="3907" y="6017"/>
                    <a:pt x="3686" y="6017"/>
                  </a:cubicBezTo>
                  <a:cubicBezTo>
                    <a:pt x="3466" y="6017"/>
                    <a:pt x="3277" y="5828"/>
                    <a:pt x="3277" y="5639"/>
                  </a:cubicBezTo>
                  <a:lnTo>
                    <a:pt x="3277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1" name="Google Shape;831;p43"/>
            <p:cNvSpPr/>
            <p:nvPr/>
          </p:nvSpPr>
          <p:spPr>
            <a:xfrm>
              <a:off x="-40250475" y="3688025"/>
              <a:ext cx="66950" cy="20500"/>
            </a:xfrm>
            <a:custGeom>
              <a:avLst/>
              <a:gdLst/>
              <a:ahLst/>
              <a:cxnLst/>
              <a:rect l="l" t="t" r="r" b="b"/>
              <a:pathLst>
                <a:path w="2678" h="820" extrusionOk="0">
                  <a:moveTo>
                    <a:pt x="0" y="1"/>
                  </a:moveTo>
                  <a:cubicBezTo>
                    <a:pt x="32" y="127"/>
                    <a:pt x="32" y="284"/>
                    <a:pt x="32" y="379"/>
                  </a:cubicBezTo>
                  <a:cubicBezTo>
                    <a:pt x="32" y="536"/>
                    <a:pt x="32" y="662"/>
                    <a:pt x="0" y="788"/>
                  </a:cubicBezTo>
                  <a:lnTo>
                    <a:pt x="2666" y="788"/>
                  </a:lnTo>
                  <a:cubicBezTo>
                    <a:pt x="2615" y="649"/>
                    <a:pt x="2615" y="555"/>
                    <a:pt x="2615" y="379"/>
                  </a:cubicBezTo>
                  <a:cubicBezTo>
                    <a:pt x="2615" y="284"/>
                    <a:pt x="2615" y="127"/>
                    <a:pt x="2678" y="1"/>
                  </a:cubicBezTo>
                  <a:close/>
                  <a:moveTo>
                    <a:pt x="2666" y="788"/>
                  </a:moveTo>
                  <a:cubicBezTo>
                    <a:pt x="2670" y="799"/>
                    <a:pt x="2674" y="809"/>
                    <a:pt x="2678" y="820"/>
                  </a:cubicBezTo>
                  <a:lnTo>
                    <a:pt x="2678" y="788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" name="Rectangle 4">
            <a:extLst>
              <a:ext uri="{FF2B5EF4-FFF2-40B4-BE49-F238E27FC236}">
                <a16:creationId xmlns:a16="http://schemas.microsoft.com/office/drawing/2014/main" id="{BA712CC3-3AC9-2743-C0A7-ED4553DE366C}"/>
              </a:ext>
            </a:extLst>
          </p:cNvPr>
          <p:cNvSpPr/>
          <p:nvPr/>
        </p:nvSpPr>
        <p:spPr>
          <a:xfrm>
            <a:off x="0" y="84776"/>
            <a:ext cx="9143999" cy="515526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226E1A0-A2A7-E45C-31F8-C3B18B687082}"/>
              </a:ext>
            </a:extLst>
          </p:cNvPr>
          <p:cNvSpPr txBox="1"/>
          <p:nvPr/>
        </p:nvSpPr>
        <p:spPr>
          <a:xfrm>
            <a:off x="1014332" y="2643345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CA981EC-2B91-4DD3-302A-5BF5507B5C38}"/>
              </a:ext>
            </a:extLst>
          </p:cNvPr>
          <p:cNvSpPr txBox="1"/>
          <p:nvPr/>
        </p:nvSpPr>
        <p:spPr>
          <a:xfrm>
            <a:off x="5944158" y="2643345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  <p:transition spd="med">
    <p:pull dir="r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5" name="Google Shape;845;p44"/>
          <p:cNvSpPr/>
          <p:nvPr/>
        </p:nvSpPr>
        <p:spPr>
          <a:xfrm>
            <a:off x="802913" y="1665499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46" name="Google Shape;846;p44"/>
          <p:cNvSpPr/>
          <p:nvPr/>
        </p:nvSpPr>
        <p:spPr>
          <a:xfrm>
            <a:off x="802913" y="3056655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47" name="Google Shape;847;p44"/>
          <p:cNvSpPr/>
          <p:nvPr/>
        </p:nvSpPr>
        <p:spPr>
          <a:xfrm>
            <a:off x="4493188" y="1665499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48" name="Google Shape;848;p44"/>
          <p:cNvSpPr/>
          <p:nvPr/>
        </p:nvSpPr>
        <p:spPr>
          <a:xfrm>
            <a:off x="4493188" y="3056655"/>
            <a:ext cx="645000" cy="819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849" name="Google Shape;849;p44"/>
          <p:cNvGrpSpPr/>
          <p:nvPr/>
        </p:nvGrpSpPr>
        <p:grpSpPr>
          <a:xfrm>
            <a:off x="4627231" y="1889832"/>
            <a:ext cx="376926" cy="370324"/>
            <a:chOff x="-40748275" y="3238700"/>
            <a:chExt cx="322600" cy="316950"/>
          </a:xfrm>
        </p:grpSpPr>
        <p:sp>
          <p:nvSpPr>
            <p:cNvPr id="850" name="Google Shape;850;p44"/>
            <p:cNvSpPr/>
            <p:nvPr/>
          </p:nvSpPr>
          <p:spPr>
            <a:xfrm>
              <a:off x="-40709675" y="3273750"/>
              <a:ext cx="84300" cy="84300"/>
            </a:xfrm>
            <a:custGeom>
              <a:avLst/>
              <a:gdLst/>
              <a:ahLst/>
              <a:cxnLst/>
              <a:rect l="l" t="t" r="r" b="b"/>
              <a:pathLst>
                <a:path w="3372" h="3372" extrusionOk="0">
                  <a:moveTo>
                    <a:pt x="2710" y="0"/>
                  </a:moveTo>
                  <a:lnTo>
                    <a:pt x="1" y="2710"/>
                  </a:lnTo>
                  <a:lnTo>
                    <a:pt x="694" y="3371"/>
                  </a:lnTo>
                  <a:lnTo>
                    <a:pt x="3372" y="662"/>
                  </a:lnTo>
                  <a:lnTo>
                    <a:pt x="2710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1" name="Google Shape;851;p44"/>
            <p:cNvSpPr/>
            <p:nvPr/>
          </p:nvSpPr>
          <p:spPr>
            <a:xfrm>
              <a:off x="-40578925" y="3247175"/>
              <a:ext cx="151250" cy="149475"/>
            </a:xfrm>
            <a:custGeom>
              <a:avLst/>
              <a:gdLst/>
              <a:ahLst/>
              <a:cxnLst/>
              <a:rect l="l" t="t" r="r" b="b"/>
              <a:pathLst>
                <a:path w="6050" h="5979" extrusionOk="0">
                  <a:moveTo>
                    <a:pt x="2663" y="0"/>
                  </a:moveTo>
                  <a:cubicBezTo>
                    <a:pt x="2552" y="0"/>
                    <a:pt x="2442" y="39"/>
                    <a:pt x="2363" y="118"/>
                  </a:cubicBezTo>
                  <a:lnTo>
                    <a:pt x="1261" y="1221"/>
                  </a:lnTo>
                  <a:lnTo>
                    <a:pt x="2678" y="2639"/>
                  </a:lnTo>
                  <a:cubicBezTo>
                    <a:pt x="2836" y="2796"/>
                    <a:pt x="2836" y="3080"/>
                    <a:pt x="2678" y="3237"/>
                  </a:cubicBezTo>
                  <a:cubicBezTo>
                    <a:pt x="2637" y="3278"/>
                    <a:pt x="2560" y="3302"/>
                    <a:pt x="2473" y="3302"/>
                  </a:cubicBezTo>
                  <a:cubicBezTo>
                    <a:pt x="2360" y="3302"/>
                    <a:pt x="2232" y="3263"/>
                    <a:pt x="2143" y="3174"/>
                  </a:cubicBezTo>
                  <a:lnTo>
                    <a:pt x="725" y="1756"/>
                  </a:lnTo>
                  <a:lnTo>
                    <a:pt x="0" y="2481"/>
                  </a:lnTo>
                  <a:lnTo>
                    <a:pt x="3529" y="5978"/>
                  </a:lnTo>
                  <a:lnTo>
                    <a:pt x="5892" y="3615"/>
                  </a:lnTo>
                  <a:cubicBezTo>
                    <a:pt x="6049" y="3458"/>
                    <a:pt x="6049" y="3174"/>
                    <a:pt x="5892" y="3017"/>
                  </a:cubicBezTo>
                  <a:lnTo>
                    <a:pt x="2962" y="118"/>
                  </a:lnTo>
                  <a:cubicBezTo>
                    <a:pt x="2883" y="39"/>
                    <a:pt x="2773" y="0"/>
                    <a:pt x="26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2" name="Google Shape;852;p44"/>
            <p:cNvSpPr/>
            <p:nvPr/>
          </p:nvSpPr>
          <p:spPr>
            <a:xfrm>
              <a:off x="-40678175" y="3305250"/>
              <a:ext cx="213475" cy="213475"/>
            </a:xfrm>
            <a:custGeom>
              <a:avLst/>
              <a:gdLst/>
              <a:ahLst/>
              <a:cxnLst/>
              <a:rect l="l" t="t" r="r" b="b"/>
              <a:pathLst>
                <a:path w="8539" h="8539" extrusionOk="0">
                  <a:moveTo>
                    <a:pt x="2679" y="0"/>
                  </a:moveTo>
                  <a:lnTo>
                    <a:pt x="1" y="2678"/>
                  </a:lnTo>
                  <a:lnTo>
                    <a:pt x="5861" y="8538"/>
                  </a:lnTo>
                  <a:lnTo>
                    <a:pt x="8539" y="5860"/>
                  </a:lnTo>
                  <a:lnTo>
                    <a:pt x="2679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3" name="Google Shape;853;p44"/>
            <p:cNvSpPr/>
            <p:nvPr/>
          </p:nvSpPr>
          <p:spPr>
            <a:xfrm>
              <a:off x="-40513550" y="3469850"/>
              <a:ext cx="87875" cy="85800"/>
            </a:xfrm>
            <a:custGeom>
              <a:avLst/>
              <a:gdLst/>
              <a:ahLst/>
              <a:cxnLst/>
              <a:rect l="l" t="t" r="r" b="b"/>
              <a:pathLst>
                <a:path w="3515" h="3432" extrusionOk="0">
                  <a:moveTo>
                    <a:pt x="2426" y="1"/>
                  </a:moveTo>
                  <a:lnTo>
                    <a:pt x="0" y="2427"/>
                  </a:lnTo>
                  <a:lnTo>
                    <a:pt x="2899" y="3404"/>
                  </a:lnTo>
                  <a:cubicBezTo>
                    <a:pt x="2948" y="3423"/>
                    <a:pt x="2996" y="3432"/>
                    <a:pt x="3044" y="3432"/>
                  </a:cubicBezTo>
                  <a:cubicBezTo>
                    <a:pt x="3302" y="3432"/>
                    <a:pt x="3514" y="3166"/>
                    <a:pt x="3434" y="2899"/>
                  </a:cubicBezTo>
                  <a:lnTo>
                    <a:pt x="2426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4" name="Google Shape;854;p44"/>
            <p:cNvSpPr/>
            <p:nvPr/>
          </p:nvSpPr>
          <p:spPr>
            <a:xfrm>
              <a:off x="-40738025" y="3404500"/>
              <a:ext cx="150450" cy="149475"/>
            </a:xfrm>
            <a:custGeom>
              <a:avLst/>
              <a:gdLst/>
              <a:ahLst/>
              <a:cxnLst/>
              <a:rect l="l" t="t" r="r" b="b"/>
              <a:pathLst>
                <a:path w="6018" h="5979" extrusionOk="0">
                  <a:moveTo>
                    <a:pt x="2521" y="0"/>
                  </a:moveTo>
                  <a:lnTo>
                    <a:pt x="1796" y="725"/>
                  </a:lnTo>
                  <a:lnTo>
                    <a:pt x="3308" y="2205"/>
                  </a:lnTo>
                  <a:cubicBezTo>
                    <a:pt x="3466" y="2363"/>
                    <a:pt x="3466" y="2646"/>
                    <a:pt x="3308" y="2804"/>
                  </a:cubicBezTo>
                  <a:cubicBezTo>
                    <a:pt x="3230" y="2883"/>
                    <a:pt x="3119" y="2922"/>
                    <a:pt x="3009" y="2922"/>
                  </a:cubicBezTo>
                  <a:cubicBezTo>
                    <a:pt x="2899" y="2922"/>
                    <a:pt x="2789" y="2883"/>
                    <a:pt x="2710" y="2804"/>
                  </a:cubicBezTo>
                  <a:lnTo>
                    <a:pt x="1229" y="1292"/>
                  </a:lnTo>
                  <a:lnTo>
                    <a:pt x="158" y="2363"/>
                  </a:lnTo>
                  <a:cubicBezTo>
                    <a:pt x="0" y="2520"/>
                    <a:pt x="0" y="2804"/>
                    <a:pt x="158" y="2962"/>
                  </a:cubicBezTo>
                  <a:lnTo>
                    <a:pt x="3056" y="5860"/>
                  </a:lnTo>
                  <a:cubicBezTo>
                    <a:pt x="3135" y="5939"/>
                    <a:pt x="3245" y="5978"/>
                    <a:pt x="3356" y="5978"/>
                  </a:cubicBezTo>
                  <a:cubicBezTo>
                    <a:pt x="3466" y="5978"/>
                    <a:pt x="3576" y="5939"/>
                    <a:pt x="3655" y="5860"/>
                  </a:cubicBezTo>
                  <a:lnTo>
                    <a:pt x="6018" y="3497"/>
                  </a:lnTo>
                  <a:lnTo>
                    <a:pt x="2521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5" name="Google Shape;855;p44"/>
            <p:cNvSpPr/>
            <p:nvPr/>
          </p:nvSpPr>
          <p:spPr>
            <a:xfrm>
              <a:off x="-40748275" y="3238700"/>
              <a:ext cx="92175" cy="87850"/>
            </a:xfrm>
            <a:custGeom>
              <a:avLst/>
              <a:gdLst/>
              <a:ahLst/>
              <a:cxnLst/>
              <a:rect l="l" t="t" r="r" b="b"/>
              <a:pathLst>
                <a:path w="3687" h="3514" extrusionOk="0">
                  <a:moveTo>
                    <a:pt x="2281" y="0"/>
                  </a:moveTo>
                  <a:cubicBezTo>
                    <a:pt x="1915" y="0"/>
                    <a:pt x="1545" y="142"/>
                    <a:pt x="1261" y="426"/>
                  </a:cubicBezTo>
                  <a:lnTo>
                    <a:pt x="568" y="1119"/>
                  </a:lnTo>
                  <a:cubicBezTo>
                    <a:pt x="1" y="1686"/>
                    <a:pt x="1" y="2568"/>
                    <a:pt x="568" y="3135"/>
                  </a:cubicBezTo>
                  <a:lnTo>
                    <a:pt x="946" y="3513"/>
                  </a:lnTo>
                  <a:lnTo>
                    <a:pt x="3687" y="804"/>
                  </a:lnTo>
                  <a:lnTo>
                    <a:pt x="3277" y="426"/>
                  </a:lnTo>
                  <a:cubicBezTo>
                    <a:pt x="3010" y="142"/>
                    <a:pt x="2647" y="0"/>
                    <a:pt x="228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56" name="Google Shape;856;p44"/>
          <p:cNvGrpSpPr/>
          <p:nvPr/>
        </p:nvGrpSpPr>
        <p:grpSpPr>
          <a:xfrm>
            <a:off x="939499" y="3296810"/>
            <a:ext cx="371814" cy="338690"/>
            <a:chOff x="-40745125" y="3632900"/>
            <a:chExt cx="318225" cy="289875"/>
          </a:xfrm>
        </p:grpSpPr>
        <p:sp>
          <p:nvSpPr>
            <p:cNvPr id="857" name="Google Shape;857;p44"/>
            <p:cNvSpPr/>
            <p:nvPr/>
          </p:nvSpPr>
          <p:spPr>
            <a:xfrm>
              <a:off x="-40745125" y="3632900"/>
              <a:ext cx="300125" cy="82725"/>
            </a:xfrm>
            <a:custGeom>
              <a:avLst/>
              <a:gdLst/>
              <a:ahLst/>
              <a:cxnLst/>
              <a:rect l="l" t="t" r="r" b="b"/>
              <a:pathLst>
                <a:path w="12005" h="3309" extrusionOk="0">
                  <a:moveTo>
                    <a:pt x="1671" y="0"/>
                  </a:moveTo>
                  <a:cubicBezTo>
                    <a:pt x="757" y="0"/>
                    <a:pt x="1" y="757"/>
                    <a:pt x="1" y="1670"/>
                  </a:cubicBezTo>
                  <a:cubicBezTo>
                    <a:pt x="1" y="2552"/>
                    <a:pt x="757" y="3308"/>
                    <a:pt x="1671" y="3308"/>
                  </a:cubicBezTo>
                  <a:lnTo>
                    <a:pt x="11469" y="3308"/>
                  </a:lnTo>
                  <a:cubicBezTo>
                    <a:pt x="11815" y="3308"/>
                    <a:pt x="12004" y="2930"/>
                    <a:pt x="11784" y="2647"/>
                  </a:cubicBezTo>
                  <a:cubicBezTo>
                    <a:pt x="11595" y="2363"/>
                    <a:pt x="11469" y="2017"/>
                    <a:pt x="11469" y="1670"/>
                  </a:cubicBezTo>
                  <a:cubicBezTo>
                    <a:pt x="11469" y="1292"/>
                    <a:pt x="11595" y="946"/>
                    <a:pt x="11784" y="662"/>
                  </a:cubicBezTo>
                  <a:cubicBezTo>
                    <a:pt x="11973" y="410"/>
                    <a:pt x="11784" y="0"/>
                    <a:pt x="1146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8" name="Google Shape;858;p44"/>
            <p:cNvSpPr/>
            <p:nvPr/>
          </p:nvSpPr>
          <p:spPr>
            <a:xfrm>
              <a:off x="-40508050" y="3736075"/>
              <a:ext cx="21300" cy="82725"/>
            </a:xfrm>
            <a:custGeom>
              <a:avLst/>
              <a:gdLst/>
              <a:ahLst/>
              <a:cxnLst/>
              <a:rect l="l" t="t" r="r" b="b"/>
              <a:pathLst>
                <a:path w="852" h="3309" extrusionOk="0">
                  <a:moveTo>
                    <a:pt x="1" y="1"/>
                  </a:moveTo>
                  <a:lnTo>
                    <a:pt x="1" y="3309"/>
                  </a:lnTo>
                  <a:lnTo>
                    <a:pt x="852" y="3309"/>
                  </a:lnTo>
                  <a:lnTo>
                    <a:pt x="85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9" name="Google Shape;859;p44"/>
            <p:cNvSpPr/>
            <p:nvPr/>
          </p:nvSpPr>
          <p:spPr>
            <a:xfrm>
              <a:off x="-40466300" y="3736875"/>
              <a:ext cx="39400" cy="82725"/>
            </a:xfrm>
            <a:custGeom>
              <a:avLst/>
              <a:gdLst/>
              <a:ahLst/>
              <a:cxnLst/>
              <a:rect l="l" t="t" r="r" b="b"/>
              <a:pathLst>
                <a:path w="1576" h="3309" extrusionOk="0">
                  <a:moveTo>
                    <a:pt x="1" y="0"/>
                  </a:moveTo>
                  <a:lnTo>
                    <a:pt x="1" y="3308"/>
                  </a:lnTo>
                  <a:lnTo>
                    <a:pt x="1198" y="3308"/>
                  </a:lnTo>
                  <a:cubicBezTo>
                    <a:pt x="1387" y="3277"/>
                    <a:pt x="1576" y="3088"/>
                    <a:pt x="1576" y="2899"/>
                  </a:cubicBezTo>
                  <a:lnTo>
                    <a:pt x="1576" y="410"/>
                  </a:lnTo>
                  <a:cubicBezTo>
                    <a:pt x="1576" y="158"/>
                    <a:pt x="1387" y="0"/>
                    <a:pt x="119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0" name="Google Shape;860;p44"/>
            <p:cNvSpPr/>
            <p:nvPr/>
          </p:nvSpPr>
          <p:spPr>
            <a:xfrm>
              <a:off x="-40723050" y="3736075"/>
              <a:ext cx="194550" cy="82725"/>
            </a:xfrm>
            <a:custGeom>
              <a:avLst/>
              <a:gdLst/>
              <a:ahLst/>
              <a:cxnLst/>
              <a:rect l="l" t="t" r="r" b="b"/>
              <a:pathLst>
                <a:path w="7782" h="3309" extrusionOk="0">
                  <a:moveTo>
                    <a:pt x="441" y="1"/>
                  </a:moveTo>
                  <a:cubicBezTo>
                    <a:pt x="189" y="1"/>
                    <a:pt x="0" y="221"/>
                    <a:pt x="0" y="442"/>
                  </a:cubicBezTo>
                  <a:lnTo>
                    <a:pt x="0" y="2931"/>
                  </a:lnTo>
                  <a:cubicBezTo>
                    <a:pt x="0" y="3151"/>
                    <a:pt x="189" y="3309"/>
                    <a:pt x="441" y="3309"/>
                  </a:cubicBezTo>
                  <a:lnTo>
                    <a:pt x="7782" y="3309"/>
                  </a:lnTo>
                  <a:lnTo>
                    <a:pt x="778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1" name="Google Shape;861;p44"/>
            <p:cNvSpPr/>
            <p:nvPr/>
          </p:nvSpPr>
          <p:spPr>
            <a:xfrm>
              <a:off x="-40681325" y="3839250"/>
              <a:ext cx="21300" cy="82725"/>
            </a:xfrm>
            <a:custGeom>
              <a:avLst/>
              <a:gdLst/>
              <a:ahLst/>
              <a:cxnLst/>
              <a:rect l="l" t="t" r="r" b="b"/>
              <a:pathLst>
                <a:path w="852" h="3309" extrusionOk="0">
                  <a:moveTo>
                    <a:pt x="1" y="1"/>
                  </a:moveTo>
                  <a:lnTo>
                    <a:pt x="1" y="3309"/>
                  </a:lnTo>
                  <a:lnTo>
                    <a:pt x="851" y="3309"/>
                  </a:lnTo>
                  <a:lnTo>
                    <a:pt x="85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2" name="Google Shape;862;p44"/>
            <p:cNvSpPr/>
            <p:nvPr/>
          </p:nvSpPr>
          <p:spPr>
            <a:xfrm>
              <a:off x="-40639575" y="3840825"/>
              <a:ext cx="190625" cy="81950"/>
            </a:xfrm>
            <a:custGeom>
              <a:avLst/>
              <a:gdLst/>
              <a:ahLst/>
              <a:cxnLst/>
              <a:rect l="l" t="t" r="r" b="b"/>
              <a:pathLst>
                <a:path w="7625" h="3278" extrusionOk="0">
                  <a:moveTo>
                    <a:pt x="1" y="1"/>
                  </a:moveTo>
                  <a:lnTo>
                    <a:pt x="1" y="3277"/>
                  </a:lnTo>
                  <a:lnTo>
                    <a:pt x="7247" y="3277"/>
                  </a:lnTo>
                  <a:cubicBezTo>
                    <a:pt x="7467" y="3277"/>
                    <a:pt x="7625" y="3057"/>
                    <a:pt x="7625" y="2868"/>
                  </a:cubicBezTo>
                  <a:lnTo>
                    <a:pt x="7625" y="379"/>
                  </a:lnTo>
                  <a:cubicBezTo>
                    <a:pt x="7625" y="158"/>
                    <a:pt x="7436" y="1"/>
                    <a:pt x="724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3" name="Google Shape;863;p44"/>
            <p:cNvSpPr/>
            <p:nvPr/>
          </p:nvSpPr>
          <p:spPr>
            <a:xfrm>
              <a:off x="-40745125" y="3840050"/>
              <a:ext cx="43350" cy="82725"/>
            </a:xfrm>
            <a:custGeom>
              <a:avLst/>
              <a:gdLst/>
              <a:ahLst/>
              <a:cxnLst/>
              <a:rect l="l" t="t" r="r" b="b"/>
              <a:pathLst>
                <a:path w="1734" h="3309" extrusionOk="0">
                  <a:moveTo>
                    <a:pt x="442" y="0"/>
                  </a:moveTo>
                  <a:cubicBezTo>
                    <a:pt x="190" y="0"/>
                    <a:pt x="1" y="189"/>
                    <a:pt x="1" y="378"/>
                  </a:cubicBezTo>
                  <a:lnTo>
                    <a:pt x="1" y="2867"/>
                  </a:lnTo>
                  <a:cubicBezTo>
                    <a:pt x="1" y="3088"/>
                    <a:pt x="190" y="3308"/>
                    <a:pt x="442" y="3308"/>
                  </a:cubicBezTo>
                  <a:lnTo>
                    <a:pt x="1734" y="3308"/>
                  </a:lnTo>
                  <a:lnTo>
                    <a:pt x="1734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64" name="Google Shape;864;p44"/>
          <p:cNvGrpSpPr/>
          <p:nvPr/>
        </p:nvGrpSpPr>
        <p:grpSpPr>
          <a:xfrm>
            <a:off x="4630252" y="3297273"/>
            <a:ext cx="370879" cy="337755"/>
            <a:chOff x="-40378075" y="3267450"/>
            <a:chExt cx="317425" cy="289075"/>
          </a:xfrm>
        </p:grpSpPr>
        <p:sp>
          <p:nvSpPr>
            <p:cNvPr id="865" name="Google Shape;865;p44"/>
            <p:cNvSpPr/>
            <p:nvPr/>
          </p:nvSpPr>
          <p:spPr>
            <a:xfrm>
              <a:off x="-40218975" y="3308400"/>
              <a:ext cx="158325" cy="248125"/>
            </a:xfrm>
            <a:custGeom>
              <a:avLst/>
              <a:gdLst/>
              <a:ahLst/>
              <a:cxnLst/>
              <a:rect l="l" t="t" r="r" b="b"/>
              <a:pathLst>
                <a:path w="6333" h="9925" extrusionOk="0">
                  <a:moveTo>
                    <a:pt x="4694" y="1"/>
                  </a:moveTo>
                  <a:lnTo>
                    <a:pt x="4694" y="7877"/>
                  </a:lnTo>
                  <a:cubicBezTo>
                    <a:pt x="4694" y="8097"/>
                    <a:pt x="4474" y="8255"/>
                    <a:pt x="4253" y="8255"/>
                  </a:cubicBezTo>
                  <a:cubicBezTo>
                    <a:pt x="2993" y="8255"/>
                    <a:pt x="1638" y="8696"/>
                    <a:pt x="693" y="9452"/>
                  </a:cubicBezTo>
                  <a:cubicBezTo>
                    <a:pt x="536" y="9546"/>
                    <a:pt x="189" y="9925"/>
                    <a:pt x="0" y="9925"/>
                  </a:cubicBezTo>
                  <a:lnTo>
                    <a:pt x="5073" y="9925"/>
                  </a:lnTo>
                  <a:cubicBezTo>
                    <a:pt x="5734" y="9925"/>
                    <a:pt x="6333" y="9357"/>
                    <a:pt x="6333" y="8696"/>
                  </a:cubicBezTo>
                  <a:lnTo>
                    <a:pt x="6333" y="1229"/>
                  </a:lnTo>
                  <a:cubicBezTo>
                    <a:pt x="6333" y="536"/>
                    <a:pt x="5766" y="1"/>
                    <a:pt x="507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6" name="Google Shape;866;p44"/>
            <p:cNvSpPr/>
            <p:nvPr/>
          </p:nvSpPr>
          <p:spPr>
            <a:xfrm>
              <a:off x="-40316650" y="3267450"/>
              <a:ext cx="86675" cy="257575"/>
            </a:xfrm>
            <a:custGeom>
              <a:avLst/>
              <a:gdLst/>
              <a:ahLst/>
              <a:cxnLst/>
              <a:rect l="l" t="t" r="r" b="b"/>
              <a:pathLst>
                <a:path w="3467" h="10303" extrusionOk="0">
                  <a:moveTo>
                    <a:pt x="1" y="0"/>
                  </a:moveTo>
                  <a:lnTo>
                    <a:pt x="1" y="9105"/>
                  </a:lnTo>
                  <a:cubicBezTo>
                    <a:pt x="1166" y="9200"/>
                    <a:pt x="2489" y="9578"/>
                    <a:pt x="3466" y="10302"/>
                  </a:cubicBezTo>
                  <a:lnTo>
                    <a:pt x="3466" y="1197"/>
                  </a:lnTo>
                  <a:cubicBezTo>
                    <a:pt x="2489" y="473"/>
                    <a:pt x="1229" y="95"/>
                    <a:pt x="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7" name="Google Shape;867;p44"/>
            <p:cNvSpPr/>
            <p:nvPr/>
          </p:nvSpPr>
          <p:spPr>
            <a:xfrm>
              <a:off x="-40209525" y="3267450"/>
              <a:ext cx="86650" cy="257575"/>
            </a:xfrm>
            <a:custGeom>
              <a:avLst/>
              <a:gdLst/>
              <a:ahLst/>
              <a:cxnLst/>
              <a:rect l="l" t="t" r="r" b="b"/>
              <a:pathLst>
                <a:path w="3466" h="10303" extrusionOk="0">
                  <a:moveTo>
                    <a:pt x="3466" y="0"/>
                  </a:moveTo>
                  <a:cubicBezTo>
                    <a:pt x="2300" y="95"/>
                    <a:pt x="977" y="473"/>
                    <a:pt x="0" y="1197"/>
                  </a:cubicBezTo>
                  <a:lnTo>
                    <a:pt x="0" y="10302"/>
                  </a:lnTo>
                  <a:cubicBezTo>
                    <a:pt x="977" y="9578"/>
                    <a:pt x="2237" y="9200"/>
                    <a:pt x="3466" y="9105"/>
                  </a:cubicBezTo>
                  <a:lnTo>
                    <a:pt x="3466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8" name="Google Shape;868;p44"/>
            <p:cNvSpPr/>
            <p:nvPr/>
          </p:nvSpPr>
          <p:spPr>
            <a:xfrm>
              <a:off x="-40378075" y="3308400"/>
              <a:ext cx="157550" cy="248125"/>
            </a:xfrm>
            <a:custGeom>
              <a:avLst/>
              <a:gdLst/>
              <a:ahLst/>
              <a:cxnLst/>
              <a:rect l="l" t="t" r="r" b="b"/>
              <a:pathLst>
                <a:path w="6302" h="9925" extrusionOk="0">
                  <a:moveTo>
                    <a:pt x="1229" y="1"/>
                  </a:moveTo>
                  <a:cubicBezTo>
                    <a:pt x="567" y="1"/>
                    <a:pt x="0" y="536"/>
                    <a:pt x="0" y="1198"/>
                  </a:cubicBezTo>
                  <a:lnTo>
                    <a:pt x="0" y="8664"/>
                  </a:lnTo>
                  <a:cubicBezTo>
                    <a:pt x="32" y="9357"/>
                    <a:pt x="567" y="9925"/>
                    <a:pt x="1229" y="9925"/>
                  </a:cubicBezTo>
                  <a:lnTo>
                    <a:pt x="6301" y="9925"/>
                  </a:lnTo>
                  <a:cubicBezTo>
                    <a:pt x="6112" y="9925"/>
                    <a:pt x="5766" y="9609"/>
                    <a:pt x="5608" y="9452"/>
                  </a:cubicBezTo>
                  <a:cubicBezTo>
                    <a:pt x="4631" y="8664"/>
                    <a:pt x="3277" y="8255"/>
                    <a:pt x="2048" y="8255"/>
                  </a:cubicBezTo>
                  <a:cubicBezTo>
                    <a:pt x="1828" y="8255"/>
                    <a:pt x="1638" y="8066"/>
                    <a:pt x="1638" y="7877"/>
                  </a:cubicBezTo>
                  <a:lnTo>
                    <a:pt x="1638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69" name="Google Shape;869;p44"/>
          <p:cNvGrpSpPr/>
          <p:nvPr/>
        </p:nvGrpSpPr>
        <p:grpSpPr>
          <a:xfrm>
            <a:off x="940878" y="1930497"/>
            <a:ext cx="369068" cy="289004"/>
            <a:chOff x="-41526450" y="3653375"/>
            <a:chExt cx="315875" cy="247350"/>
          </a:xfrm>
        </p:grpSpPr>
        <p:sp>
          <p:nvSpPr>
            <p:cNvPr id="870" name="Google Shape;870;p44"/>
            <p:cNvSpPr/>
            <p:nvPr/>
          </p:nvSpPr>
          <p:spPr>
            <a:xfrm>
              <a:off x="-41526450" y="3860525"/>
              <a:ext cx="315875" cy="40200"/>
            </a:xfrm>
            <a:custGeom>
              <a:avLst/>
              <a:gdLst/>
              <a:ahLst/>
              <a:cxnLst/>
              <a:rect l="l" t="t" r="r" b="b"/>
              <a:pathLst>
                <a:path w="12635" h="1608" extrusionOk="0">
                  <a:moveTo>
                    <a:pt x="379" y="0"/>
                  </a:moveTo>
                  <a:cubicBezTo>
                    <a:pt x="159" y="0"/>
                    <a:pt x="1" y="189"/>
                    <a:pt x="1" y="378"/>
                  </a:cubicBezTo>
                  <a:cubicBezTo>
                    <a:pt x="1" y="1040"/>
                    <a:pt x="537" y="1607"/>
                    <a:pt x="1198" y="1607"/>
                  </a:cubicBezTo>
                  <a:lnTo>
                    <a:pt x="11406" y="1607"/>
                  </a:lnTo>
                  <a:cubicBezTo>
                    <a:pt x="12067" y="1607"/>
                    <a:pt x="12634" y="1072"/>
                    <a:pt x="12634" y="378"/>
                  </a:cubicBezTo>
                  <a:cubicBezTo>
                    <a:pt x="12603" y="158"/>
                    <a:pt x="12445" y="0"/>
                    <a:pt x="12193" y="0"/>
                  </a:cubicBezTo>
                  <a:lnTo>
                    <a:pt x="10965" y="0"/>
                  </a:lnTo>
                  <a:lnTo>
                    <a:pt x="10965" y="378"/>
                  </a:lnTo>
                  <a:cubicBezTo>
                    <a:pt x="10965" y="630"/>
                    <a:pt x="10776" y="819"/>
                    <a:pt x="10555" y="819"/>
                  </a:cubicBezTo>
                  <a:cubicBezTo>
                    <a:pt x="10303" y="819"/>
                    <a:pt x="10146" y="630"/>
                    <a:pt x="10146" y="378"/>
                  </a:cubicBezTo>
                  <a:lnTo>
                    <a:pt x="10146" y="0"/>
                  </a:lnTo>
                  <a:lnTo>
                    <a:pt x="9326" y="0"/>
                  </a:lnTo>
                  <a:lnTo>
                    <a:pt x="9326" y="378"/>
                  </a:lnTo>
                  <a:cubicBezTo>
                    <a:pt x="9326" y="630"/>
                    <a:pt x="9137" y="819"/>
                    <a:pt x="8917" y="819"/>
                  </a:cubicBezTo>
                  <a:cubicBezTo>
                    <a:pt x="8696" y="819"/>
                    <a:pt x="8507" y="630"/>
                    <a:pt x="8507" y="378"/>
                  </a:cubicBezTo>
                  <a:lnTo>
                    <a:pt x="8507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1" name="Google Shape;871;p44"/>
            <p:cNvSpPr/>
            <p:nvPr/>
          </p:nvSpPr>
          <p:spPr>
            <a:xfrm>
              <a:off x="-41506750" y="3653375"/>
              <a:ext cx="275700" cy="186700"/>
            </a:xfrm>
            <a:custGeom>
              <a:avLst/>
              <a:gdLst/>
              <a:ahLst/>
              <a:cxnLst/>
              <a:rect l="l" t="t" r="r" b="b"/>
              <a:pathLst>
                <a:path w="11028" h="7468" extrusionOk="0">
                  <a:moveTo>
                    <a:pt x="3794" y="1673"/>
                  </a:moveTo>
                  <a:cubicBezTo>
                    <a:pt x="3841" y="1673"/>
                    <a:pt x="3890" y="1682"/>
                    <a:pt x="3939" y="1702"/>
                  </a:cubicBezTo>
                  <a:lnTo>
                    <a:pt x="6428" y="2521"/>
                  </a:lnTo>
                  <a:cubicBezTo>
                    <a:pt x="6680" y="2616"/>
                    <a:pt x="6806" y="2994"/>
                    <a:pt x="6585" y="3214"/>
                  </a:cubicBezTo>
                  <a:lnTo>
                    <a:pt x="6018" y="3750"/>
                  </a:lnTo>
                  <a:lnTo>
                    <a:pt x="7404" y="5136"/>
                  </a:lnTo>
                  <a:cubicBezTo>
                    <a:pt x="7593" y="5262"/>
                    <a:pt x="7593" y="5514"/>
                    <a:pt x="7436" y="5671"/>
                  </a:cubicBezTo>
                  <a:cubicBezTo>
                    <a:pt x="7357" y="5750"/>
                    <a:pt x="7247" y="5790"/>
                    <a:pt x="7136" y="5790"/>
                  </a:cubicBezTo>
                  <a:cubicBezTo>
                    <a:pt x="7026" y="5790"/>
                    <a:pt x="6916" y="5750"/>
                    <a:pt x="6837" y="5671"/>
                  </a:cubicBezTo>
                  <a:lnTo>
                    <a:pt x="5451" y="4317"/>
                  </a:lnTo>
                  <a:lnTo>
                    <a:pt x="4915" y="4852"/>
                  </a:lnTo>
                  <a:cubicBezTo>
                    <a:pt x="4821" y="4947"/>
                    <a:pt x="4714" y="4988"/>
                    <a:pt x="4613" y="4988"/>
                  </a:cubicBezTo>
                  <a:cubicBezTo>
                    <a:pt x="4444" y="4988"/>
                    <a:pt x="4293" y="4872"/>
                    <a:pt x="4254" y="4695"/>
                  </a:cubicBezTo>
                  <a:lnTo>
                    <a:pt x="3435" y="2206"/>
                  </a:lnTo>
                  <a:cubicBezTo>
                    <a:pt x="3328" y="1940"/>
                    <a:pt x="3537" y="1673"/>
                    <a:pt x="3794" y="1673"/>
                  </a:cubicBezTo>
                  <a:close/>
                  <a:moveTo>
                    <a:pt x="1198" y="1"/>
                  </a:moveTo>
                  <a:cubicBezTo>
                    <a:pt x="536" y="1"/>
                    <a:pt x="1" y="568"/>
                    <a:pt x="1" y="1229"/>
                  </a:cubicBezTo>
                  <a:lnTo>
                    <a:pt x="1" y="7467"/>
                  </a:lnTo>
                  <a:lnTo>
                    <a:pt x="11027" y="7467"/>
                  </a:lnTo>
                  <a:lnTo>
                    <a:pt x="11027" y="1229"/>
                  </a:lnTo>
                  <a:cubicBezTo>
                    <a:pt x="11027" y="568"/>
                    <a:pt x="10460" y="1"/>
                    <a:pt x="976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0532F36F-9E34-288D-5645-9BD322835A91}"/>
              </a:ext>
            </a:extLst>
          </p:cNvPr>
          <p:cNvSpPr/>
          <p:nvPr/>
        </p:nvSpPr>
        <p:spPr>
          <a:xfrm>
            <a:off x="0" y="84776"/>
            <a:ext cx="9143999" cy="515526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DF35498-4060-6A21-F082-0C48B7926B6E}"/>
              </a:ext>
            </a:extLst>
          </p:cNvPr>
          <p:cNvSpPr txBox="1"/>
          <p:nvPr/>
        </p:nvSpPr>
        <p:spPr>
          <a:xfrm>
            <a:off x="5317331" y="1429881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5A10EE8-3366-C345-8E0E-08BAEC4C3086}"/>
              </a:ext>
            </a:extLst>
          </p:cNvPr>
          <p:cNvSpPr txBox="1"/>
          <p:nvPr/>
        </p:nvSpPr>
        <p:spPr>
          <a:xfrm>
            <a:off x="5347021" y="2843315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4E64C199-4BC0-B22E-EF3A-712B857C3D25}"/>
              </a:ext>
            </a:extLst>
          </p:cNvPr>
          <p:cNvSpPr txBox="1"/>
          <p:nvPr/>
        </p:nvSpPr>
        <p:spPr>
          <a:xfrm>
            <a:off x="1635939" y="1528733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F8563EA8-266C-05AF-BE69-C81738EF1AB8}"/>
              </a:ext>
            </a:extLst>
          </p:cNvPr>
          <p:cNvSpPr txBox="1"/>
          <p:nvPr/>
        </p:nvSpPr>
        <p:spPr>
          <a:xfrm>
            <a:off x="1665629" y="2942167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  <p:transition spd="med">
    <p:pull dir="r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0" name="Google Shape;1080;p50"/>
          <p:cNvSpPr/>
          <p:nvPr/>
        </p:nvSpPr>
        <p:spPr>
          <a:xfrm>
            <a:off x="4943372" y="1380300"/>
            <a:ext cx="645000" cy="8064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81" name="Google Shape;1081;p50"/>
          <p:cNvSpPr/>
          <p:nvPr/>
        </p:nvSpPr>
        <p:spPr>
          <a:xfrm>
            <a:off x="4943372" y="2460200"/>
            <a:ext cx="645000" cy="8064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82" name="Google Shape;1082;p50"/>
          <p:cNvSpPr/>
          <p:nvPr/>
        </p:nvSpPr>
        <p:spPr>
          <a:xfrm>
            <a:off x="4943372" y="3540100"/>
            <a:ext cx="645000" cy="8064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083" name="Google Shape;1083;p50"/>
          <p:cNvGrpSpPr/>
          <p:nvPr/>
        </p:nvGrpSpPr>
        <p:grpSpPr>
          <a:xfrm>
            <a:off x="5104823" y="2678136"/>
            <a:ext cx="322099" cy="370529"/>
            <a:chOff x="-42971725" y="3217825"/>
            <a:chExt cx="275675" cy="317125"/>
          </a:xfrm>
        </p:grpSpPr>
        <p:sp>
          <p:nvSpPr>
            <p:cNvPr id="1084" name="Google Shape;1084;p50"/>
            <p:cNvSpPr/>
            <p:nvPr/>
          </p:nvSpPr>
          <p:spPr>
            <a:xfrm>
              <a:off x="-42951250" y="3279250"/>
              <a:ext cx="233950" cy="152050"/>
            </a:xfrm>
            <a:custGeom>
              <a:avLst/>
              <a:gdLst/>
              <a:ahLst/>
              <a:cxnLst/>
              <a:rect l="l" t="t" r="r" b="b"/>
              <a:pathLst>
                <a:path w="9358" h="6082" extrusionOk="0">
                  <a:moveTo>
                    <a:pt x="379" y="1"/>
                  </a:moveTo>
                  <a:cubicBezTo>
                    <a:pt x="158" y="1"/>
                    <a:pt x="1" y="221"/>
                    <a:pt x="1" y="410"/>
                  </a:cubicBezTo>
                  <a:lnTo>
                    <a:pt x="1" y="6081"/>
                  </a:lnTo>
                  <a:lnTo>
                    <a:pt x="9357" y="6081"/>
                  </a:lnTo>
                  <a:lnTo>
                    <a:pt x="9357" y="410"/>
                  </a:lnTo>
                  <a:cubicBezTo>
                    <a:pt x="9357" y="158"/>
                    <a:pt x="9168" y="1"/>
                    <a:pt x="897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5" name="Google Shape;1085;p50"/>
            <p:cNvSpPr/>
            <p:nvPr/>
          </p:nvSpPr>
          <p:spPr>
            <a:xfrm>
              <a:off x="-42971725" y="3451750"/>
              <a:ext cx="275675" cy="83200"/>
            </a:xfrm>
            <a:custGeom>
              <a:avLst/>
              <a:gdLst/>
              <a:ahLst/>
              <a:cxnLst/>
              <a:rect l="l" t="t" r="r" b="b"/>
              <a:pathLst>
                <a:path w="11027" h="3328" extrusionOk="0">
                  <a:moveTo>
                    <a:pt x="63" y="0"/>
                  </a:moveTo>
                  <a:cubicBezTo>
                    <a:pt x="32" y="126"/>
                    <a:pt x="0" y="284"/>
                    <a:pt x="0" y="410"/>
                  </a:cubicBezTo>
                  <a:cubicBezTo>
                    <a:pt x="0" y="1103"/>
                    <a:pt x="536" y="1670"/>
                    <a:pt x="1198" y="1670"/>
                  </a:cubicBezTo>
                  <a:lnTo>
                    <a:pt x="3151" y="1670"/>
                  </a:lnTo>
                  <a:lnTo>
                    <a:pt x="2615" y="2710"/>
                  </a:lnTo>
                  <a:cubicBezTo>
                    <a:pt x="2521" y="2930"/>
                    <a:pt x="2615" y="3182"/>
                    <a:pt x="2836" y="3277"/>
                  </a:cubicBezTo>
                  <a:cubicBezTo>
                    <a:pt x="2889" y="3312"/>
                    <a:pt x="2949" y="3328"/>
                    <a:pt x="3009" y="3328"/>
                  </a:cubicBezTo>
                  <a:cubicBezTo>
                    <a:pt x="3166" y="3328"/>
                    <a:pt x="3326" y="3224"/>
                    <a:pt x="3371" y="3088"/>
                  </a:cubicBezTo>
                  <a:lnTo>
                    <a:pt x="4096" y="1639"/>
                  </a:lnTo>
                  <a:lnTo>
                    <a:pt x="5073" y="1639"/>
                  </a:lnTo>
                  <a:lnTo>
                    <a:pt x="5073" y="2867"/>
                  </a:lnTo>
                  <a:cubicBezTo>
                    <a:pt x="5073" y="3119"/>
                    <a:pt x="5262" y="3308"/>
                    <a:pt x="5514" y="3308"/>
                  </a:cubicBezTo>
                  <a:cubicBezTo>
                    <a:pt x="5734" y="3308"/>
                    <a:pt x="5892" y="3119"/>
                    <a:pt x="5892" y="2867"/>
                  </a:cubicBezTo>
                  <a:lnTo>
                    <a:pt x="5892" y="1639"/>
                  </a:lnTo>
                  <a:lnTo>
                    <a:pt x="6868" y="1639"/>
                  </a:lnTo>
                  <a:lnTo>
                    <a:pt x="7593" y="3088"/>
                  </a:lnTo>
                  <a:cubicBezTo>
                    <a:pt x="7688" y="3230"/>
                    <a:pt x="7835" y="3301"/>
                    <a:pt x="7983" y="3301"/>
                  </a:cubicBezTo>
                  <a:cubicBezTo>
                    <a:pt x="8032" y="3301"/>
                    <a:pt x="8081" y="3293"/>
                    <a:pt x="8129" y="3277"/>
                  </a:cubicBezTo>
                  <a:cubicBezTo>
                    <a:pt x="8349" y="3151"/>
                    <a:pt x="8412" y="2930"/>
                    <a:pt x="8349" y="2710"/>
                  </a:cubicBezTo>
                  <a:lnTo>
                    <a:pt x="7814" y="1670"/>
                  </a:lnTo>
                  <a:lnTo>
                    <a:pt x="9767" y="1670"/>
                  </a:lnTo>
                  <a:cubicBezTo>
                    <a:pt x="10429" y="1670"/>
                    <a:pt x="11027" y="1103"/>
                    <a:pt x="11027" y="410"/>
                  </a:cubicBezTo>
                  <a:cubicBezTo>
                    <a:pt x="11027" y="252"/>
                    <a:pt x="10964" y="126"/>
                    <a:pt x="1093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6" name="Google Shape;1086;p50"/>
            <p:cNvSpPr/>
            <p:nvPr/>
          </p:nvSpPr>
          <p:spPr>
            <a:xfrm>
              <a:off x="-42866975" y="3217825"/>
              <a:ext cx="63025" cy="40975"/>
            </a:xfrm>
            <a:custGeom>
              <a:avLst/>
              <a:gdLst/>
              <a:ahLst/>
              <a:cxnLst/>
              <a:rect l="l" t="t" r="r" b="b"/>
              <a:pathLst>
                <a:path w="2521" h="1639" extrusionOk="0">
                  <a:moveTo>
                    <a:pt x="442" y="0"/>
                  </a:moveTo>
                  <a:cubicBezTo>
                    <a:pt x="221" y="0"/>
                    <a:pt x="1" y="189"/>
                    <a:pt x="1" y="410"/>
                  </a:cubicBezTo>
                  <a:lnTo>
                    <a:pt x="1" y="1639"/>
                  </a:lnTo>
                  <a:lnTo>
                    <a:pt x="2489" y="1639"/>
                  </a:lnTo>
                  <a:lnTo>
                    <a:pt x="2489" y="410"/>
                  </a:lnTo>
                  <a:lnTo>
                    <a:pt x="2521" y="410"/>
                  </a:lnTo>
                  <a:cubicBezTo>
                    <a:pt x="2521" y="189"/>
                    <a:pt x="2332" y="0"/>
                    <a:pt x="211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087" name="Google Shape;1087;p50"/>
          <p:cNvGrpSpPr/>
          <p:nvPr/>
        </p:nvGrpSpPr>
        <p:grpSpPr>
          <a:xfrm>
            <a:off x="5051120" y="3757860"/>
            <a:ext cx="429504" cy="370879"/>
            <a:chOff x="-42651700" y="3217825"/>
            <a:chExt cx="367600" cy="317425"/>
          </a:xfrm>
        </p:grpSpPr>
        <p:sp>
          <p:nvSpPr>
            <p:cNvPr id="1088" name="Google Shape;1088;p50"/>
            <p:cNvSpPr/>
            <p:nvPr/>
          </p:nvSpPr>
          <p:spPr>
            <a:xfrm>
              <a:off x="-42651700" y="3239075"/>
              <a:ext cx="367600" cy="296175"/>
            </a:xfrm>
            <a:custGeom>
              <a:avLst/>
              <a:gdLst/>
              <a:ahLst/>
              <a:cxnLst/>
              <a:rect l="l" t="t" r="r" b="b"/>
              <a:pathLst>
                <a:path w="14704" h="11847" extrusionOk="0">
                  <a:moveTo>
                    <a:pt x="7370" y="797"/>
                  </a:moveTo>
                  <a:cubicBezTo>
                    <a:pt x="8536" y="797"/>
                    <a:pt x="9694" y="1246"/>
                    <a:pt x="10576" y="2143"/>
                  </a:cubicBezTo>
                  <a:cubicBezTo>
                    <a:pt x="12340" y="3908"/>
                    <a:pt x="12340" y="6775"/>
                    <a:pt x="10576" y="8539"/>
                  </a:cubicBezTo>
                  <a:cubicBezTo>
                    <a:pt x="9757" y="9390"/>
                    <a:pt x="8623" y="9894"/>
                    <a:pt x="7363" y="9894"/>
                  </a:cubicBezTo>
                  <a:cubicBezTo>
                    <a:pt x="6102" y="9894"/>
                    <a:pt x="4937" y="9358"/>
                    <a:pt x="4118" y="8539"/>
                  </a:cubicBezTo>
                  <a:cubicBezTo>
                    <a:pt x="2353" y="6775"/>
                    <a:pt x="2353" y="3908"/>
                    <a:pt x="4118" y="2143"/>
                  </a:cubicBezTo>
                  <a:cubicBezTo>
                    <a:pt x="5031" y="1246"/>
                    <a:pt x="6205" y="797"/>
                    <a:pt x="7370" y="797"/>
                  </a:cubicBezTo>
                  <a:close/>
                  <a:moveTo>
                    <a:pt x="7326" y="1"/>
                  </a:moveTo>
                  <a:cubicBezTo>
                    <a:pt x="2091" y="1"/>
                    <a:pt x="0" y="6750"/>
                    <a:pt x="4275" y="9768"/>
                  </a:cubicBezTo>
                  <a:lnTo>
                    <a:pt x="3424" y="11280"/>
                  </a:lnTo>
                  <a:cubicBezTo>
                    <a:pt x="3298" y="11532"/>
                    <a:pt x="3487" y="11847"/>
                    <a:pt x="3771" y="11847"/>
                  </a:cubicBezTo>
                  <a:cubicBezTo>
                    <a:pt x="3929" y="11847"/>
                    <a:pt x="4086" y="11784"/>
                    <a:pt x="4118" y="11626"/>
                  </a:cubicBezTo>
                  <a:lnTo>
                    <a:pt x="5000" y="10209"/>
                  </a:lnTo>
                  <a:cubicBezTo>
                    <a:pt x="5740" y="10571"/>
                    <a:pt x="6543" y="10752"/>
                    <a:pt x="7351" y="10752"/>
                  </a:cubicBezTo>
                  <a:cubicBezTo>
                    <a:pt x="8158" y="10752"/>
                    <a:pt x="8969" y="10571"/>
                    <a:pt x="9725" y="10209"/>
                  </a:cubicBezTo>
                  <a:lnTo>
                    <a:pt x="10576" y="11626"/>
                  </a:lnTo>
                  <a:cubicBezTo>
                    <a:pt x="10671" y="11784"/>
                    <a:pt x="10828" y="11847"/>
                    <a:pt x="10923" y="11847"/>
                  </a:cubicBezTo>
                  <a:cubicBezTo>
                    <a:pt x="11238" y="11847"/>
                    <a:pt x="11458" y="11532"/>
                    <a:pt x="11301" y="11280"/>
                  </a:cubicBezTo>
                  <a:lnTo>
                    <a:pt x="10419" y="9768"/>
                  </a:lnTo>
                  <a:cubicBezTo>
                    <a:pt x="14703" y="6775"/>
                    <a:pt x="12592" y="1"/>
                    <a:pt x="7363" y="1"/>
                  </a:cubicBezTo>
                  <a:cubicBezTo>
                    <a:pt x="7350" y="1"/>
                    <a:pt x="7338" y="1"/>
                    <a:pt x="732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9" name="Google Shape;1089;p50"/>
            <p:cNvSpPr/>
            <p:nvPr/>
          </p:nvSpPr>
          <p:spPr>
            <a:xfrm>
              <a:off x="-42419600" y="3217825"/>
              <a:ext cx="106350" cy="106350"/>
            </a:xfrm>
            <a:custGeom>
              <a:avLst/>
              <a:gdLst/>
              <a:ahLst/>
              <a:cxnLst/>
              <a:rect l="l" t="t" r="r" b="b"/>
              <a:pathLst>
                <a:path w="4254" h="4254" extrusionOk="0">
                  <a:moveTo>
                    <a:pt x="1355" y="0"/>
                  </a:moveTo>
                  <a:cubicBezTo>
                    <a:pt x="882" y="0"/>
                    <a:pt x="410" y="95"/>
                    <a:pt x="0" y="315"/>
                  </a:cubicBezTo>
                  <a:cubicBezTo>
                    <a:pt x="1891" y="946"/>
                    <a:pt x="3340" y="2395"/>
                    <a:pt x="3938" y="4254"/>
                  </a:cubicBezTo>
                  <a:cubicBezTo>
                    <a:pt x="4128" y="3844"/>
                    <a:pt x="4254" y="3371"/>
                    <a:pt x="4254" y="2899"/>
                  </a:cubicBezTo>
                  <a:cubicBezTo>
                    <a:pt x="4254" y="1292"/>
                    <a:pt x="2962" y="0"/>
                    <a:pt x="135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0" name="Google Shape;1090;p50"/>
            <p:cNvSpPr/>
            <p:nvPr/>
          </p:nvSpPr>
          <p:spPr>
            <a:xfrm>
              <a:off x="-42623600" y="3218600"/>
              <a:ext cx="106350" cy="106375"/>
            </a:xfrm>
            <a:custGeom>
              <a:avLst/>
              <a:gdLst/>
              <a:ahLst/>
              <a:cxnLst/>
              <a:rect l="l" t="t" r="r" b="b"/>
              <a:pathLst>
                <a:path w="4254" h="4255" extrusionOk="0">
                  <a:moveTo>
                    <a:pt x="2931" y="1"/>
                  </a:moveTo>
                  <a:cubicBezTo>
                    <a:pt x="1292" y="1"/>
                    <a:pt x="1" y="1293"/>
                    <a:pt x="1" y="2899"/>
                  </a:cubicBezTo>
                  <a:cubicBezTo>
                    <a:pt x="1" y="3372"/>
                    <a:pt x="127" y="3845"/>
                    <a:pt x="316" y="4254"/>
                  </a:cubicBezTo>
                  <a:cubicBezTo>
                    <a:pt x="977" y="2364"/>
                    <a:pt x="2426" y="915"/>
                    <a:pt x="4254" y="316"/>
                  </a:cubicBezTo>
                  <a:cubicBezTo>
                    <a:pt x="3876" y="127"/>
                    <a:pt x="3403" y="1"/>
                    <a:pt x="293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1" name="Google Shape;1091;p50"/>
            <p:cNvSpPr/>
            <p:nvPr/>
          </p:nvSpPr>
          <p:spPr>
            <a:xfrm>
              <a:off x="-42561375" y="3279250"/>
              <a:ext cx="185900" cy="186700"/>
            </a:xfrm>
            <a:custGeom>
              <a:avLst/>
              <a:gdLst/>
              <a:ahLst/>
              <a:cxnLst/>
              <a:rect l="l" t="t" r="r" b="b"/>
              <a:pathLst>
                <a:path w="7436" h="7468" extrusionOk="0">
                  <a:moveTo>
                    <a:pt x="3781" y="1671"/>
                  </a:moveTo>
                  <a:cubicBezTo>
                    <a:pt x="4033" y="1671"/>
                    <a:pt x="4191" y="1860"/>
                    <a:pt x="4191" y="2112"/>
                  </a:cubicBezTo>
                  <a:lnTo>
                    <a:pt x="4191" y="3340"/>
                  </a:lnTo>
                  <a:lnTo>
                    <a:pt x="5388" y="3340"/>
                  </a:lnTo>
                  <a:cubicBezTo>
                    <a:pt x="5640" y="3340"/>
                    <a:pt x="5829" y="3529"/>
                    <a:pt x="5829" y="3750"/>
                  </a:cubicBezTo>
                  <a:cubicBezTo>
                    <a:pt x="5829" y="4002"/>
                    <a:pt x="5640" y="4128"/>
                    <a:pt x="5388" y="4128"/>
                  </a:cubicBezTo>
                  <a:lnTo>
                    <a:pt x="3750" y="4128"/>
                  </a:lnTo>
                  <a:cubicBezTo>
                    <a:pt x="3498" y="4128"/>
                    <a:pt x="3308" y="3939"/>
                    <a:pt x="3308" y="3750"/>
                  </a:cubicBezTo>
                  <a:lnTo>
                    <a:pt x="3308" y="2112"/>
                  </a:lnTo>
                  <a:lnTo>
                    <a:pt x="3340" y="2112"/>
                  </a:lnTo>
                  <a:cubicBezTo>
                    <a:pt x="3340" y="1860"/>
                    <a:pt x="3529" y="1671"/>
                    <a:pt x="3781" y="1671"/>
                  </a:cubicBezTo>
                  <a:close/>
                  <a:moveTo>
                    <a:pt x="3750" y="1"/>
                  </a:moveTo>
                  <a:cubicBezTo>
                    <a:pt x="1702" y="1"/>
                    <a:pt x="32" y="1671"/>
                    <a:pt x="0" y="3750"/>
                  </a:cubicBezTo>
                  <a:cubicBezTo>
                    <a:pt x="32" y="5798"/>
                    <a:pt x="1702" y="7467"/>
                    <a:pt x="3750" y="7467"/>
                  </a:cubicBezTo>
                  <a:cubicBezTo>
                    <a:pt x="5797" y="7467"/>
                    <a:pt x="7436" y="5798"/>
                    <a:pt x="7436" y="3750"/>
                  </a:cubicBezTo>
                  <a:cubicBezTo>
                    <a:pt x="7436" y="1702"/>
                    <a:pt x="5797" y="64"/>
                    <a:pt x="3750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092" name="Google Shape;1092;p50"/>
          <p:cNvSpPr/>
          <p:nvPr/>
        </p:nvSpPr>
        <p:spPr>
          <a:xfrm>
            <a:off x="5083645" y="1598791"/>
            <a:ext cx="364453" cy="369419"/>
          </a:xfrm>
          <a:custGeom>
            <a:avLst/>
            <a:gdLst/>
            <a:ahLst/>
            <a:cxnLst/>
            <a:rect l="l" t="t" r="r" b="b"/>
            <a:pathLst>
              <a:path w="12477" h="12647" extrusionOk="0">
                <a:moveTo>
                  <a:pt x="3750" y="4538"/>
                </a:moveTo>
                <a:cubicBezTo>
                  <a:pt x="4223" y="4538"/>
                  <a:pt x="4601" y="4884"/>
                  <a:pt x="4601" y="5357"/>
                </a:cubicBezTo>
                <a:cubicBezTo>
                  <a:pt x="4601" y="5829"/>
                  <a:pt x="4223" y="6176"/>
                  <a:pt x="3750" y="6176"/>
                </a:cubicBezTo>
                <a:cubicBezTo>
                  <a:pt x="3277" y="6176"/>
                  <a:pt x="2931" y="5829"/>
                  <a:pt x="2931" y="5357"/>
                </a:cubicBezTo>
                <a:cubicBezTo>
                  <a:pt x="2931" y="4884"/>
                  <a:pt x="3277" y="4538"/>
                  <a:pt x="3750" y="4538"/>
                </a:cubicBezTo>
                <a:close/>
                <a:moveTo>
                  <a:pt x="6239" y="4538"/>
                </a:moveTo>
                <a:cubicBezTo>
                  <a:pt x="6711" y="4538"/>
                  <a:pt x="7058" y="4884"/>
                  <a:pt x="7058" y="5357"/>
                </a:cubicBezTo>
                <a:cubicBezTo>
                  <a:pt x="7058" y="5829"/>
                  <a:pt x="6711" y="6176"/>
                  <a:pt x="6239" y="6176"/>
                </a:cubicBezTo>
                <a:cubicBezTo>
                  <a:pt x="5766" y="6176"/>
                  <a:pt x="5420" y="5829"/>
                  <a:pt x="5420" y="5357"/>
                </a:cubicBezTo>
                <a:cubicBezTo>
                  <a:pt x="5420" y="4884"/>
                  <a:pt x="5766" y="4538"/>
                  <a:pt x="6239" y="4538"/>
                </a:cubicBezTo>
                <a:close/>
                <a:moveTo>
                  <a:pt x="8728" y="4538"/>
                </a:moveTo>
                <a:cubicBezTo>
                  <a:pt x="9200" y="4538"/>
                  <a:pt x="9547" y="4884"/>
                  <a:pt x="9547" y="5357"/>
                </a:cubicBezTo>
                <a:cubicBezTo>
                  <a:pt x="9547" y="5829"/>
                  <a:pt x="9200" y="6176"/>
                  <a:pt x="8728" y="6176"/>
                </a:cubicBezTo>
                <a:cubicBezTo>
                  <a:pt x="8255" y="6176"/>
                  <a:pt x="7877" y="5829"/>
                  <a:pt x="7877" y="5357"/>
                </a:cubicBezTo>
                <a:cubicBezTo>
                  <a:pt x="7877" y="4884"/>
                  <a:pt x="8255" y="4538"/>
                  <a:pt x="8728" y="4538"/>
                </a:cubicBezTo>
                <a:close/>
                <a:moveTo>
                  <a:pt x="6239" y="1"/>
                </a:moveTo>
                <a:cubicBezTo>
                  <a:pt x="2805" y="1"/>
                  <a:pt x="1" y="2395"/>
                  <a:pt x="1" y="5357"/>
                </a:cubicBezTo>
                <a:cubicBezTo>
                  <a:pt x="1" y="7436"/>
                  <a:pt x="1387" y="9200"/>
                  <a:pt x="3309" y="10082"/>
                </a:cubicBezTo>
                <a:lnTo>
                  <a:pt x="3309" y="12256"/>
                </a:lnTo>
                <a:cubicBezTo>
                  <a:pt x="3309" y="12486"/>
                  <a:pt x="3502" y="12646"/>
                  <a:pt x="3715" y="12646"/>
                </a:cubicBezTo>
                <a:cubicBezTo>
                  <a:pt x="3824" y="12646"/>
                  <a:pt x="3938" y="12604"/>
                  <a:pt x="4034" y="12508"/>
                </a:cubicBezTo>
                <a:lnTo>
                  <a:pt x="5609" y="10681"/>
                </a:lnTo>
                <a:cubicBezTo>
                  <a:pt x="5798" y="10681"/>
                  <a:pt x="5987" y="10713"/>
                  <a:pt x="6239" y="10713"/>
                </a:cubicBezTo>
                <a:cubicBezTo>
                  <a:pt x="9641" y="10713"/>
                  <a:pt x="12477" y="8350"/>
                  <a:pt x="12477" y="5357"/>
                </a:cubicBezTo>
                <a:cubicBezTo>
                  <a:pt x="12477" y="2395"/>
                  <a:pt x="9704" y="1"/>
                  <a:pt x="6239" y="1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093" name="Google Shape;1093;p50"/>
          <p:cNvGrpSpPr/>
          <p:nvPr/>
        </p:nvGrpSpPr>
        <p:grpSpPr>
          <a:xfrm flipH="1">
            <a:off x="356815" y="179791"/>
            <a:ext cx="1557667" cy="1940450"/>
            <a:chOff x="1365165" y="1246316"/>
            <a:chExt cx="1557667" cy="1940450"/>
          </a:xfrm>
        </p:grpSpPr>
        <p:grpSp>
          <p:nvGrpSpPr>
            <p:cNvPr id="1094" name="Google Shape;1094;p50"/>
            <p:cNvGrpSpPr/>
            <p:nvPr/>
          </p:nvGrpSpPr>
          <p:grpSpPr>
            <a:xfrm flipH="1">
              <a:off x="2258199" y="2522480"/>
              <a:ext cx="664633" cy="664286"/>
              <a:chOff x="6212418" y="1482331"/>
              <a:chExt cx="627249" cy="626921"/>
            </a:xfrm>
          </p:grpSpPr>
          <p:sp>
            <p:nvSpPr>
              <p:cNvPr id="1095" name="Google Shape;1095;p50"/>
              <p:cNvSpPr/>
              <p:nvPr/>
            </p:nvSpPr>
            <p:spPr>
              <a:xfrm>
                <a:off x="6212418" y="1482331"/>
                <a:ext cx="627249" cy="620800"/>
              </a:xfrm>
              <a:custGeom>
                <a:avLst/>
                <a:gdLst/>
                <a:ahLst/>
                <a:cxnLst/>
                <a:rect l="l" t="t" r="r" b="b"/>
                <a:pathLst>
                  <a:path w="7782" h="7702" extrusionOk="0">
                    <a:moveTo>
                      <a:pt x="6112" y="1623"/>
                    </a:moveTo>
                    <a:cubicBezTo>
                      <a:pt x="6112" y="1623"/>
                      <a:pt x="6112" y="1623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12" y="1623"/>
                      <a:pt x="6112" y="1623"/>
                    </a:cubicBezTo>
                    <a:close/>
                    <a:moveTo>
                      <a:pt x="1032" y="1"/>
                    </a:moveTo>
                    <a:cubicBezTo>
                      <a:pt x="1032" y="1"/>
                      <a:pt x="1" y="4037"/>
                      <a:pt x="1909" y="6207"/>
                    </a:cubicBezTo>
                    <a:cubicBezTo>
                      <a:pt x="1909" y="6207"/>
                      <a:pt x="3569" y="7701"/>
                      <a:pt x="5835" y="7701"/>
                    </a:cubicBezTo>
                    <a:cubicBezTo>
                      <a:pt x="6447" y="7701"/>
                      <a:pt x="7102" y="7592"/>
                      <a:pt x="7781" y="7316"/>
                    </a:cubicBezTo>
                    <a:cubicBezTo>
                      <a:pt x="7781" y="7316"/>
                      <a:pt x="5635" y="6499"/>
                      <a:pt x="6112" y="1623"/>
                    </a:cubicBezTo>
                    <a:lnTo>
                      <a:pt x="6112" y="1623"/>
                    </a:lnTo>
                    <a:cubicBezTo>
                      <a:pt x="6112" y="1623"/>
                      <a:pt x="6109" y="1623"/>
                      <a:pt x="6104" y="1623"/>
                    </a:cubicBezTo>
                    <a:cubicBezTo>
                      <a:pt x="5980" y="1623"/>
                      <a:pt x="4400" y="1465"/>
                      <a:pt x="1032" y="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096" name="Google Shape;1096;p50"/>
              <p:cNvSpPr/>
              <p:nvPr/>
            </p:nvSpPr>
            <p:spPr>
              <a:xfrm>
                <a:off x="6365722" y="1881228"/>
                <a:ext cx="473459" cy="228024"/>
              </a:xfrm>
              <a:custGeom>
                <a:avLst/>
                <a:gdLst/>
                <a:ahLst/>
                <a:cxnLst/>
                <a:rect l="l" t="t" r="r" b="b"/>
                <a:pathLst>
                  <a:path w="5874" h="2829" extrusionOk="0">
                    <a:moveTo>
                      <a:pt x="5873" y="2367"/>
                    </a:moveTo>
                    <a:cubicBezTo>
                      <a:pt x="5872" y="2368"/>
                      <a:pt x="5870" y="2368"/>
                      <a:pt x="5869" y="2369"/>
                    </a:cubicBezTo>
                    <a:lnTo>
                      <a:pt x="5869" y="2369"/>
                    </a:lnTo>
                    <a:cubicBezTo>
                      <a:pt x="5872" y="2368"/>
                      <a:pt x="5874" y="2368"/>
                      <a:pt x="5873" y="2367"/>
                    </a:cubicBezTo>
                    <a:close/>
                    <a:moveTo>
                      <a:pt x="2141" y="0"/>
                    </a:moveTo>
                    <a:cubicBezTo>
                      <a:pt x="2141" y="0"/>
                      <a:pt x="1496" y="1415"/>
                      <a:pt x="546" y="1415"/>
                    </a:cubicBezTo>
                    <a:cubicBezTo>
                      <a:pt x="373" y="1415"/>
                      <a:pt x="191" y="1368"/>
                      <a:pt x="1" y="1258"/>
                    </a:cubicBezTo>
                    <a:lnTo>
                      <a:pt x="1" y="1258"/>
                    </a:lnTo>
                    <a:cubicBezTo>
                      <a:pt x="1" y="1258"/>
                      <a:pt x="1394" y="2828"/>
                      <a:pt x="3689" y="2828"/>
                    </a:cubicBezTo>
                    <a:cubicBezTo>
                      <a:pt x="4346" y="2828"/>
                      <a:pt x="5076" y="2700"/>
                      <a:pt x="5869" y="2369"/>
                    </a:cubicBezTo>
                    <a:lnTo>
                      <a:pt x="5869" y="2369"/>
                    </a:lnTo>
                    <a:cubicBezTo>
                      <a:pt x="5850" y="2374"/>
                      <a:pt x="5766" y="2386"/>
                      <a:pt x="5633" y="2386"/>
                    </a:cubicBezTo>
                    <a:cubicBezTo>
                      <a:pt x="5034" y="2386"/>
                      <a:pt x="3434" y="2150"/>
                      <a:pt x="2141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097" name="Google Shape;1097;p50"/>
            <p:cNvGrpSpPr/>
            <p:nvPr/>
          </p:nvGrpSpPr>
          <p:grpSpPr>
            <a:xfrm flipH="1">
              <a:off x="1365165" y="1246316"/>
              <a:ext cx="845522" cy="916625"/>
              <a:chOff x="7511392" y="307000"/>
              <a:chExt cx="863570" cy="936192"/>
            </a:xfrm>
          </p:grpSpPr>
          <p:sp>
            <p:nvSpPr>
              <p:cNvPr id="1098" name="Google Shape;1098;p50"/>
              <p:cNvSpPr/>
              <p:nvPr/>
            </p:nvSpPr>
            <p:spPr>
              <a:xfrm>
                <a:off x="7927457" y="838406"/>
                <a:ext cx="447505" cy="404786"/>
              </a:xfrm>
              <a:custGeom>
                <a:avLst/>
                <a:gdLst/>
                <a:ahLst/>
                <a:cxnLst/>
                <a:rect l="l" t="t" r="r" b="b"/>
                <a:pathLst>
                  <a:path w="5552" h="5022" extrusionOk="0">
                    <a:moveTo>
                      <a:pt x="2386" y="1"/>
                    </a:moveTo>
                    <a:cubicBezTo>
                      <a:pt x="2386" y="7"/>
                      <a:pt x="1" y="2159"/>
                      <a:pt x="1342" y="4353"/>
                    </a:cubicBezTo>
                    <a:cubicBezTo>
                      <a:pt x="1342" y="4353"/>
                      <a:pt x="2052" y="5021"/>
                      <a:pt x="3210" y="5021"/>
                    </a:cubicBezTo>
                    <a:cubicBezTo>
                      <a:pt x="3863" y="5021"/>
                      <a:pt x="4659" y="4809"/>
                      <a:pt x="5551" y="4144"/>
                    </a:cubicBezTo>
                    <a:cubicBezTo>
                      <a:pt x="5551" y="4144"/>
                      <a:pt x="3280" y="3125"/>
                      <a:pt x="2386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099" name="Google Shape;1099;p50"/>
              <p:cNvSpPr/>
              <p:nvPr/>
            </p:nvSpPr>
            <p:spPr>
              <a:xfrm>
                <a:off x="7511392" y="307000"/>
                <a:ext cx="787164" cy="882356"/>
              </a:xfrm>
              <a:custGeom>
                <a:avLst/>
                <a:gdLst/>
                <a:ahLst/>
                <a:cxnLst/>
                <a:rect l="l" t="t" r="r" b="b"/>
                <a:pathLst>
                  <a:path w="9766" h="10947" extrusionOk="0">
                    <a:moveTo>
                      <a:pt x="7989" y="0"/>
                    </a:moveTo>
                    <a:cubicBezTo>
                      <a:pt x="7989" y="0"/>
                      <a:pt x="0" y="3476"/>
                      <a:pt x="6504" y="10946"/>
                    </a:cubicBezTo>
                    <a:cubicBezTo>
                      <a:pt x="6504" y="10946"/>
                      <a:pt x="5473" y="8436"/>
                      <a:pt x="9766" y="6141"/>
                    </a:cubicBezTo>
                    <a:cubicBezTo>
                      <a:pt x="9766" y="6141"/>
                      <a:pt x="7917" y="2880"/>
                      <a:pt x="7989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grpSp>
        <p:nvGrpSpPr>
          <p:cNvPr id="1100" name="Google Shape;1100;p50"/>
          <p:cNvGrpSpPr/>
          <p:nvPr/>
        </p:nvGrpSpPr>
        <p:grpSpPr>
          <a:xfrm>
            <a:off x="6389809" y="2887063"/>
            <a:ext cx="2411653" cy="1890383"/>
            <a:chOff x="6113525" y="2551037"/>
            <a:chExt cx="2840246" cy="2226338"/>
          </a:xfrm>
        </p:grpSpPr>
        <p:sp>
          <p:nvSpPr>
            <p:cNvPr id="1101" name="Google Shape;1101;p50"/>
            <p:cNvSpPr/>
            <p:nvPr/>
          </p:nvSpPr>
          <p:spPr>
            <a:xfrm>
              <a:off x="6113525" y="4608500"/>
              <a:ext cx="2787691" cy="168875"/>
            </a:xfrm>
            <a:custGeom>
              <a:avLst/>
              <a:gdLst/>
              <a:ahLst/>
              <a:cxnLst/>
              <a:rect l="l" t="t" r="r" b="b"/>
              <a:pathLst>
                <a:path w="17929" h="925" extrusionOk="0">
                  <a:moveTo>
                    <a:pt x="8961" y="1"/>
                  </a:moveTo>
                  <a:cubicBezTo>
                    <a:pt x="4013" y="1"/>
                    <a:pt x="1" y="209"/>
                    <a:pt x="1" y="466"/>
                  </a:cubicBezTo>
                  <a:cubicBezTo>
                    <a:pt x="1" y="722"/>
                    <a:pt x="4013" y="925"/>
                    <a:pt x="8961" y="925"/>
                  </a:cubicBezTo>
                  <a:cubicBezTo>
                    <a:pt x="13916" y="925"/>
                    <a:pt x="17928" y="722"/>
                    <a:pt x="17928" y="466"/>
                  </a:cubicBezTo>
                  <a:cubicBezTo>
                    <a:pt x="17928" y="209"/>
                    <a:pt x="13916" y="1"/>
                    <a:pt x="8961" y="1"/>
                  </a:cubicBezTo>
                  <a:close/>
                </a:path>
              </a:pathLst>
            </a:custGeom>
            <a:solidFill>
              <a:srgbClr val="434343">
                <a:alpha val="29589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1102" name="Google Shape;1102;p50"/>
            <p:cNvGrpSpPr/>
            <p:nvPr/>
          </p:nvGrpSpPr>
          <p:grpSpPr>
            <a:xfrm>
              <a:off x="6211851" y="2551037"/>
              <a:ext cx="2741920" cy="2134502"/>
              <a:chOff x="6328726" y="268400"/>
              <a:chExt cx="1863097" cy="1450168"/>
            </a:xfrm>
          </p:grpSpPr>
          <p:sp>
            <p:nvSpPr>
              <p:cNvPr id="1103" name="Google Shape;1103;p50"/>
              <p:cNvSpPr/>
              <p:nvPr/>
            </p:nvSpPr>
            <p:spPr>
              <a:xfrm>
                <a:off x="7246326" y="450597"/>
                <a:ext cx="869827" cy="133412"/>
              </a:xfrm>
              <a:custGeom>
                <a:avLst/>
                <a:gdLst/>
                <a:ahLst/>
                <a:cxnLst/>
                <a:rect l="l" t="t" r="r" b="b"/>
                <a:pathLst>
                  <a:path w="11162" h="1712" extrusionOk="0">
                    <a:moveTo>
                      <a:pt x="3126" y="1"/>
                    </a:moveTo>
                    <a:cubicBezTo>
                      <a:pt x="2077" y="1"/>
                      <a:pt x="1062" y="103"/>
                      <a:pt x="0" y="262"/>
                    </a:cubicBezTo>
                    <a:lnTo>
                      <a:pt x="167" y="1711"/>
                    </a:lnTo>
                    <a:cubicBezTo>
                      <a:pt x="167" y="1711"/>
                      <a:pt x="1049" y="1086"/>
                      <a:pt x="3184" y="1086"/>
                    </a:cubicBezTo>
                    <a:cubicBezTo>
                      <a:pt x="3507" y="1086"/>
                      <a:pt x="3858" y="1100"/>
                      <a:pt x="4239" y="1133"/>
                    </a:cubicBezTo>
                    <a:cubicBezTo>
                      <a:pt x="5184" y="1217"/>
                      <a:pt x="6318" y="1285"/>
                      <a:pt x="7379" y="1285"/>
                    </a:cubicBezTo>
                    <a:cubicBezTo>
                      <a:pt x="9403" y="1285"/>
                      <a:pt x="11162" y="1038"/>
                      <a:pt x="10833" y="185"/>
                    </a:cubicBezTo>
                    <a:cubicBezTo>
                      <a:pt x="10809" y="124"/>
                      <a:pt x="10754" y="90"/>
                      <a:pt x="10698" y="90"/>
                    </a:cubicBezTo>
                    <a:cubicBezTo>
                      <a:pt x="10655" y="90"/>
                      <a:pt x="10611" y="111"/>
                      <a:pt x="10583" y="155"/>
                    </a:cubicBezTo>
                    <a:cubicBezTo>
                      <a:pt x="10404" y="425"/>
                      <a:pt x="9965" y="857"/>
                      <a:pt x="8984" y="857"/>
                    </a:cubicBezTo>
                    <a:cubicBezTo>
                      <a:pt x="8622" y="857"/>
                      <a:pt x="8186" y="798"/>
                      <a:pt x="7661" y="650"/>
                    </a:cubicBezTo>
                    <a:cubicBezTo>
                      <a:pt x="5966" y="181"/>
                      <a:pt x="4516" y="1"/>
                      <a:pt x="3126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04" name="Google Shape;1104;p50"/>
              <p:cNvSpPr/>
              <p:nvPr/>
            </p:nvSpPr>
            <p:spPr>
              <a:xfrm>
                <a:off x="6414836" y="471014"/>
                <a:ext cx="844578" cy="222093"/>
              </a:xfrm>
              <a:custGeom>
                <a:avLst/>
                <a:gdLst/>
                <a:ahLst/>
                <a:cxnLst/>
                <a:rect l="l" t="t" r="r" b="b"/>
                <a:pathLst>
                  <a:path w="10838" h="2850" extrusionOk="0">
                    <a:moveTo>
                      <a:pt x="10688" y="0"/>
                    </a:moveTo>
                    <a:cubicBezTo>
                      <a:pt x="8196" y="149"/>
                      <a:pt x="6014" y="537"/>
                      <a:pt x="3277" y="1968"/>
                    </a:cubicBezTo>
                    <a:cubicBezTo>
                      <a:pt x="2509" y="2368"/>
                      <a:pt x="1914" y="2505"/>
                      <a:pt x="1459" y="2505"/>
                    </a:cubicBezTo>
                    <a:cubicBezTo>
                      <a:pt x="859" y="2505"/>
                      <a:pt x="503" y="2267"/>
                      <a:pt x="320" y="2087"/>
                    </a:cubicBezTo>
                    <a:cubicBezTo>
                      <a:pt x="292" y="2059"/>
                      <a:pt x="257" y="2046"/>
                      <a:pt x="223" y="2046"/>
                    </a:cubicBezTo>
                    <a:cubicBezTo>
                      <a:pt x="155" y="2046"/>
                      <a:pt x="90" y="2095"/>
                      <a:pt x="82" y="2170"/>
                    </a:cubicBezTo>
                    <a:cubicBezTo>
                      <a:pt x="1" y="2663"/>
                      <a:pt x="490" y="2850"/>
                      <a:pt x="1272" y="2850"/>
                    </a:cubicBezTo>
                    <a:cubicBezTo>
                      <a:pt x="2678" y="2850"/>
                      <a:pt x="5032" y="2246"/>
                      <a:pt x="6729" y="1729"/>
                    </a:cubicBezTo>
                    <a:cubicBezTo>
                      <a:pt x="7925" y="1367"/>
                      <a:pt x="8850" y="1264"/>
                      <a:pt x="9516" y="1264"/>
                    </a:cubicBezTo>
                    <a:cubicBezTo>
                      <a:pt x="10407" y="1264"/>
                      <a:pt x="10837" y="1449"/>
                      <a:pt x="10837" y="1449"/>
                    </a:cubicBezTo>
                    <a:lnTo>
                      <a:pt x="10688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05" name="Google Shape;1105;p50"/>
              <p:cNvSpPr/>
              <p:nvPr/>
            </p:nvSpPr>
            <p:spPr>
              <a:xfrm>
                <a:off x="7204011" y="473741"/>
                <a:ext cx="17300" cy="99513"/>
              </a:xfrm>
              <a:custGeom>
                <a:avLst/>
                <a:gdLst/>
                <a:ahLst/>
                <a:cxnLst/>
                <a:rect l="l" t="t" r="r" b="b"/>
                <a:pathLst>
                  <a:path w="222" h="1277" extrusionOk="0">
                    <a:moveTo>
                      <a:pt x="62" y="0"/>
                    </a:moveTo>
                    <a:cubicBezTo>
                      <a:pt x="53" y="0"/>
                      <a:pt x="45" y="2"/>
                      <a:pt x="36" y="7"/>
                    </a:cubicBezTo>
                    <a:lnTo>
                      <a:pt x="1" y="1259"/>
                    </a:lnTo>
                    <a:lnTo>
                      <a:pt x="173" y="1277"/>
                    </a:lnTo>
                    <a:lnTo>
                      <a:pt x="221" y="174"/>
                    </a:lnTo>
                    <a:cubicBezTo>
                      <a:pt x="221" y="174"/>
                      <a:pt x="139" y="0"/>
                      <a:pt x="62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06" name="Google Shape;1106;p50"/>
              <p:cNvSpPr/>
              <p:nvPr/>
            </p:nvSpPr>
            <p:spPr>
              <a:xfrm>
                <a:off x="7286303" y="462909"/>
                <a:ext cx="26028" cy="102942"/>
              </a:xfrm>
              <a:custGeom>
                <a:avLst/>
                <a:gdLst/>
                <a:ahLst/>
                <a:cxnLst/>
                <a:rect l="l" t="t" r="r" b="b"/>
                <a:pathLst>
                  <a:path w="334" h="1321" extrusionOk="0">
                    <a:moveTo>
                      <a:pt x="192" y="0"/>
                    </a:moveTo>
                    <a:cubicBezTo>
                      <a:pt x="105" y="0"/>
                      <a:pt x="0" y="212"/>
                      <a:pt x="6" y="218"/>
                    </a:cubicBezTo>
                    <a:lnTo>
                      <a:pt x="143" y="1321"/>
                    </a:lnTo>
                    <a:lnTo>
                      <a:pt x="334" y="1255"/>
                    </a:lnTo>
                    <a:lnTo>
                      <a:pt x="209" y="3"/>
                    </a:lnTo>
                    <a:cubicBezTo>
                      <a:pt x="203" y="1"/>
                      <a:pt x="198" y="0"/>
                      <a:pt x="192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07" name="Google Shape;1107;p50"/>
              <p:cNvSpPr/>
              <p:nvPr/>
            </p:nvSpPr>
            <p:spPr>
              <a:xfrm>
                <a:off x="7168710" y="436180"/>
                <a:ext cx="167778" cy="1184342"/>
              </a:xfrm>
              <a:custGeom>
                <a:avLst/>
                <a:gdLst/>
                <a:ahLst/>
                <a:cxnLst/>
                <a:rect l="l" t="t" r="r" b="b"/>
                <a:pathLst>
                  <a:path w="2153" h="15198" extrusionOk="0">
                    <a:moveTo>
                      <a:pt x="1139" y="0"/>
                    </a:moveTo>
                    <a:cubicBezTo>
                      <a:pt x="877" y="0"/>
                      <a:pt x="668" y="203"/>
                      <a:pt x="650" y="465"/>
                    </a:cubicBezTo>
                    <a:lnTo>
                      <a:pt x="644" y="644"/>
                    </a:lnTo>
                    <a:lnTo>
                      <a:pt x="638" y="871"/>
                    </a:lnTo>
                    <a:lnTo>
                      <a:pt x="591" y="1926"/>
                    </a:lnTo>
                    <a:lnTo>
                      <a:pt x="203" y="10392"/>
                    </a:lnTo>
                    <a:lnTo>
                      <a:pt x="197" y="10499"/>
                    </a:lnTo>
                    <a:lnTo>
                      <a:pt x="191" y="10666"/>
                    </a:lnTo>
                    <a:lnTo>
                      <a:pt x="179" y="10982"/>
                    </a:lnTo>
                    <a:lnTo>
                      <a:pt x="167" y="11143"/>
                    </a:lnTo>
                    <a:lnTo>
                      <a:pt x="161" y="11256"/>
                    </a:lnTo>
                    <a:lnTo>
                      <a:pt x="30" y="14094"/>
                    </a:lnTo>
                    <a:cubicBezTo>
                      <a:pt x="0" y="14696"/>
                      <a:pt x="477" y="15197"/>
                      <a:pt x="1080" y="15197"/>
                    </a:cubicBezTo>
                    <a:cubicBezTo>
                      <a:pt x="1676" y="15197"/>
                      <a:pt x="2153" y="14696"/>
                      <a:pt x="2141" y="14100"/>
                    </a:cubicBezTo>
                    <a:lnTo>
                      <a:pt x="2039" y="11244"/>
                    </a:lnTo>
                    <a:lnTo>
                      <a:pt x="2033" y="11137"/>
                    </a:lnTo>
                    <a:lnTo>
                      <a:pt x="2022" y="10970"/>
                    </a:lnTo>
                    <a:lnTo>
                      <a:pt x="2010" y="10660"/>
                    </a:lnTo>
                    <a:lnTo>
                      <a:pt x="2004" y="10493"/>
                    </a:lnTo>
                    <a:lnTo>
                      <a:pt x="1992" y="10380"/>
                    </a:lnTo>
                    <a:lnTo>
                      <a:pt x="1676" y="1908"/>
                    </a:lnTo>
                    <a:lnTo>
                      <a:pt x="1634" y="841"/>
                    </a:lnTo>
                    <a:lnTo>
                      <a:pt x="1628" y="632"/>
                    </a:lnTo>
                    <a:lnTo>
                      <a:pt x="1622" y="465"/>
                    </a:lnTo>
                    <a:cubicBezTo>
                      <a:pt x="1616" y="334"/>
                      <a:pt x="1562" y="215"/>
                      <a:pt x="1473" y="137"/>
                    </a:cubicBezTo>
                    <a:cubicBezTo>
                      <a:pt x="1384" y="54"/>
                      <a:pt x="1270" y="0"/>
                      <a:pt x="1139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08" name="Google Shape;1108;p50"/>
              <p:cNvSpPr/>
              <p:nvPr/>
            </p:nvSpPr>
            <p:spPr>
              <a:xfrm>
                <a:off x="7191932" y="268400"/>
                <a:ext cx="129671" cy="118138"/>
              </a:xfrm>
              <a:custGeom>
                <a:avLst/>
                <a:gdLst/>
                <a:ahLst/>
                <a:cxnLst/>
                <a:rect l="l" t="t" r="r" b="b"/>
                <a:pathLst>
                  <a:path w="1664" h="1516" extrusionOk="0">
                    <a:moveTo>
                      <a:pt x="829" y="1"/>
                    </a:moveTo>
                    <a:cubicBezTo>
                      <a:pt x="829" y="1"/>
                      <a:pt x="1" y="1515"/>
                      <a:pt x="829" y="1515"/>
                    </a:cubicBezTo>
                    <a:cubicBezTo>
                      <a:pt x="1664" y="1515"/>
                      <a:pt x="829" y="1"/>
                      <a:pt x="829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09" name="Google Shape;1109;p50"/>
              <p:cNvSpPr/>
              <p:nvPr/>
            </p:nvSpPr>
            <p:spPr>
              <a:xfrm>
                <a:off x="7214220" y="297701"/>
                <a:ext cx="85097" cy="76759"/>
              </a:xfrm>
              <a:custGeom>
                <a:avLst/>
                <a:gdLst/>
                <a:ahLst/>
                <a:cxnLst/>
                <a:rect l="l" t="t" r="r" b="b"/>
                <a:pathLst>
                  <a:path w="1092" h="985" extrusionOk="0">
                    <a:moveTo>
                      <a:pt x="543" y="1"/>
                    </a:moveTo>
                    <a:cubicBezTo>
                      <a:pt x="543" y="1"/>
                      <a:pt x="1" y="984"/>
                      <a:pt x="543" y="984"/>
                    </a:cubicBezTo>
                    <a:cubicBezTo>
                      <a:pt x="1092" y="984"/>
                      <a:pt x="543" y="1"/>
                      <a:pt x="543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0" name="Google Shape;1110;p50"/>
              <p:cNvSpPr/>
              <p:nvPr/>
            </p:nvSpPr>
            <p:spPr>
              <a:xfrm>
                <a:off x="7217493" y="436647"/>
                <a:ext cx="78161" cy="79954"/>
              </a:xfrm>
              <a:custGeom>
                <a:avLst/>
                <a:gdLst/>
                <a:ahLst/>
                <a:cxnLst/>
                <a:rect l="l" t="t" r="r" b="b"/>
                <a:pathLst>
                  <a:path w="1003" h="1026" extrusionOk="0">
                    <a:moveTo>
                      <a:pt x="507" y="0"/>
                    </a:moveTo>
                    <a:cubicBezTo>
                      <a:pt x="245" y="0"/>
                      <a:pt x="36" y="203"/>
                      <a:pt x="18" y="465"/>
                    </a:cubicBezTo>
                    <a:lnTo>
                      <a:pt x="0" y="877"/>
                    </a:lnTo>
                    <a:cubicBezTo>
                      <a:pt x="138" y="972"/>
                      <a:pt x="305" y="1026"/>
                      <a:pt x="483" y="1026"/>
                    </a:cubicBezTo>
                    <a:cubicBezTo>
                      <a:pt x="686" y="1026"/>
                      <a:pt x="865" y="960"/>
                      <a:pt x="1002" y="847"/>
                    </a:cubicBezTo>
                    <a:lnTo>
                      <a:pt x="990" y="465"/>
                    </a:lnTo>
                    <a:cubicBezTo>
                      <a:pt x="984" y="340"/>
                      <a:pt x="931" y="221"/>
                      <a:pt x="841" y="137"/>
                    </a:cubicBezTo>
                    <a:cubicBezTo>
                      <a:pt x="752" y="54"/>
                      <a:pt x="638" y="0"/>
                      <a:pt x="507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1" name="Google Shape;1111;p50"/>
              <p:cNvSpPr/>
              <p:nvPr/>
            </p:nvSpPr>
            <p:spPr>
              <a:xfrm>
                <a:off x="7182815" y="370175"/>
                <a:ext cx="144244" cy="132165"/>
              </a:xfrm>
              <a:custGeom>
                <a:avLst/>
                <a:gdLst/>
                <a:ahLst/>
                <a:cxnLst/>
                <a:rect l="l" t="t" r="r" b="b"/>
                <a:pathLst>
                  <a:path w="1851" h="1696" extrusionOk="0">
                    <a:moveTo>
                      <a:pt x="923" y="1"/>
                    </a:moveTo>
                    <a:cubicBezTo>
                      <a:pt x="413" y="1"/>
                      <a:pt x="1" y="460"/>
                      <a:pt x="94" y="990"/>
                    </a:cubicBezTo>
                    <a:cubicBezTo>
                      <a:pt x="153" y="1342"/>
                      <a:pt x="434" y="1622"/>
                      <a:pt x="785" y="1682"/>
                    </a:cubicBezTo>
                    <a:cubicBezTo>
                      <a:pt x="836" y="1691"/>
                      <a:pt x="886" y="1695"/>
                      <a:pt x="935" y="1695"/>
                    </a:cubicBezTo>
                    <a:cubicBezTo>
                      <a:pt x="1441" y="1695"/>
                      <a:pt x="1850" y="1237"/>
                      <a:pt x="1763" y="710"/>
                    </a:cubicBezTo>
                    <a:cubicBezTo>
                      <a:pt x="1709" y="358"/>
                      <a:pt x="1429" y="72"/>
                      <a:pt x="1066" y="13"/>
                    </a:cubicBezTo>
                    <a:cubicBezTo>
                      <a:pt x="1018" y="5"/>
                      <a:pt x="970" y="1"/>
                      <a:pt x="923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2" name="Google Shape;1112;p50"/>
              <p:cNvSpPr/>
              <p:nvPr/>
            </p:nvSpPr>
            <p:spPr>
              <a:xfrm>
                <a:off x="7217025" y="398541"/>
                <a:ext cx="75823" cy="75823"/>
              </a:xfrm>
              <a:custGeom>
                <a:avLst/>
                <a:gdLst/>
                <a:ahLst/>
                <a:cxnLst/>
                <a:rect l="l" t="t" r="r" b="b"/>
                <a:pathLst>
                  <a:path w="973" h="973" extrusionOk="0">
                    <a:moveTo>
                      <a:pt x="489" y="0"/>
                    </a:moveTo>
                    <a:cubicBezTo>
                      <a:pt x="221" y="0"/>
                      <a:pt x="1" y="215"/>
                      <a:pt x="1" y="483"/>
                    </a:cubicBezTo>
                    <a:cubicBezTo>
                      <a:pt x="1" y="751"/>
                      <a:pt x="221" y="972"/>
                      <a:pt x="489" y="972"/>
                    </a:cubicBezTo>
                    <a:cubicBezTo>
                      <a:pt x="758" y="972"/>
                      <a:pt x="972" y="751"/>
                      <a:pt x="972" y="483"/>
                    </a:cubicBezTo>
                    <a:cubicBezTo>
                      <a:pt x="972" y="215"/>
                      <a:pt x="758" y="0"/>
                      <a:pt x="489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3" name="Google Shape;1113;p50"/>
              <p:cNvSpPr/>
              <p:nvPr/>
            </p:nvSpPr>
            <p:spPr>
              <a:xfrm>
                <a:off x="7919934" y="538344"/>
                <a:ext cx="66550" cy="66550"/>
              </a:xfrm>
              <a:custGeom>
                <a:avLst/>
                <a:gdLst/>
                <a:ahLst/>
                <a:cxnLst/>
                <a:rect l="l" t="t" r="r" b="b"/>
                <a:pathLst>
                  <a:path w="854" h="854" extrusionOk="0">
                    <a:moveTo>
                      <a:pt x="424" y="102"/>
                    </a:moveTo>
                    <a:cubicBezTo>
                      <a:pt x="603" y="102"/>
                      <a:pt x="752" y="251"/>
                      <a:pt x="752" y="430"/>
                    </a:cubicBezTo>
                    <a:cubicBezTo>
                      <a:pt x="752" y="603"/>
                      <a:pt x="603" y="752"/>
                      <a:pt x="424" y="752"/>
                    </a:cubicBezTo>
                    <a:cubicBezTo>
                      <a:pt x="245" y="752"/>
                      <a:pt x="96" y="603"/>
                      <a:pt x="96" y="430"/>
                    </a:cubicBezTo>
                    <a:cubicBezTo>
                      <a:pt x="96" y="251"/>
                      <a:pt x="245" y="102"/>
                      <a:pt x="424" y="102"/>
                    </a:cubicBezTo>
                    <a:close/>
                    <a:moveTo>
                      <a:pt x="424" y="1"/>
                    </a:moveTo>
                    <a:cubicBezTo>
                      <a:pt x="186" y="1"/>
                      <a:pt x="1" y="198"/>
                      <a:pt x="1" y="430"/>
                    </a:cubicBezTo>
                    <a:cubicBezTo>
                      <a:pt x="1" y="669"/>
                      <a:pt x="198" y="853"/>
                      <a:pt x="424" y="853"/>
                    </a:cubicBezTo>
                    <a:cubicBezTo>
                      <a:pt x="657" y="853"/>
                      <a:pt x="853" y="669"/>
                      <a:pt x="847" y="430"/>
                    </a:cubicBezTo>
                    <a:cubicBezTo>
                      <a:pt x="847" y="186"/>
                      <a:pt x="657" y="1"/>
                      <a:pt x="424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4" name="Google Shape;1114;p50"/>
              <p:cNvSpPr/>
              <p:nvPr/>
            </p:nvSpPr>
            <p:spPr>
              <a:xfrm>
                <a:off x="7758780" y="593517"/>
                <a:ext cx="183597" cy="563805"/>
              </a:xfrm>
              <a:custGeom>
                <a:avLst/>
                <a:gdLst/>
                <a:ahLst/>
                <a:cxnLst/>
                <a:rect l="l" t="t" r="r" b="b"/>
                <a:pathLst>
                  <a:path w="2356" h="7235" extrusionOk="0">
                    <a:moveTo>
                      <a:pt x="2303" y="1"/>
                    </a:moveTo>
                    <a:cubicBezTo>
                      <a:pt x="2286" y="1"/>
                      <a:pt x="2264" y="12"/>
                      <a:pt x="2254" y="32"/>
                    </a:cubicBezTo>
                    <a:lnTo>
                      <a:pt x="6" y="7175"/>
                    </a:lnTo>
                    <a:cubicBezTo>
                      <a:pt x="0" y="7192"/>
                      <a:pt x="12" y="7222"/>
                      <a:pt x="36" y="7234"/>
                    </a:cubicBezTo>
                    <a:lnTo>
                      <a:pt x="48" y="7234"/>
                    </a:lnTo>
                    <a:cubicBezTo>
                      <a:pt x="72" y="7234"/>
                      <a:pt x="90" y="7216"/>
                      <a:pt x="96" y="7204"/>
                    </a:cubicBezTo>
                    <a:lnTo>
                      <a:pt x="2343" y="62"/>
                    </a:lnTo>
                    <a:cubicBezTo>
                      <a:pt x="2355" y="38"/>
                      <a:pt x="2337" y="8"/>
                      <a:pt x="2313" y="2"/>
                    </a:cubicBezTo>
                    <a:cubicBezTo>
                      <a:pt x="2310" y="1"/>
                      <a:pt x="2307" y="1"/>
                      <a:pt x="2303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5" name="Google Shape;1115;p50"/>
              <p:cNvSpPr/>
              <p:nvPr/>
            </p:nvSpPr>
            <p:spPr>
              <a:xfrm>
                <a:off x="7961782" y="595388"/>
                <a:ext cx="183597" cy="563338"/>
              </a:xfrm>
              <a:custGeom>
                <a:avLst/>
                <a:gdLst/>
                <a:ahLst/>
                <a:cxnLst/>
                <a:rect l="l" t="t" r="r" b="b"/>
                <a:pathLst>
                  <a:path w="2356" h="7229" extrusionOk="0">
                    <a:moveTo>
                      <a:pt x="49" y="1"/>
                    </a:moveTo>
                    <a:cubicBezTo>
                      <a:pt x="45" y="1"/>
                      <a:pt x="40" y="1"/>
                      <a:pt x="36" y="2"/>
                    </a:cubicBezTo>
                    <a:cubicBezTo>
                      <a:pt x="18" y="8"/>
                      <a:pt x="0" y="38"/>
                      <a:pt x="6" y="62"/>
                    </a:cubicBezTo>
                    <a:lnTo>
                      <a:pt x="2260" y="7198"/>
                    </a:lnTo>
                    <a:cubicBezTo>
                      <a:pt x="2266" y="7216"/>
                      <a:pt x="2278" y="7228"/>
                      <a:pt x="2302" y="7228"/>
                    </a:cubicBezTo>
                    <a:lnTo>
                      <a:pt x="2320" y="7228"/>
                    </a:lnTo>
                    <a:cubicBezTo>
                      <a:pt x="2344" y="7222"/>
                      <a:pt x="2355" y="7192"/>
                      <a:pt x="2349" y="7168"/>
                    </a:cubicBezTo>
                    <a:lnTo>
                      <a:pt x="96" y="32"/>
                    </a:lnTo>
                    <a:cubicBezTo>
                      <a:pt x="91" y="12"/>
                      <a:pt x="70" y="1"/>
                      <a:pt x="49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6" name="Google Shape;1116;p50"/>
              <p:cNvSpPr/>
              <p:nvPr/>
            </p:nvSpPr>
            <p:spPr>
              <a:xfrm>
                <a:off x="7949703" y="597803"/>
                <a:ext cx="7013" cy="559519"/>
              </a:xfrm>
              <a:custGeom>
                <a:avLst/>
                <a:gdLst/>
                <a:ahLst/>
                <a:cxnLst/>
                <a:rect l="l" t="t" r="r" b="b"/>
                <a:pathLst>
                  <a:path w="90" h="7180" extrusionOk="0">
                    <a:moveTo>
                      <a:pt x="42" y="1"/>
                    </a:moveTo>
                    <a:cubicBezTo>
                      <a:pt x="24" y="1"/>
                      <a:pt x="0" y="25"/>
                      <a:pt x="0" y="43"/>
                    </a:cubicBezTo>
                    <a:lnTo>
                      <a:pt x="0" y="7131"/>
                    </a:lnTo>
                    <a:cubicBezTo>
                      <a:pt x="0" y="7155"/>
                      <a:pt x="18" y="7179"/>
                      <a:pt x="42" y="7179"/>
                    </a:cubicBezTo>
                    <a:cubicBezTo>
                      <a:pt x="66" y="7179"/>
                      <a:pt x="90" y="7155"/>
                      <a:pt x="90" y="7131"/>
                    </a:cubicBezTo>
                    <a:lnTo>
                      <a:pt x="90" y="43"/>
                    </a:lnTo>
                    <a:cubicBezTo>
                      <a:pt x="90" y="19"/>
                      <a:pt x="66" y="1"/>
                      <a:pt x="42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7" name="Google Shape;1117;p50"/>
              <p:cNvSpPr/>
              <p:nvPr/>
            </p:nvSpPr>
            <p:spPr>
              <a:xfrm>
                <a:off x="7714595" y="1132626"/>
                <a:ext cx="477228" cy="196144"/>
              </a:xfrm>
              <a:custGeom>
                <a:avLst/>
                <a:gdLst/>
                <a:ahLst/>
                <a:cxnLst/>
                <a:rect l="l" t="t" r="r" b="b"/>
                <a:pathLst>
                  <a:path w="6124" h="2517" extrusionOk="0">
                    <a:moveTo>
                      <a:pt x="1" y="0"/>
                    </a:moveTo>
                    <a:cubicBezTo>
                      <a:pt x="281" y="1437"/>
                      <a:pt x="1539" y="2516"/>
                      <a:pt x="3059" y="2516"/>
                    </a:cubicBezTo>
                    <a:cubicBezTo>
                      <a:pt x="4579" y="2516"/>
                      <a:pt x="5849" y="1437"/>
                      <a:pt x="612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8" name="Google Shape;1118;p50"/>
              <p:cNvSpPr/>
              <p:nvPr/>
            </p:nvSpPr>
            <p:spPr>
              <a:xfrm>
                <a:off x="7714595" y="1132626"/>
                <a:ext cx="477228" cy="196144"/>
              </a:xfrm>
              <a:custGeom>
                <a:avLst/>
                <a:gdLst/>
                <a:ahLst/>
                <a:cxnLst/>
                <a:rect l="l" t="t" r="r" b="b"/>
                <a:pathLst>
                  <a:path w="6124" h="2517" extrusionOk="0">
                    <a:moveTo>
                      <a:pt x="5295" y="0"/>
                    </a:moveTo>
                    <a:cubicBezTo>
                      <a:pt x="4484" y="823"/>
                      <a:pt x="3626" y="1097"/>
                      <a:pt x="2841" y="1097"/>
                    </a:cubicBezTo>
                    <a:cubicBezTo>
                      <a:pt x="1273" y="1097"/>
                      <a:pt x="1" y="0"/>
                      <a:pt x="1" y="0"/>
                    </a:cubicBezTo>
                    <a:lnTo>
                      <a:pt x="1" y="0"/>
                    </a:lnTo>
                    <a:cubicBezTo>
                      <a:pt x="281" y="1437"/>
                      <a:pt x="1539" y="2516"/>
                      <a:pt x="3059" y="2516"/>
                    </a:cubicBezTo>
                    <a:cubicBezTo>
                      <a:pt x="4579" y="2516"/>
                      <a:pt x="5849" y="1437"/>
                      <a:pt x="6124" y="0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9" name="Google Shape;1119;p50"/>
              <p:cNvSpPr/>
              <p:nvPr/>
            </p:nvSpPr>
            <p:spPr>
              <a:xfrm>
                <a:off x="6534533" y="678225"/>
                <a:ext cx="66083" cy="66472"/>
              </a:xfrm>
              <a:custGeom>
                <a:avLst/>
                <a:gdLst/>
                <a:ahLst/>
                <a:cxnLst/>
                <a:rect l="l" t="t" r="r" b="b"/>
                <a:pathLst>
                  <a:path w="848" h="853" extrusionOk="0">
                    <a:moveTo>
                      <a:pt x="424" y="96"/>
                    </a:moveTo>
                    <a:cubicBezTo>
                      <a:pt x="603" y="96"/>
                      <a:pt x="752" y="245"/>
                      <a:pt x="752" y="424"/>
                    </a:cubicBezTo>
                    <a:cubicBezTo>
                      <a:pt x="752" y="597"/>
                      <a:pt x="603" y="746"/>
                      <a:pt x="424" y="746"/>
                    </a:cubicBezTo>
                    <a:cubicBezTo>
                      <a:pt x="245" y="746"/>
                      <a:pt x="96" y="597"/>
                      <a:pt x="96" y="424"/>
                    </a:cubicBezTo>
                    <a:cubicBezTo>
                      <a:pt x="96" y="245"/>
                      <a:pt x="245" y="96"/>
                      <a:pt x="424" y="96"/>
                    </a:cubicBezTo>
                    <a:close/>
                    <a:moveTo>
                      <a:pt x="424" y="0"/>
                    </a:moveTo>
                    <a:cubicBezTo>
                      <a:pt x="185" y="0"/>
                      <a:pt x="0" y="197"/>
                      <a:pt x="0" y="430"/>
                    </a:cubicBezTo>
                    <a:cubicBezTo>
                      <a:pt x="0" y="668"/>
                      <a:pt x="191" y="853"/>
                      <a:pt x="424" y="853"/>
                    </a:cubicBezTo>
                    <a:cubicBezTo>
                      <a:pt x="656" y="853"/>
                      <a:pt x="847" y="662"/>
                      <a:pt x="847" y="430"/>
                    </a:cubicBezTo>
                    <a:cubicBezTo>
                      <a:pt x="847" y="191"/>
                      <a:pt x="656" y="0"/>
                      <a:pt x="424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0" name="Google Shape;1120;p50"/>
              <p:cNvSpPr/>
              <p:nvPr/>
            </p:nvSpPr>
            <p:spPr>
              <a:xfrm>
                <a:off x="6372833" y="732931"/>
                <a:ext cx="183597" cy="563728"/>
              </a:xfrm>
              <a:custGeom>
                <a:avLst/>
                <a:gdLst/>
                <a:ahLst/>
                <a:cxnLst/>
                <a:rect l="l" t="t" r="r" b="b"/>
                <a:pathLst>
                  <a:path w="2356" h="7234" extrusionOk="0">
                    <a:moveTo>
                      <a:pt x="2307" y="0"/>
                    </a:moveTo>
                    <a:cubicBezTo>
                      <a:pt x="2287" y="0"/>
                      <a:pt x="2265" y="12"/>
                      <a:pt x="2260" y="32"/>
                    </a:cubicBezTo>
                    <a:lnTo>
                      <a:pt x="7" y="7174"/>
                    </a:lnTo>
                    <a:cubicBezTo>
                      <a:pt x="1" y="7192"/>
                      <a:pt x="13" y="7222"/>
                      <a:pt x="36" y="7234"/>
                    </a:cubicBezTo>
                    <a:lnTo>
                      <a:pt x="54" y="7234"/>
                    </a:lnTo>
                    <a:cubicBezTo>
                      <a:pt x="78" y="7234"/>
                      <a:pt x="90" y="7222"/>
                      <a:pt x="96" y="7204"/>
                    </a:cubicBezTo>
                    <a:lnTo>
                      <a:pt x="2350" y="61"/>
                    </a:lnTo>
                    <a:cubicBezTo>
                      <a:pt x="2356" y="38"/>
                      <a:pt x="2344" y="8"/>
                      <a:pt x="2320" y="2"/>
                    </a:cubicBezTo>
                    <a:cubicBezTo>
                      <a:pt x="2316" y="1"/>
                      <a:pt x="2312" y="0"/>
                      <a:pt x="2307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1" name="Google Shape;1121;p50"/>
              <p:cNvSpPr/>
              <p:nvPr/>
            </p:nvSpPr>
            <p:spPr>
              <a:xfrm>
                <a:off x="6576380" y="735269"/>
                <a:ext cx="183519" cy="563728"/>
              </a:xfrm>
              <a:custGeom>
                <a:avLst/>
                <a:gdLst/>
                <a:ahLst/>
                <a:cxnLst/>
                <a:rect l="l" t="t" r="r" b="b"/>
                <a:pathLst>
                  <a:path w="2355" h="7234" extrusionOk="0">
                    <a:moveTo>
                      <a:pt x="48" y="0"/>
                    </a:moveTo>
                    <a:cubicBezTo>
                      <a:pt x="44" y="0"/>
                      <a:pt x="40" y="1"/>
                      <a:pt x="36" y="2"/>
                    </a:cubicBezTo>
                    <a:cubicBezTo>
                      <a:pt x="12" y="8"/>
                      <a:pt x="0" y="37"/>
                      <a:pt x="6" y="61"/>
                    </a:cubicBezTo>
                    <a:lnTo>
                      <a:pt x="2254" y="7204"/>
                    </a:lnTo>
                    <a:cubicBezTo>
                      <a:pt x="2266" y="7216"/>
                      <a:pt x="2277" y="7234"/>
                      <a:pt x="2301" y="7234"/>
                    </a:cubicBezTo>
                    <a:lnTo>
                      <a:pt x="2313" y="7234"/>
                    </a:lnTo>
                    <a:cubicBezTo>
                      <a:pt x="2337" y="7222"/>
                      <a:pt x="2355" y="7192"/>
                      <a:pt x="2343" y="7174"/>
                    </a:cubicBezTo>
                    <a:lnTo>
                      <a:pt x="95" y="31"/>
                    </a:lnTo>
                    <a:cubicBezTo>
                      <a:pt x="90" y="12"/>
                      <a:pt x="69" y="0"/>
                      <a:pt x="48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2" name="Google Shape;1122;p50"/>
              <p:cNvSpPr/>
              <p:nvPr/>
            </p:nvSpPr>
            <p:spPr>
              <a:xfrm>
                <a:off x="6563834" y="737217"/>
                <a:ext cx="7013" cy="559442"/>
              </a:xfrm>
              <a:custGeom>
                <a:avLst/>
                <a:gdLst/>
                <a:ahLst/>
                <a:cxnLst/>
                <a:rect l="l" t="t" r="r" b="b"/>
                <a:pathLst>
                  <a:path w="90" h="7179" extrusionOk="0">
                    <a:moveTo>
                      <a:pt x="48" y="1"/>
                    </a:moveTo>
                    <a:cubicBezTo>
                      <a:pt x="24" y="1"/>
                      <a:pt x="0" y="24"/>
                      <a:pt x="0" y="42"/>
                    </a:cubicBezTo>
                    <a:lnTo>
                      <a:pt x="0" y="7131"/>
                    </a:lnTo>
                    <a:cubicBezTo>
                      <a:pt x="0" y="7155"/>
                      <a:pt x="24" y="7179"/>
                      <a:pt x="48" y="7179"/>
                    </a:cubicBezTo>
                    <a:cubicBezTo>
                      <a:pt x="72" y="7179"/>
                      <a:pt x="89" y="7161"/>
                      <a:pt x="89" y="7131"/>
                    </a:cubicBezTo>
                    <a:lnTo>
                      <a:pt x="89" y="42"/>
                    </a:lnTo>
                    <a:cubicBezTo>
                      <a:pt x="89" y="18"/>
                      <a:pt x="66" y="1"/>
                      <a:pt x="48" y="1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3" name="Google Shape;1123;p50"/>
              <p:cNvSpPr/>
              <p:nvPr/>
            </p:nvSpPr>
            <p:spPr>
              <a:xfrm>
                <a:off x="6328726" y="1272429"/>
                <a:ext cx="477696" cy="196611"/>
              </a:xfrm>
              <a:custGeom>
                <a:avLst/>
                <a:gdLst/>
                <a:ahLst/>
                <a:cxnLst/>
                <a:rect l="l" t="t" r="r" b="b"/>
                <a:pathLst>
                  <a:path w="6130" h="2523" extrusionOk="0">
                    <a:moveTo>
                      <a:pt x="0" y="1"/>
                    </a:moveTo>
                    <a:cubicBezTo>
                      <a:pt x="281" y="1443"/>
                      <a:pt x="1544" y="2523"/>
                      <a:pt x="3065" y="2523"/>
                    </a:cubicBezTo>
                    <a:cubicBezTo>
                      <a:pt x="4585" y="2523"/>
                      <a:pt x="5849" y="1443"/>
                      <a:pt x="6129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4" name="Google Shape;1124;p50"/>
              <p:cNvSpPr/>
              <p:nvPr/>
            </p:nvSpPr>
            <p:spPr>
              <a:xfrm>
                <a:off x="6328726" y="1272429"/>
                <a:ext cx="477696" cy="196611"/>
              </a:xfrm>
              <a:custGeom>
                <a:avLst/>
                <a:gdLst/>
                <a:ahLst/>
                <a:cxnLst/>
                <a:rect l="l" t="t" r="r" b="b"/>
                <a:pathLst>
                  <a:path w="6130" h="2523" extrusionOk="0">
                    <a:moveTo>
                      <a:pt x="5300" y="1"/>
                    </a:moveTo>
                    <a:cubicBezTo>
                      <a:pt x="4488" y="823"/>
                      <a:pt x="3628" y="1098"/>
                      <a:pt x="2843" y="1098"/>
                    </a:cubicBezTo>
                    <a:cubicBezTo>
                      <a:pt x="1272" y="1098"/>
                      <a:pt x="1" y="1"/>
                      <a:pt x="0" y="1"/>
                    </a:cubicBezTo>
                    <a:lnTo>
                      <a:pt x="0" y="1"/>
                    </a:lnTo>
                    <a:cubicBezTo>
                      <a:pt x="281" y="1443"/>
                      <a:pt x="1544" y="2523"/>
                      <a:pt x="3065" y="2523"/>
                    </a:cubicBezTo>
                    <a:cubicBezTo>
                      <a:pt x="4585" y="2523"/>
                      <a:pt x="5849" y="1443"/>
                      <a:pt x="6129" y="1"/>
                    </a:cubicBezTo>
                    <a:close/>
                  </a:path>
                </a:pathLst>
              </a:custGeom>
              <a:solidFill>
                <a:srgbClr val="434343">
                  <a:alpha val="29589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5" name="Google Shape;1125;p50"/>
              <p:cNvSpPr/>
              <p:nvPr/>
            </p:nvSpPr>
            <p:spPr>
              <a:xfrm>
                <a:off x="7181256" y="1267364"/>
                <a:ext cx="144088" cy="24703"/>
              </a:xfrm>
              <a:custGeom>
                <a:avLst/>
                <a:gdLst/>
                <a:ahLst/>
                <a:cxnLst/>
                <a:rect l="l" t="t" r="r" b="b"/>
                <a:pathLst>
                  <a:path w="1849" h="317" extrusionOk="0">
                    <a:moveTo>
                      <a:pt x="18" y="0"/>
                    </a:moveTo>
                    <a:lnTo>
                      <a:pt x="0" y="316"/>
                    </a:lnTo>
                    <a:lnTo>
                      <a:pt x="1849" y="316"/>
                    </a:lnTo>
                    <a:lnTo>
                      <a:pt x="1843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6" name="Google Shape;1126;p50"/>
              <p:cNvSpPr/>
              <p:nvPr/>
            </p:nvSpPr>
            <p:spPr>
              <a:xfrm>
                <a:off x="7183127" y="1245933"/>
                <a:ext cx="141283" cy="8962"/>
              </a:xfrm>
              <a:custGeom>
                <a:avLst/>
                <a:gdLst/>
                <a:ahLst/>
                <a:cxnLst/>
                <a:rect l="l" t="t" r="r" b="b"/>
                <a:pathLst>
                  <a:path w="1813" h="115" extrusionOk="0">
                    <a:moveTo>
                      <a:pt x="6" y="1"/>
                    </a:moveTo>
                    <a:lnTo>
                      <a:pt x="0" y="114"/>
                    </a:lnTo>
                    <a:lnTo>
                      <a:pt x="1813" y="114"/>
                    </a:lnTo>
                    <a:lnTo>
                      <a:pt x="1801" y="1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7" name="Google Shape;1127;p50"/>
              <p:cNvSpPr/>
              <p:nvPr/>
            </p:nvSpPr>
            <p:spPr>
              <a:xfrm>
                <a:off x="7180789" y="1304536"/>
                <a:ext cx="145491" cy="8416"/>
              </a:xfrm>
              <a:custGeom>
                <a:avLst/>
                <a:gdLst/>
                <a:ahLst/>
                <a:cxnLst/>
                <a:rect l="l" t="t" r="r" b="b"/>
                <a:pathLst>
                  <a:path w="1867" h="108" extrusionOk="0">
                    <a:moveTo>
                      <a:pt x="0" y="0"/>
                    </a:moveTo>
                    <a:lnTo>
                      <a:pt x="0" y="107"/>
                    </a:lnTo>
                    <a:lnTo>
                      <a:pt x="1867" y="107"/>
                    </a:lnTo>
                    <a:lnTo>
                      <a:pt x="1861" y="0"/>
                    </a:ln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8" name="Google Shape;1128;p50"/>
              <p:cNvSpPr/>
              <p:nvPr/>
            </p:nvSpPr>
            <p:spPr>
              <a:xfrm>
                <a:off x="6751952" y="1534035"/>
                <a:ext cx="1009161" cy="127334"/>
              </a:xfrm>
              <a:custGeom>
                <a:avLst/>
                <a:gdLst/>
                <a:ahLst/>
                <a:cxnLst/>
                <a:rect l="l" t="t" r="r" b="b"/>
                <a:pathLst>
                  <a:path w="12950" h="1634" extrusionOk="0">
                    <a:moveTo>
                      <a:pt x="1634" y="0"/>
                    </a:moveTo>
                    <a:cubicBezTo>
                      <a:pt x="1181" y="0"/>
                      <a:pt x="776" y="179"/>
                      <a:pt x="478" y="477"/>
                    </a:cubicBezTo>
                    <a:cubicBezTo>
                      <a:pt x="239" y="716"/>
                      <a:pt x="78" y="1020"/>
                      <a:pt x="24" y="1371"/>
                    </a:cubicBezTo>
                    <a:cubicBezTo>
                      <a:pt x="13" y="1461"/>
                      <a:pt x="1" y="1538"/>
                      <a:pt x="1" y="1634"/>
                    </a:cubicBezTo>
                    <a:lnTo>
                      <a:pt x="12950" y="1634"/>
                    </a:lnTo>
                    <a:cubicBezTo>
                      <a:pt x="12950" y="1544"/>
                      <a:pt x="12938" y="1455"/>
                      <a:pt x="12932" y="1371"/>
                    </a:cubicBezTo>
                    <a:cubicBezTo>
                      <a:pt x="12813" y="596"/>
                      <a:pt x="12133" y="0"/>
                      <a:pt x="11322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29" name="Google Shape;1129;p50"/>
              <p:cNvSpPr/>
              <p:nvPr/>
            </p:nvSpPr>
            <p:spPr>
              <a:xfrm>
                <a:off x="6700364" y="1660356"/>
                <a:ext cx="1110467" cy="58212"/>
              </a:xfrm>
              <a:custGeom>
                <a:avLst/>
                <a:gdLst/>
                <a:ahLst/>
                <a:cxnLst/>
                <a:rect l="l" t="t" r="r" b="b"/>
                <a:pathLst>
                  <a:path w="14250" h="747" extrusionOk="0">
                    <a:moveTo>
                      <a:pt x="376" y="1"/>
                    </a:moveTo>
                    <a:cubicBezTo>
                      <a:pt x="168" y="1"/>
                      <a:pt x="1" y="168"/>
                      <a:pt x="1" y="376"/>
                    </a:cubicBezTo>
                    <a:cubicBezTo>
                      <a:pt x="1" y="585"/>
                      <a:pt x="168" y="746"/>
                      <a:pt x="376" y="746"/>
                    </a:cubicBezTo>
                    <a:lnTo>
                      <a:pt x="13880" y="746"/>
                    </a:lnTo>
                    <a:cubicBezTo>
                      <a:pt x="14089" y="746"/>
                      <a:pt x="14250" y="585"/>
                      <a:pt x="14250" y="376"/>
                    </a:cubicBezTo>
                    <a:cubicBezTo>
                      <a:pt x="14250" y="168"/>
                      <a:pt x="14089" y="1"/>
                      <a:pt x="13880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30" name="Google Shape;1130;p50"/>
              <p:cNvSpPr/>
              <p:nvPr/>
            </p:nvSpPr>
            <p:spPr>
              <a:xfrm>
                <a:off x="6752887" y="1640874"/>
                <a:ext cx="1008694" cy="20495"/>
              </a:xfrm>
              <a:custGeom>
                <a:avLst/>
                <a:gdLst/>
                <a:ahLst/>
                <a:cxnLst/>
                <a:rect l="l" t="t" r="r" b="b"/>
                <a:pathLst>
                  <a:path w="12944" h="263" extrusionOk="0">
                    <a:moveTo>
                      <a:pt x="12" y="0"/>
                    </a:moveTo>
                    <a:lnTo>
                      <a:pt x="1" y="263"/>
                    </a:lnTo>
                    <a:lnTo>
                      <a:pt x="12944" y="263"/>
                    </a:lnTo>
                    <a:cubicBezTo>
                      <a:pt x="12944" y="167"/>
                      <a:pt x="12932" y="84"/>
                      <a:pt x="12920" y="0"/>
                    </a:cubicBezTo>
                    <a:close/>
                  </a:path>
                </a:pathLst>
              </a:cu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2" name="Rectangle 1">
            <a:extLst>
              <a:ext uri="{FF2B5EF4-FFF2-40B4-BE49-F238E27FC236}">
                <a16:creationId xmlns:a16="http://schemas.microsoft.com/office/drawing/2014/main" id="{2084BC02-35FA-7F6F-73E2-912EB56A7051}"/>
              </a:ext>
            </a:extLst>
          </p:cNvPr>
          <p:cNvSpPr/>
          <p:nvPr/>
        </p:nvSpPr>
        <p:spPr>
          <a:xfrm>
            <a:off x="0" y="84776"/>
            <a:ext cx="9143999" cy="515526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A4F2369-D6DB-BEA8-7DFD-E910CC63C360}"/>
              </a:ext>
            </a:extLst>
          </p:cNvPr>
          <p:cNvSpPr txBox="1"/>
          <p:nvPr/>
        </p:nvSpPr>
        <p:spPr>
          <a:xfrm>
            <a:off x="1091250" y="1306298"/>
            <a:ext cx="3798716" cy="7925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36F5116-336E-F20D-9B2C-FC8BFAF569AB}"/>
              </a:ext>
            </a:extLst>
          </p:cNvPr>
          <p:cNvSpPr txBox="1"/>
          <p:nvPr/>
        </p:nvSpPr>
        <p:spPr>
          <a:xfrm>
            <a:off x="1091250" y="2386913"/>
            <a:ext cx="3798716" cy="7925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DE77BC4-BD7C-6B4B-A2D6-458C329BB89F}"/>
              </a:ext>
            </a:extLst>
          </p:cNvPr>
          <p:cNvSpPr txBox="1"/>
          <p:nvPr/>
        </p:nvSpPr>
        <p:spPr>
          <a:xfrm>
            <a:off x="1091250" y="3485856"/>
            <a:ext cx="3798716" cy="7925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  <p:transition spd="med">
    <p:pull dir="r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4" name="Google Shape;1164;p52"/>
          <p:cNvSpPr/>
          <p:nvPr/>
        </p:nvSpPr>
        <p:spPr>
          <a:xfrm flipH="1">
            <a:off x="1226291" y="1837550"/>
            <a:ext cx="790200" cy="967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0" tIns="91425" rIns="0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b="1">
                <a:solidFill>
                  <a:schemeClr val="dk1"/>
                </a:solidFill>
                <a:latin typeface="DM Sans"/>
                <a:ea typeface="DM Sans"/>
                <a:cs typeface="DM Sans"/>
                <a:sym typeface="DM Sans"/>
              </a:rPr>
              <a:t>1</a:t>
            </a:r>
            <a:endParaRPr sz="3000">
              <a:solidFill>
                <a:schemeClr val="dk1"/>
              </a:solidFill>
              <a:latin typeface="DM Sans"/>
              <a:ea typeface="DM Sans"/>
              <a:cs typeface="DM Sans"/>
              <a:sym typeface="DM Sans"/>
            </a:endParaRPr>
          </a:p>
        </p:txBody>
      </p:sp>
      <p:cxnSp>
        <p:nvCxnSpPr>
          <p:cNvPr id="1173" name="Google Shape;1173;p52"/>
          <p:cNvCxnSpPr>
            <a:cxnSpLocks/>
            <a:stCxn id="1164" idx="2"/>
          </p:cNvCxnSpPr>
          <p:nvPr/>
        </p:nvCxnSpPr>
        <p:spPr>
          <a:xfrm>
            <a:off x="1621391" y="2805050"/>
            <a:ext cx="0" cy="383750"/>
          </a:xfrm>
          <a:prstGeom prst="straightConnector1">
            <a:avLst/>
          </a:prstGeom>
          <a:noFill/>
          <a:ln w="9525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174" name="Google Shape;1174;p52"/>
          <p:cNvSpPr/>
          <p:nvPr/>
        </p:nvSpPr>
        <p:spPr>
          <a:xfrm flipH="1">
            <a:off x="3192755" y="3480400"/>
            <a:ext cx="790200" cy="9675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spcFirstLastPara="1" wrap="square" lIns="0" tIns="91425" rIns="0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b="1">
                <a:solidFill>
                  <a:schemeClr val="dk1"/>
                </a:solidFill>
                <a:latin typeface="DM Sans"/>
                <a:ea typeface="DM Sans"/>
                <a:cs typeface="DM Sans"/>
                <a:sym typeface="DM Sans"/>
              </a:rPr>
              <a:t>2</a:t>
            </a:r>
            <a:endParaRPr sz="3000">
              <a:solidFill>
                <a:schemeClr val="dk1"/>
              </a:solidFill>
              <a:latin typeface="DM Sans"/>
              <a:ea typeface="DM Sans"/>
              <a:cs typeface="DM Sans"/>
              <a:sym typeface="DM Sans"/>
            </a:endParaRPr>
          </a:p>
        </p:txBody>
      </p:sp>
      <p:cxnSp>
        <p:nvCxnSpPr>
          <p:cNvPr id="1175" name="Google Shape;1175;p52"/>
          <p:cNvCxnSpPr>
            <a:cxnSpLocks/>
            <a:endCxn id="1174" idx="0"/>
          </p:cNvCxnSpPr>
          <p:nvPr/>
        </p:nvCxnSpPr>
        <p:spPr>
          <a:xfrm>
            <a:off x="3586313" y="2523051"/>
            <a:ext cx="1500" cy="957300"/>
          </a:xfrm>
          <a:prstGeom prst="straightConnector1">
            <a:avLst/>
          </a:prstGeom>
          <a:noFill/>
          <a:ln w="9525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176" name="Google Shape;1176;p52"/>
          <p:cNvSpPr/>
          <p:nvPr/>
        </p:nvSpPr>
        <p:spPr>
          <a:xfrm flipH="1">
            <a:off x="5159220" y="1790950"/>
            <a:ext cx="790200" cy="9675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0" tIns="91425" rIns="0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b="1">
                <a:solidFill>
                  <a:schemeClr val="dk1"/>
                </a:solidFill>
                <a:latin typeface="DM Sans"/>
                <a:ea typeface="DM Sans"/>
                <a:cs typeface="DM Sans"/>
                <a:sym typeface="DM Sans"/>
              </a:rPr>
              <a:t>3</a:t>
            </a:r>
            <a:endParaRPr sz="3000">
              <a:solidFill>
                <a:schemeClr val="dk1"/>
              </a:solidFill>
              <a:latin typeface="DM Sans"/>
              <a:ea typeface="DM Sans"/>
              <a:cs typeface="DM Sans"/>
              <a:sym typeface="DM Sans"/>
            </a:endParaRPr>
          </a:p>
        </p:txBody>
      </p:sp>
      <p:cxnSp>
        <p:nvCxnSpPr>
          <p:cNvPr id="1177" name="Google Shape;1177;p52"/>
          <p:cNvCxnSpPr>
            <a:stCxn id="1164" idx="1"/>
            <a:endCxn id="1174" idx="3"/>
          </p:cNvCxnSpPr>
          <p:nvPr/>
        </p:nvCxnSpPr>
        <p:spPr>
          <a:xfrm>
            <a:off x="2016491" y="2321300"/>
            <a:ext cx="1176300" cy="1642800"/>
          </a:xfrm>
          <a:prstGeom prst="bentConnector3">
            <a:avLst>
              <a:gd name="adj1" fmla="val 49998"/>
            </a:avLst>
          </a:prstGeom>
          <a:noFill/>
          <a:ln w="9525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178" name="Google Shape;1178;p52"/>
          <p:cNvCxnSpPr>
            <a:stCxn id="1174" idx="1"/>
            <a:endCxn id="1176" idx="3"/>
          </p:cNvCxnSpPr>
          <p:nvPr/>
        </p:nvCxnSpPr>
        <p:spPr>
          <a:xfrm rot="10800000" flipH="1">
            <a:off x="3982955" y="2274850"/>
            <a:ext cx="1176300" cy="1689300"/>
          </a:xfrm>
          <a:prstGeom prst="bentConnector3">
            <a:avLst>
              <a:gd name="adj1" fmla="val 49998"/>
            </a:avLst>
          </a:prstGeom>
          <a:noFill/>
          <a:ln w="9525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179" name="Google Shape;1179;p52"/>
          <p:cNvCxnSpPr>
            <a:cxnSpLocks/>
            <a:stCxn id="1176" idx="2"/>
          </p:cNvCxnSpPr>
          <p:nvPr/>
        </p:nvCxnSpPr>
        <p:spPr>
          <a:xfrm>
            <a:off x="5554320" y="2758450"/>
            <a:ext cx="0" cy="430350"/>
          </a:xfrm>
          <a:prstGeom prst="straightConnector1">
            <a:avLst/>
          </a:prstGeom>
          <a:noFill/>
          <a:ln w="9525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180" name="Google Shape;1180;p52"/>
          <p:cNvSpPr/>
          <p:nvPr/>
        </p:nvSpPr>
        <p:spPr>
          <a:xfrm flipH="1">
            <a:off x="7125684" y="3472150"/>
            <a:ext cx="790200" cy="967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0" tIns="91425" rIns="0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b="1">
                <a:solidFill>
                  <a:schemeClr val="dk1"/>
                </a:solidFill>
                <a:latin typeface="DM Sans"/>
                <a:ea typeface="DM Sans"/>
                <a:cs typeface="DM Sans"/>
                <a:sym typeface="DM Sans"/>
              </a:rPr>
              <a:t>4</a:t>
            </a:r>
            <a:endParaRPr sz="3000">
              <a:solidFill>
                <a:schemeClr val="dk1"/>
              </a:solidFill>
              <a:latin typeface="DM Sans"/>
              <a:ea typeface="DM Sans"/>
              <a:cs typeface="DM Sans"/>
              <a:sym typeface="DM Sans"/>
            </a:endParaRPr>
          </a:p>
        </p:txBody>
      </p:sp>
      <p:cxnSp>
        <p:nvCxnSpPr>
          <p:cNvPr id="1181" name="Google Shape;1181;p52"/>
          <p:cNvCxnSpPr>
            <a:stCxn id="1176" idx="1"/>
            <a:endCxn id="1180" idx="3"/>
          </p:cNvCxnSpPr>
          <p:nvPr/>
        </p:nvCxnSpPr>
        <p:spPr>
          <a:xfrm>
            <a:off x="5949420" y="2274700"/>
            <a:ext cx="1176300" cy="1681200"/>
          </a:xfrm>
          <a:prstGeom prst="bentConnector3">
            <a:avLst>
              <a:gd name="adj1" fmla="val 49998"/>
            </a:avLst>
          </a:prstGeom>
          <a:noFill/>
          <a:ln w="9525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182" name="Google Shape;1182;p52"/>
          <p:cNvCxnSpPr>
            <a:cxnSpLocks/>
            <a:endCxn id="1180" idx="0"/>
          </p:cNvCxnSpPr>
          <p:nvPr/>
        </p:nvCxnSpPr>
        <p:spPr>
          <a:xfrm>
            <a:off x="7520784" y="2522775"/>
            <a:ext cx="0" cy="949500"/>
          </a:xfrm>
          <a:prstGeom prst="straightConnector1">
            <a:avLst/>
          </a:prstGeom>
          <a:noFill/>
          <a:ln w="9525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" name="Rectangle 1">
            <a:extLst>
              <a:ext uri="{FF2B5EF4-FFF2-40B4-BE49-F238E27FC236}">
                <a16:creationId xmlns:a16="http://schemas.microsoft.com/office/drawing/2014/main" id="{74F086DC-410D-E0C8-C9DB-AA5ED286CB6D}"/>
              </a:ext>
            </a:extLst>
          </p:cNvPr>
          <p:cNvSpPr/>
          <p:nvPr/>
        </p:nvSpPr>
        <p:spPr>
          <a:xfrm>
            <a:off x="0" y="84776"/>
            <a:ext cx="9143999" cy="515526"/>
          </a:xfrm>
          <a:prstGeom prst="rect">
            <a:avLst/>
          </a:prstGeom>
          <a:noFill/>
          <a:ln w="9525" cap="flat">
            <a:noFill/>
            <a:prstDash val="solid"/>
            <a:miter/>
          </a:ln>
        </p:spPr>
        <p:txBody>
          <a:bodyPr wrap="square" lIns="91440" rtlCol="0" anchor="t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7579F2A9-F058-D575-7DC0-06FB3DD4E6B7}"/>
              </a:ext>
            </a:extLst>
          </p:cNvPr>
          <p:cNvSpPr txBox="1"/>
          <p:nvPr/>
        </p:nvSpPr>
        <p:spPr>
          <a:xfrm>
            <a:off x="2486171" y="1255701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A15599E-48ED-1538-4BE2-25BBA03B4CA5}"/>
              </a:ext>
            </a:extLst>
          </p:cNvPr>
          <p:cNvSpPr txBox="1"/>
          <p:nvPr/>
        </p:nvSpPr>
        <p:spPr>
          <a:xfrm>
            <a:off x="480295" y="3105699"/>
            <a:ext cx="2203367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BEB3E97-B371-DF34-9508-C13F4807BDAD}"/>
              </a:ext>
            </a:extLst>
          </p:cNvPr>
          <p:cNvSpPr txBox="1"/>
          <p:nvPr/>
        </p:nvSpPr>
        <p:spPr>
          <a:xfrm>
            <a:off x="4564070" y="3175799"/>
            <a:ext cx="1995778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6988744-948B-C4A4-73BE-D7A487E05156}"/>
              </a:ext>
            </a:extLst>
          </p:cNvPr>
          <p:cNvSpPr txBox="1"/>
          <p:nvPr/>
        </p:nvSpPr>
        <p:spPr>
          <a:xfrm>
            <a:off x="6559848" y="1347011"/>
            <a:ext cx="1995778" cy="11003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200000"/>
              </a:lnSpc>
            </a:pPr>
            <a:r>
              <a:rPr lang="fa-IR" b="1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b="1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200000"/>
              </a:lnSpc>
            </a:pPr>
            <a:r>
              <a:rPr lang="fa-IR" sz="1000" dirty="0">
                <a:solidFill>
                  <a:srgbClr val="434343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فروشگاه مینارو ارائه دهنده انواع فایل های کاربردی با بهترین کیفیت</a:t>
            </a:r>
            <a:endParaRPr lang="en-US" sz="1100" dirty="0">
              <a:solidFill>
                <a:srgbClr val="434343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  <p:transition spd="med">
    <p:pull dir="r"/>
  </p:transition>
</p:sld>
</file>

<file path=ppt/theme/theme1.xml><?xml version="1.0" encoding="utf-8"?>
<a:theme xmlns:a="http://schemas.openxmlformats.org/drawingml/2006/main" name="Pastel Law School Center Theme by Slidesgo">
  <a:themeElements>
    <a:clrScheme name="Simple Light">
      <a:dk1>
        <a:srgbClr val="434343"/>
      </a:dk1>
      <a:lt1>
        <a:srgbClr val="F1EFEE"/>
      </a:lt1>
      <a:dk2>
        <a:srgbClr val="EAD9D6"/>
      </a:dk2>
      <a:lt2>
        <a:srgbClr val="E9CCB1"/>
      </a:lt2>
      <a:accent1>
        <a:srgbClr val="EDCB6E"/>
      </a:accent1>
      <a:accent2>
        <a:srgbClr val="6D7897"/>
      </a:accent2>
      <a:accent3>
        <a:srgbClr val="999998"/>
      </a:accent3>
      <a:accent4>
        <a:srgbClr val="C4BDAB"/>
      </a:accent4>
      <a:accent5>
        <a:srgbClr val="DDD4D3"/>
      </a:accent5>
      <a:accent6>
        <a:srgbClr val="FFFFFF"/>
      </a:accent6>
      <a:hlink>
        <a:srgbClr val="434343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</TotalTime>
  <Words>576</Words>
  <Application>Microsoft Office PowerPoint</Application>
  <PresentationFormat>On-screen Show (16:9)</PresentationFormat>
  <Paragraphs>74</Paragraphs>
  <Slides>11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DM Sans</vt:lpstr>
      <vt:lpstr>Shabnam</vt:lpstr>
      <vt:lpstr>Arial</vt:lpstr>
      <vt:lpstr>Archivo</vt:lpstr>
      <vt:lpstr>Bebas Neue</vt:lpstr>
      <vt:lpstr>Pastel Law School Center Theme by Slidesgo</vt:lpstr>
      <vt:lpstr>PowerPoint Presentation</vt:lpstr>
      <vt:lpstr>PowerPoint Presentation</vt:lpstr>
      <vt:lpstr>تیتر عنوان را بنویسید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mohammadjavad</dc:creator>
  <cp:lastModifiedBy>Mobotop</cp:lastModifiedBy>
  <cp:revision>3</cp:revision>
  <dcterms:modified xsi:type="dcterms:W3CDTF">2025-02-18T08:03:55Z</dcterms:modified>
</cp:coreProperties>
</file>